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6"/>
    <p:restoredTop sz="94741"/>
  </p:normalViewPr>
  <p:slideViewPr>
    <p:cSldViewPr snapToGrid="0">
      <p:cViewPr varScale="1">
        <p:scale>
          <a:sx n="106" d="100"/>
          <a:sy n="106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9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3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B03AD2-52C6-38B5-A0CC-0D5A50CE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fr-FR" sz="4600"/>
              <a:t>Respondent Driven Sampling as Random Walks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DF96D0-F87C-A81D-4DED-434E1C61F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fr-FR" sz="2000" b="1"/>
              <a:t>Kunal Baldava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9A8C06-7F11-90D9-8E5B-9A40EB0D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450"/>
            <a:ext cx="6921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09E23-9912-7301-2301-53374EDD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Topic and 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AB4FC-7A58-00B8-1ACD-61247B42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/>
              <a:t>Random Walks</a:t>
            </a:r>
          </a:p>
          <a:p>
            <a:r>
              <a:rPr lang="fr-FR" sz="2400"/>
              <a:t>Sampling "Hidden" Populations (e.g. Opioid Users)</a:t>
            </a:r>
          </a:p>
          <a:p>
            <a:pPr lvl="1"/>
            <a:r>
              <a:rPr lang="fr-FR" sz="2000"/>
              <a:t>Illicit nature, stigma </a:t>
            </a:r>
            <a:r>
              <a:rPr lang="fr-FR" sz="2000">
                <a:sym typeface="Wingdings" pitchFamily="2" charset="2"/>
              </a:rPr>
              <a:t> </a:t>
            </a:r>
            <a:r>
              <a:rPr lang="fr-FR" sz="2000"/>
              <a:t>traditional sampling is difficult.</a:t>
            </a:r>
          </a:p>
          <a:p>
            <a:pPr lvl="1"/>
            <a:r>
              <a:rPr lang="fr-FR" sz="2000"/>
              <a:t>Recruit a trusted seed and traverse their social network.</a:t>
            </a:r>
          </a:p>
          <a:p>
            <a:r>
              <a:rPr lang="fr-FR" sz="2400"/>
              <a:t>Animation 1: Degree Bias</a:t>
            </a:r>
          </a:p>
          <a:p>
            <a:r>
              <a:rPr lang="fr-FR" sz="2400"/>
              <a:t>Animation 2: Structural Bottlenecks</a:t>
            </a:r>
          </a:p>
          <a:p>
            <a:r>
              <a:rPr lang="fr-FR" sz="2400"/>
              <a:t>Animation 3: Homophily</a:t>
            </a:r>
          </a:p>
          <a:p>
            <a:r>
              <a:rPr lang="fr-FR" sz="2400"/>
              <a:t>Animation 4: Multi-Seed Correction</a:t>
            </a:r>
          </a:p>
          <a:p>
            <a:endParaRPr lang="fr-FR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18ECBA-C5F5-52C2-A683-4AFEED6E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52" y="274320"/>
            <a:ext cx="347014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8A027EF3-55E3-9B4C-1D08-C8BA2894D7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2.mp4">
            <a:hlinkClick r:id="" action="ppaction://media"/>
            <a:extLst>
              <a:ext uri="{FF2B5EF4-FFF2-40B4-BE49-F238E27FC236}">
                <a16:creationId xmlns:a16="http://schemas.microsoft.com/office/drawing/2014/main" id="{1087067A-3E28-F0A7-0EB1-CF5895B298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3.mp4">
            <a:hlinkClick r:id="" action="ppaction://media"/>
            <a:extLst>
              <a:ext uri="{FF2B5EF4-FFF2-40B4-BE49-F238E27FC236}">
                <a16:creationId xmlns:a16="http://schemas.microsoft.com/office/drawing/2014/main" id="{DE29FBA5-44E8-8CAE-6C2A-D0FBF03631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4.mp4">
            <a:hlinkClick r:id="" action="ppaction://media"/>
            <a:extLst>
              <a:ext uri="{FF2B5EF4-FFF2-40B4-BE49-F238E27FC236}">
                <a16:creationId xmlns:a16="http://schemas.microsoft.com/office/drawing/2014/main" id="{C3B5A46A-293B-4192-45D4-3591EA2BAA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65</Words>
  <Application>Microsoft Macintosh PowerPoint</Application>
  <PresentationFormat>Grand écran</PresentationFormat>
  <Paragraphs>11</Paragraphs>
  <Slides>6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Neue Haas Grotesk Text Pro</vt:lpstr>
      <vt:lpstr>Wingdings</vt:lpstr>
      <vt:lpstr>VanillaVTI</vt:lpstr>
      <vt:lpstr>Respondent Driven Sampling as Random Walks</vt:lpstr>
      <vt:lpstr>Topic and Methods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Kunal BALDAVA</dc:creator>
  <cp:lastModifiedBy>Kunal BALDAVA</cp:lastModifiedBy>
  <cp:revision>1</cp:revision>
  <dcterms:created xsi:type="dcterms:W3CDTF">2025-12-03T03:04:38Z</dcterms:created>
  <dcterms:modified xsi:type="dcterms:W3CDTF">2025-12-03T05:05:47Z</dcterms:modified>
</cp:coreProperties>
</file>