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09EFE-2A1C-455D-BFCC-AFF41EE8500B}" v="19" dt="2025-12-04T20:44:58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9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9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7DB65D-5EFD-43C1-976E-763AAA2A6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2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013C2-30A3-7AF5-3CF4-A040516B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4296094"/>
            <a:ext cx="10782299" cy="1446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bg1"/>
                </a:solidFill>
              </a:rPr>
              <a:t>Impact Ejecta Simulation: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 DEEP DIVE on how rocks FLy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DF4D4-3068-1492-98A1-24ADE9F67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5944989"/>
            <a:ext cx="9972675" cy="54350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By: Eyouel Abate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FEDBF-CD80-2113-2EF6-D4388879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82" r="3" b="3"/>
          <a:stretch>
            <a:fillRect/>
          </a:stretch>
        </p:blipFill>
        <p:spPr>
          <a:xfrm>
            <a:off x="306638" y="369505"/>
            <a:ext cx="5949237" cy="3449789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D22CEDD-61EB-B8C2-449C-97A4156B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00" r="3" b="3"/>
          <a:stretch>
            <a:fillRect/>
          </a:stretch>
        </p:blipFill>
        <p:spPr>
          <a:xfrm>
            <a:off x="6095237" y="284208"/>
            <a:ext cx="6096333" cy="35350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DBD30-F250-4D5E-925B-4796AFC9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144434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614E6-AC0F-EE91-B068-91C711E8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81" y="-5434"/>
            <a:ext cx="7862021" cy="720651"/>
          </a:xfrm>
        </p:spPr>
        <p:txBody>
          <a:bodyPr>
            <a:normAutofit/>
          </a:bodyPr>
          <a:lstStyle/>
          <a:p>
            <a:r>
              <a:rPr lang="en-US" dirty="0"/>
              <a:t>Topic &amp; Methodology (7 steps)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CE2F01-173C-4602-8E4E-61AF8220C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44C1B4B-D035-5A59-4E1B-39FEFC9E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8" t="10463" r="4782" b="11245"/>
          <a:stretch>
            <a:fillRect/>
          </a:stretch>
        </p:blipFill>
        <p:spPr>
          <a:xfrm>
            <a:off x="8587154" y="3325289"/>
            <a:ext cx="1807136" cy="7664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B750-1C11-B689-5D6E-7A898B1F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81" y="1544318"/>
            <a:ext cx="7987899" cy="5080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Methods: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Planet Model: </a:t>
            </a:r>
            <a:r>
              <a:rPr lang="en-US" sz="1600" dirty="0"/>
              <a:t>perfect sphere with radius (R) and gravity (g) with the gravitational parameter: -------------------------------------------------------------------------------------------------------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Impact Geometry: </a:t>
            </a:r>
            <a:r>
              <a:rPr lang="en-US" sz="1600" dirty="0"/>
              <a:t>impact is fixed at (R,0,0) with a meteor following a straight path to the planet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Ejecta Initialization: </a:t>
            </a:r>
            <a:r>
              <a:rPr lang="en-US" sz="1600" dirty="0"/>
              <a:t>Two ejecta types, curtain (low angles and plume (high angles)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Physics Model: </a:t>
            </a:r>
            <a:r>
              <a:rPr lang="en-US" sz="1600" dirty="0"/>
              <a:t>Each fragment is treated like an independent particle, and the only force I’m considering is the planetary gravity: ------------------------------------------------------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Numerical Integration (ODEs): </a:t>
            </a:r>
            <a:r>
              <a:rPr lang="en-US" sz="1600" dirty="0"/>
              <a:t>Find the motion with explicit time-stepping &amp; fragments stops when it hits the surface: --------------------------------------------------------------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Distance Tracking: </a:t>
            </a:r>
            <a:r>
              <a:rPr lang="en-US" sz="1600" dirty="0"/>
              <a:t>For each fragment at teach time step we find the great-circle distance: ---------------------------------------------------------------------------------------------------------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600" b="1" dirty="0"/>
              <a:t>Visualization: </a:t>
            </a:r>
            <a:r>
              <a:rPr lang="en-US" sz="1600" dirty="0"/>
              <a:t>3D rotating planet with a rough approximation of the texture of the planets as the basis of the ejecta simulation. Histogram on the right for showing evolving distance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CFFF0-367A-E880-7D92-A910D39D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154" y="2029848"/>
            <a:ext cx="1699847" cy="566615"/>
          </a:xfrm>
          <a:prstGeom prst="rect">
            <a:avLst/>
          </a:prstGeom>
        </p:spPr>
      </p:pic>
      <p:pic>
        <p:nvPicPr>
          <p:cNvPr id="9" name="Picture 8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B08EB1FB-DB29-DFD1-803F-B85253B2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810" y="4190696"/>
            <a:ext cx="2183423" cy="65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01783-7E4C-B92C-DC0A-6DEE57B26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0" y="5072657"/>
            <a:ext cx="2746303" cy="3549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219701-B4DA-40F8-8845-E41D70E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0653CD-953C-5C5D-E215-B00383865289}"/>
              </a:ext>
            </a:extLst>
          </p:cNvPr>
          <p:cNvSpPr txBox="1">
            <a:spLocks/>
          </p:cNvSpPr>
          <p:nvPr/>
        </p:nvSpPr>
        <p:spPr>
          <a:xfrm>
            <a:off x="616562" y="872769"/>
            <a:ext cx="7987899" cy="61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/>
              <a:t>Topic: </a:t>
            </a:r>
            <a:r>
              <a:rPr lang="en-US" sz="1600" u="sng" dirty="0"/>
              <a:t>Simulating the ejecta that comes from an impact of meteor with planets of varying gravity, and how that affects their trajectory, velocity, and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8642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15E1-A033-8DA2-5B46-4A572F0C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134112"/>
            <a:ext cx="10691265" cy="762000"/>
          </a:xfrm>
        </p:spPr>
        <p:txBody>
          <a:bodyPr>
            <a:normAutofit/>
          </a:bodyPr>
          <a:lstStyle/>
          <a:p>
            <a:r>
              <a:rPr lang="en-US" sz="3000" dirty="0"/>
              <a:t>Animation 1: Earth’s impact (d=40 km, v=210 km/s meteor)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D50B2-3984-3167-C38B-6247A4C6D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04" y="1152256"/>
            <a:ext cx="1474259" cy="4445000"/>
          </a:xfrm>
          <a:prstGeom prst="rect">
            <a:avLst/>
          </a:prstGeom>
        </p:spPr>
      </p:pic>
      <p:pic>
        <p:nvPicPr>
          <p:cNvPr id="3" name="animation1">
            <a:hlinkClick r:id="" action="ppaction://media"/>
            <a:extLst>
              <a:ext uri="{FF2B5EF4-FFF2-40B4-BE49-F238E27FC236}">
                <a16:creationId xmlns:a16="http://schemas.microsoft.com/office/drawing/2014/main" id="{5D81C359-F20A-D130-689E-3080FA5EE6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763" y="1152256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99D5-2631-964B-472A-36A2CD51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05" y="150380"/>
            <a:ext cx="10765986" cy="574590"/>
          </a:xfrm>
        </p:spPr>
        <p:txBody>
          <a:bodyPr>
            <a:normAutofit/>
          </a:bodyPr>
          <a:lstStyle/>
          <a:p>
            <a:r>
              <a:rPr lang="en-US" sz="3000"/>
              <a:t>Animation 2: MARs’ impact: (d=40 km, v=112 km/s meteor)</a:t>
            </a:r>
            <a:endParaRPr lang="en-US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8BD84-3F99-62F1-1F8B-FDD01ED9E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1588" y="1134593"/>
            <a:ext cx="1474976" cy="4447164"/>
          </a:xfrm>
          <a:prstGeom prst="rect">
            <a:avLst/>
          </a:prstGeom>
        </p:spPr>
      </p:pic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10935A84-D2F3-58BD-993D-93A9548722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6564" y="1136757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254</Words>
  <Application>Microsoft Office PowerPoint</Application>
  <PresentationFormat>Widescreen</PresentationFormat>
  <Paragraphs>14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Calisto MT</vt:lpstr>
      <vt:lpstr>Univers Condensed</vt:lpstr>
      <vt:lpstr>Wingdings</vt:lpstr>
      <vt:lpstr>ChronicleVTI</vt:lpstr>
      <vt:lpstr>Impact Ejecta Simulation:  A DEEP DIVE on how rocks FLy</vt:lpstr>
      <vt:lpstr>Topic &amp; Methodology (7 steps)</vt:lpstr>
      <vt:lpstr>Animation 1: Earth’s impact (d=40 km, v=210 km/s meteor)</vt:lpstr>
      <vt:lpstr>Animation 2: MARs’ impact: (d=40 km, v=112 km/s meteor)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Eyouel Abate</dc:creator>
  <cp:lastModifiedBy>Eyouel Abate</cp:lastModifiedBy>
  <cp:revision>3</cp:revision>
  <dcterms:created xsi:type="dcterms:W3CDTF">2025-12-04T18:37:10Z</dcterms:created>
  <dcterms:modified xsi:type="dcterms:W3CDTF">2025-12-18T17:29:17Z</dcterms:modified>
</cp:coreProperties>
</file>