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DM Sans" pitchFamily="2" charset="0"/>
      <p:regular r:id="rId11"/>
      <p:bold r:id="rId12"/>
      <p:italic r:id="rId13"/>
      <p:boldItalic r:id="rId14"/>
    </p:embeddedFont>
    <p:embeddedFont>
      <p:font typeface="Sansita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68A213-08A7-D2AA-5E5B-BC491B289EF2}" v="50" dt="2025-11-30T07:44:02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zhen Yu" userId="3a3b72463a51848d" providerId="Windows Live" clId="Web-{2B68A213-08A7-D2AA-5E5B-BC491B289EF2}"/>
    <pc:docChg chg="modSld">
      <pc:chgData name="Hanzhen Yu" userId="3a3b72463a51848d" providerId="Windows Live" clId="Web-{2B68A213-08A7-D2AA-5E5B-BC491B289EF2}" dt="2025-11-30T07:44:02.673" v="49"/>
      <pc:docMkLst>
        <pc:docMk/>
      </pc:docMkLst>
      <pc:sldChg chg="addSp delSp modSp addAnim delAnim modAnim">
        <pc:chgData name="Hanzhen Yu" userId="3a3b72463a51848d" providerId="Windows Live" clId="Web-{2B68A213-08A7-D2AA-5E5B-BC491B289EF2}" dt="2025-11-30T07:39:55.392" v="11"/>
        <pc:sldMkLst>
          <pc:docMk/>
          <pc:sldMk cId="0" sldId="258"/>
        </pc:sldMkLst>
        <pc:picChg chg="add mod">
          <ac:chgData name="Hanzhen Yu" userId="3a3b72463a51848d" providerId="Windows Live" clId="Web-{2B68A213-08A7-D2AA-5E5B-BC491B289EF2}" dt="2025-11-30T07:38:03.126" v="6" actId="14100"/>
          <ac:picMkLst>
            <pc:docMk/>
            <pc:sldMk cId="0" sldId="258"/>
            <ac:picMk id="2" creationId="{662628DE-A74E-DFEB-116C-D8B1E40D4C71}"/>
          </ac:picMkLst>
        </pc:picChg>
        <pc:picChg chg="del">
          <ac:chgData name="Hanzhen Yu" userId="3a3b72463a51848d" providerId="Windows Live" clId="Web-{2B68A213-08A7-D2AA-5E5B-BC491B289EF2}" dt="2025-11-30T07:35:27.626" v="0"/>
          <ac:picMkLst>
            <pc:docMk/>
            <pc:sldMk cId="0" sldId="258"/>
            <ac:picMk id="73" creationId="{00000000-0000-0000-0000-000000000000}"/>
          </ac:picMkLst>
        </pc:picChg>
      </pc:sldChg>
      <pc:sldChg chg="addSp delSp modSp addAnim delAnim modAnim">
        <pc:chgData name="Hanzhen Yu" userId="3a3b72463a51848d" providerId="Windows Live" clId="Web-{2B68A213-08A7-D2AA-5E5B-BC491B289EF2}" dt="2025-11-30T07:41:29.142" v="19"/>
        <pc:sldMkLst>
          <pc:docMk/>
          <pc:sldMk cId="0" sldId="259"/>
        </pc:sldMkLst>
        <pc:picChg chg="add mod">
          <ac:chgData name="Hanzhen Yu" userId="3a3b72463a51848d" providerId="Windows Live" clId="Web-{2B68A213-08A7-D2AA-5E5B-BC491B289EF2}" dt="2025-11-30T07:41:14.564" v="15" actId="14100"/>
          <ac:picMkLst>
            <pc:docMk/>
            <pc:sldMk cId="0" sldId="259"/>
            <ac:picMk id="2" creationId="{D0F24BDC-231B-9184-CF9D-C5FFB8D08AC3}"/>
          </ac:picMkLst>
        </pc:picChg>
        <pc:picChg chg="del">
          <ac:chgData name="Hanzhen Yu" userId="3a3b72463a51848d" providerId="Windows Live" clId="Web-{2B68A213-08A7-D2AA-5E5B-BC491B289EF2}" dt="2025-11-30T07:40:55.267" v="12"/>
          <ac:picMkLst>
            <pc:docMk/>
            <pc:sldMk cId="0" sldId="259"/>
            <ac:picMk id="80" creationId="{00000000-0000-0000-0000-000000000000}"/>
          </ac:picMkLst>
        </pc:picChg>
      </pc:sldChg>
      <pc:sldChg chg="addSp delSp modSp addAnim delAnim modAnim">
        <pc:chgData name="Hanzhen Yu" userId="3a3b72463a51848d" providerId="Windows Live" clId="Web-{2B68A213-08A7-D2AA-5E5B-BC491B289EF2}" dt="2025-11-30T07:41:54.470" v="25"/>
        <pc:sldMkLst>
          <pc:docMk/>
          <pc:sldMk cId="0" sldId="260"/>
        </pc:sldMkLst>
        <pc:picChg chg="add mod">
          <ac:chgData name="Hanzhen Yu" userId="3a3b72463a51848d" providerId="Windows Live" clId="Web-{2B68A213-08A7-D2AA-5E5B-BC491B289EF2}" dt="2025-11-30T07:41:46.782" v="23" actId="14100"/>
          <ac:picMkLst>
            <pc:docMk/>
            <pc:sldMk cId="0" sldId="260"/>
            <ac:picMk id="2" creationId="{4DA477EB-E26D-0AA9-719F-3E0460C35DA7}"/>
          </ac:picMkLst>
        </pc:picChg>
        <pc:picChg chg="del">
          <ac:chgData name="Hanzhen Yu" userId="3a3b72463a51848d" providerId="Windows Live" clId="Web-{2B68A213-08A7-D2AA-5E5B-BC491B289EF2}" dt="2025-11-30T07:41:32.329" v="20"/>
          <ac:picMkLst>
            <pc:docMk/>
            <pc:sldMk cId="0" sldId="260"/>
            <ac:picMk id="88" creationId="{00000000-0000-0000-0000-000000000000}"/>
          </ac:picMkLst>
        </pc:picChg>
      </pc:sldChg>
      <pc:sldChg chg="addSp delSp modSp addAnim delAnim modAnim">
        <pc:chgData name="Hanzhen Yu" userId="3a3b72463a51848d" providerId="Windows Live" clId="Web-{2B68A213-08A7-D2AA-5E5B-BC491B289EF2}" dt="2025-11-30T07:42:34.282" v="32"/>
        <pc:sldMkLst>
          <pc:docMk/>
          <pc:sldMk cId="0" sldId="261"/>
        </pc:sldMkLst>
        <pc:picChg chg="add mod">
          <ac:chgData name="Hanzhen Yu" userId="3a3b72463a51848d" providerId="Windows Live" clId="Web-{2B68A213-08A7-D2AA-5E5B-BC491B289EF2}" dt="2025-11-30T07:42:28.829" v="30" actId="14100"/>
          <ac:picMkLst>
            <pc:docMk/>
            <pc:sldMk cId="0" sldId="261"/>
            <ac:picMk id="2" creationId="{7D598C54-0927-9C41-CE0E-45BFE85820DE}"/>
          </ac:picMkLst>
        </pc:picChg>
        <pc:picChg chg="del">
          <ac:chgData name="Hanzhen Yu" userId="3a3b72463a51848d" providerId="Windows Live" clId="Web-{2B68A213-08A7-D2AA-5E5B-BC491B289EF2}" dt="2025-11-30T07:41:56.454" v="26"/>
          <ac:picMkLst>
            <pc:docMk/>
            <pc:sldMk cId="0" sldId="261"/>
            <ac:picMk id="95" creationId="{00000000-0000-0000-0000-000000000000}"/>
          </ac:picMkLst>
        </pc:picChg>
      </pc:sldChg>
      <pc:sldChg chg="addSp delSp modSp addAnim delAnim modAnim">
        <pc:chgData name="Hanzhen Yu" userId="3a3b72463a51848d" providerId="Windows Live" clId="Web-{2B68A213-08A7-D2AA-5E5B-BC491B289EF2}" dt="2025-11-30T07:43:22.985" v="40"/>
        <pc:sldMkLst>
          <pc:docMk/>
          <pc:sldMk cId="0" sldId="262"/>
        </pc:sldMkLst>
        <pc:picChg chg="add mod">
          <ac:chgData name="Hanzhen Yu" userId="3a3b72463a51848d" providerId="Windows Live" clId="Web-{2B68A213-08A7-D2AA-5E5B-BC491B289EF2}" dt="2025-11-30T07:42:59.626" v="36" actId="14100"/>
          <ac:picMkLst>
            <pc:docMk/>
            <pc:sldMk cId="0" sldId="262"/>
            <ac:picMk id="2" creationId="{6CE9C594-0CC2-9793-6706-900D18106BA7}"/>
          </ac:picMkLst>
        </pc:picChg>
        <pc:picChg chg="del">
          <ac:chgData name="Hanzhen Yu" userId="3a3b72463a51848d" providerId="Windows Live" clId="Web-{2B68A213-08A7-D2AA-5E5B-BC491B289EF2}" dt="2025-11-30T07:42:54.657" v="34"/>
          <ac:picMkLst>
            <pc:docMk/>
            <pc:sldMk cId="0" sldId="262"/>
            <ac:picMk id="102" creationId="{00000000-0000-0000-0000-000000000000}"/>
          </ac:picMkLst>
        </pc:picChg>
      </pc:sldChg>
      <pc:sldChg chg="addSp delSp modSp addAnim delAnim modAnim">
        <pc:chgData name="Hanzhen Yu" userId="3a3b72463a51848d" providerId="Windows Live" clId="Web-{2B68A213-08A7-D2AA-5E5B-BC491B289EF2}" dt="2025-11-30T07:44:02.673" v="49"/>
        <pc:sldMkLst>
          <pc:docMk/>
          <pc:sldMk cId="0" sldId="263"/>
        </pc:sldMkLst>
        <pc:picChg chg="add mod">
          <ac:chgData name="Hanzhen Yu" userId="3a3b72463a51848d" providerId="Windows Live" clId="Web-{2B68A213-08A7-D2AA-5E5B-BC491B289EF2}" dt="2025-11-30T07:43:47.470" v="45" actId="14100"/>
          <ac:picMkLst>
            <pc:docMk/>
            <pc:sldMk cId="0" sldId="263"/>
            <ac:picMk id="2" creationId="{DF7A0BF7-A487-B424-D7C5-78BE9E41AEB0}"/>
          </ac:picMkLst>
        </pc:picChg>
        <pc:picChg chg="del">
          <ac:chgData name="Hanzhen Yu" userId="3a3b72463a51848d" providerId="Windows Live" clId="Web-{2B68A213-08A7-D2AA-5E5B-BC491B289EF2}" dt="2025-11-30T07:43:28.298" v="41"/>
          <ac:picMkLst>
            <pc:docMk/>
            <pc:sldMk cId="0" sldId="263"/>
            <ac:picMk id="10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ab8d0c0e6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ab8d0c0e6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ab8d0c0e6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ab8d0c0e6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ab8d0c0e6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ab8d0c0e6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ab8d0c0e6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ab8d0c0e69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ab8d0c0e6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ab8d0c0e69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ab8d0c0e69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ab8d0c0e69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ab8d0c0e69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ab8d0c0e69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A screenshot of a gam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b="1351"/>
          <a:stretch/>
        </p:blipFill>
        <p:spPr>
          <a:xfrm>
            <a:off x="-120525" y="0"/>
            <a:ext cx="92645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57163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467700" y="1037775"/>
            <a:ext cx="82086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Random Walks in Evades.io</a:t>
            </a:r>
            <a:endParaRPr sz="50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(Group Obstacle Evasion)</a:t>
            </a:r>
            <a:r>
              <a:rPr lang="en" sz="5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​</a:t>
            </a:r>
            <a:endParaRPr sz="5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926800" y="3053225"/>
            <a:ext cx="3290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Hanzhen Yu, LAB 105​</a:t>
            </a:r>
            <a:endParaRPr sz="25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0" y="0"/>
            <a:ext cx="9091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Random Walks Simulation Method​</a:t>
            </a:r>
            <a:endParaRPr sz="30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-154500" y="568225"/>
            <a:ext cx="4476600" cy="44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ansita"/>
              <a:buChar char="-"/>
            </a:pPr>
            <a:r>
              <a:rPr lang="en" sz="1500" b="1">
                <a:solidFill>
                  <a:schemeClr val="dk1"/>
                </a:solidFill>
              </a:rPr>
              <a:t>Game</a:t>
            </a:r>
            <a:r>
              <a:rPr lang="en" sz="1500">
                <a:solidFill>
                  <a:schemeClr val="dk1"/>
                </a:solidFill>
              </a:rPr>
              <a:t>: Group of heroes evade moving obstacles, if a hero gets hit, it can’t move but can be “revived” by teammates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Each hero’s movement is from random walk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ansita"/>
              <a:buChar char="-"/>
            </a:pPr>
            <a:r>
              <a:rPr lang="en" sz="1500">
                <a:solidFill>
                  <a:schemeClr val="dk1"/>
                </a:solidFill>
              </a:rPr>
              <a:t>Used </a:t>
            </a:r>
            <a:r>
              <a:rPr lang="en" sz="1500" b="1">
                <a:solidFill>
                  <a:schemeClr val="dk1"/>
                </a:solidFill>
              </a:rPr>
              <a:t>three different random numbers</a:t>
            </a:r>
            <a:endParaRPr sz="1500" b="1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ansita"/>
              <a:buChar char="-"/>
            </a:pPr>
            <a:r>
              <a:rPr lang="en" sz="1500">
                <a:solidFill>
                  <a:schemeClr val="dk1"/>
                </a:solidFill>
              </a:rPr>
              <a:t>First number controls </a:t>
            </a:r>
            <a:r>
              <a:rPr lang="en" sz="1500" b="1">
                <a:solidFill>
                  <a:schemeClr val="dk1"/>
                </a:solidFill>
              </a:rPr>
              <a:t>left/right direction</a:t>
            </a:r>
            <a:r>
              <a:rPr lang="en" sz="1500">
                <a:solidFill>
                  <a:schemeClr val="dk1"/>
                </a:solidFill>
              </a:rPr>
              <a:t> + a multiplier for speed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Between -0.6 and 1.4 (negative = left, positive = right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ansita"/>
              <a:buChar char="-"/>
            </a:pPr>
            <a:r>
              <a:rPr lang="en" sz="1500">
                <a:solidFill>
                  <a:schemeClr val="dk1"/>
                </a:solidFill>
              </a:rPr>
              <a:t>Second number controls </a:t>
            </a:r>
            <a:r>
              <a:rPr lang="en" sz="1500" b="1">
                <a:solidFill>
                  <a:schemeClr val="dk1"/>
                </a:solidFill>
              </a:rPr>
              <a:t>up/down direction</a:t>
            </a:r>
            <a:r>
              <a:rPr lang="en" sz="1500">
                <a:solidFill>
                  <a:schemeClr val="dk1"/>
                </a:solidFill>
              </a:rPr>
              <a:t> + a multiplier for speed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-1  to 1 (negative = up, positive = down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ansita"/>
              <a:buChar char="-"/>
            </a:pPr>
            <a:r>
              <a:rPr lang="en" sz="1500">
                <a:solidFill>
                  <a:schemeClr val="dk1"/>
                </a:solidFill>
              </a:rPr>
              <a:t>Third number controls </a:t>
            </a:r>
            <a:r>
              <a:rPr lang="en" sz="1500" b="1">
                <a:solidFill>
                  <a:schemeClr val="dk1"/>
                </a:solidFill>
              </a:rPr>
              <a:t>speed</a:t>
            </a:r>
            <a:endParaRPr sz="1500" b="1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0 to 100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X velocity = first number * speed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Y velocity = second number * speed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600">
                <a:solidFill>
                  <a:schemeClr val="dk1"/>
                </a:solidFill>
              </a:rPr>
              <a:t>Result: hero can move </a:t>
            </a:r>
            <a:r>
              <a:rPr lang="en" sz="1600" b="1">
                <a:solidFill>
                  <a:schemeClr val="dk1"/>
                </a:solidFill>
              </a:rPr>
              <a:t>in any direction with varying speed</a:t>
            </a:r>
            <a:endParaRPr sz="1500" b="1">
              <a:solidFill>
                <a:schemeClr val="dk1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900" y="568213"/>
            <a:ext cx="4533900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t="17769"/>
          <a:stretch/>
        </p:blipFill>
        <p:spPr>
          <a:xfrm>
            <a:off x="4280460" y="1187350"/>
            <a:ext cx="2442416" cy="3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6851" y="1581849"/>
            <a:ext cx="3222200" cy="4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2774" y="1187350"/>
            <a:ext cx="2421225" cy="394502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4265100" y="2036125"/>
            <a:ext cx="4685700" cy="30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Also implemented a </a:t>
            </a:r>
            <a:r>
              <a:rPr lang="en" sz="1500" b="1">
                <a:solidFill>
                  <a:schemeClr val="dk1"/>
                </a:solidFill>
              </a:rPr>
              <a:t>random timer to change direction</a:t>
            </a:r>
            <a:r>
              <a:rPr lang="en" sz="1500">
                <a:solidFill>
                  <a:schemeClr val="dk1"/>
                </a:solidFill>
              </a:rPr>
              <a:t> (0.05 to 0.4 seconds)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How long the hero moves in one direction is also random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Reason: more variability, not just “jitter” movements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Enemy speed is also somewhat random!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</a:rPr>
              <a:t>How to run code</a:t>
            </a:r>
            <a:r>
              <a:rPr lang="en" sz="1500">
                <a:solidFill>
                  <a:schemeClr val="dk1"/>
                </a:solidFill>
              </a:rPr>
              <a:t>: run main.py, I did not use .ipynb because settings are all controlled through settings.py and its very easy to change them. 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/>
        </p:nvSpPr>
        <p:spPr>
          <a:xfrm>
            <a:off x="484475" y="3356100"/>
            <a:ext cx="8396100" cy="1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In Settings.py, use: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HERO_SPEED = 20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ENEMY_SPEED = 25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ENEMY_SIZE = 10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NUM_HEROS = 100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NUM_ENEMIES = 100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pic>
        <p:nvPicPr>
          <p:cNvPr id="2" name="hanzhen_final_project_20_speed_100_small_slow_enemies_fail">
            <a:hlinkClick r:id="" action="ppaction://media"/>
            <a:extLst>
              <a:ext uri="{FF2B5EF4-FFF2-40B4-BE49-F238E27FC236}">
                <a16:creationId xmlns:a16="http://schemas.microsoft.com/office/drawing/2014/main" id="{662628DE-A74E-DFEB-116C-D8B1E40D4C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3" y="-828"/>
            <a:ext cx="9137373" cy="3438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484475" y="3356100"/>
            <a:ext cx="5127000" cy="1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In Settings.py, use: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HERO_SPEED = 20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ENEMY_SPEED = 25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ENEMY_SIZE = 10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NUM_HEROS = 100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NUM_ENEMIES = 100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5058825" y="3429000"/>
            <a:ext cx="40851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Same settings as before, my simulation creates a lot of variability. After experimenting with other settings, higher hero speed leads to higher variability in outcome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pic>
        <p:nvPicPr>
          <p:cNvPr id="2" name="hanzhen_final_project_20_speed_100_small_slow_enemies_success">
            <a:hlinkClick r:id="" action="ppaction://media"/>
            <a:extLst>
              <a:ext uri="{FF2B5EF4-FFF2-40B4-BE49-F238E27FC236}">
                <a16:creationId xmlns:a16="http://schemas.microsoft.com/office/drawing/2014/main" id="{D0F24BDC-231B-9184-CF9D-C5FFB8D0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3" y="-828"/>
            <a:ext cx="9137373" cy="3430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/>
        </p:nvSpPr>
        <p:spPr>
          <a:xfrm>
            <a:off x="484475" y="3356100"/>
            <a:ext cx="5127000" cy="1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In Settings.py, use: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HERO_SPEED = 20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ENEMY_SPEED = 100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ENEMY_SIZE = 40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NUM_HEROS = 100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NUM_ENEMIES = 50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5058825" y="3429000"/>
            <a:ext cx="40851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20 speed, the heroes did not even make it past halfway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pic>
        <p:nvPicPr>
          <p:cNvPr id="2" name="hanzhen_final_project_20_speed_against_big_and_fast_enemies">
            <a:hlinkClick r:id="" action="ppaction://media"/>
            <a:extLst>
              <a:ext uri="{FF2B5EF4-FFF2-40B4-BE49-F238E27FC236}">
                <a16:creationId xmlns:a16="http://schemas.microsoft.com/office/drawing/2014/main" id="{4DA477EB-E26D-0AA9-719F-3E0460C35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3" y="-828"/>
            <a:ext cx="9129091" cy="3430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/>
        </p:nvSpPr>
        <p:spPr>
          <a:xfrm>
            <a:off x="484475" y="3356100"/>
            <a:ext cx="5127000" cy="1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In Settings.py, use: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HERO_SPEED = 200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ENEMY_SPEED = 100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ENEMY_SIZE = 40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NUM_HEROS = 100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NUM_ENEMIES = 50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5058825" y="3429000"/>
            <a:ext cx="40851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200 speed, a lot more variability and heroes were able to get farther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pic>
        <p:nvPicPr>
          <p:cNvPr id="2" name="hanzhen_final_project_200_speed_big_and_fast_failed">
            <a:hlinkClick r:id="" action="ppaction://media"/>
            <a:extLst>
              <a:ext uri="{FF2B5EF4-FFF2-40B4-BE49-F238E27FC236}">
                <a16:creationId xmlns:a16="http://schemas.microsoft.com/office/drawing/2014/main" id="{7D598C54-0927-9C41-CE0E-45BFE85820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3" y="-828"/>
            <a:ext cx="9129091" cy="3430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/>
        </p:nvSpPr>
        <p:spPr>
          <a:xfrm>
            <a:off x="484475" y="3356100"/>
            <a:ext cx="5127000" cy="1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In Settings.py, use: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HERO_SPEED = 200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ENEMY_SPEED = 100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ENEMY_SIZE = 40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NUM_HEROS = 100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NUM_ENEMIES = 50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5058825" y="3429000"/>
            <a:ext cx="40851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This time evasion was successful!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pic>
        <p:nvPicPr>
          <p:cNvPr id="2" name="hanzhen_final_project_200_speed_against_big_and_fast_enemies_success">
            <a:hlinkClick r:id="" action="ppaction://media"/>
            <a:extLst>
              <a:ext uri="{FF2B5EF4-FFF2-40B4-BE49-F238E27FC236}">
                <a16:creationId xmlns:a16="http://schemas.microsoft.com/office/drawing/2014/main" id="{6CE9C594-0CC2-9793-6706-900D18106B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3" y="-828"/>
            <a:ext cx="9137373" cy="3430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/>
        </p:nvSpPr>
        <p:spPr>
          <a:xfrm>
            <a:off x="484475" y="3356100"/>
            <a:ext cx="5127000" cy="1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In Settings.py, use: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HERO_SPEED = 100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ENEMY_SPEED = 200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ENEMY_SIZE = 80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NUM_HEROS = 100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nsita"/>
              <a:buChar char="-"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NUM_ENEMIES = 5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sp>
        <p:nvSpPr>
          <p:cNvPr id="108" name="Google Shape;108;p20"/>
          <p:cNvSpPr txBox="1"/>
          <p:nvPr/>
        </p:nvSpPr>
        <p:spPr>
          <a:xfrm>
            <a:off x="5058825" y="3429000"/>
            <a:ext cx="40851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Bonus! 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There’s a bunch of other settings that also make the simulation very interesting. I could also change down timer which changes how long heroes can be revived for. </a:t>
            </a:r>
            <a:endParaRPr sz="180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pic>
        <p:nvPicPr>
          <p:cNvPr id="2" name="hanzhen_final_project_fun_version_1">
            <a:hlinkClick r:id="" action="ppaction://media"/>
            <a:extLst>
              <a:ext uri="{FF2B5EF4-FFF2-40B4-BE49-F238E27FC236}">
                <a16:creationId xmlns:a16="http://schemas.microsoft.com/office/drawing/2014/main" id="{DF7A0BF7-A487-B424-D7C5-78BE9E41AE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3" y="-828"/>
            <a:ext cx="9129091" cy="3430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8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33</cp:revision>
  <dcterms:modified xsi:type="dcterms:W3CDTF">2025-11-30T07:44:04Z</dcterms:modified>
</cp:coreProperties>
</file>