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Arimo" panose="020B0604020202020204" pitchFamily="34" charset="0"/>
      <p:regular r:id="rId8"/>
      <p:bold r:id="rId9"/>
      <p:italic r:id="rId10"/>
      <p:boldItalic r:id="rId11"/>
    </p:embeddedFont>
    <p:embeddedFont>
      <p:font typeface="Arimo Medium" panose="020B0604020202020204" pitchFamily="34" charset="0"/>
      <p:regular r:id="rId12"/>
      <p:bold r:id="rId13"/>
      <p:italic r:id="rId14"/>
      <p:boldItalic r:id="rId15"/>
    </p:embeddedFont>
    <p:embeddedFont>
      <p:font typeface="Arimo SemiBold" panose="020B060402020202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9"/>
    <p:restoredTop sz="81001"/>
  </p:normalViewPr>
  <p:slideViewPr>
    <p:cSldViewPr snapToGrid="0">
      <p:cViewPr varScale="1">
        <p:scale>
          <a:sx n="125" d="100"/>
          <a:sy n="125" d="100"/>
        </p:scale>
        <p:origin x="14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ad23b15b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ad23b15b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ad23b15b60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ad23b15b60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dirty="0">
                <a:latin typeface="+mj-lt"/>
              </a:rPr>
              <a:t>Generates realistic terrain using Diamond-Square and Simplex algorithms, then  simulates geological erosion over time</a:t>
            </a:r>
            <a:endParaRPr dirty="0">
              <a:latin typeface="+mj-l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dirty="0">
                <a:latin typeface="+mj-lt"/>
              </a:rPr>
              <a:t>Diamond square is a procedural terrain-generation algo used in CGI, games, and other visual applications</a:t>
            </a:r>
            <a:endParaRPr dirty="0">
              <a:latin typeface="+mj-l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100"/>
              <a:buFont typeface="Arimo"/>
              <a:buChar char="-"/>
            </a:pPr>
            <a:r>
              <a:rPr lang="en" dirty="0">
                <a:solidFill>
                  <a:srgbClr val="3C4043"/>
                </a:solidFill>
                <a:latin typeface="+mj-lt"/>
                <a:ea typeface="Arimo"/>
                <a:cs typeface="Arimo"/>
                <a:sym typeface="Arimo"/>
              </a:rPr>
              <a:t>Erosion: Time dependent PDEs that evolve the terrain elevation Z over time</a:t>
            </a:r>
            <a:endParaRPr dirty="0">
              <a:solidFill>
                <a:srgbClr val="3C4043"/>
              </a:solidFill>
              <a:latin typeface="+mj-lt"/>
              <a:ea typeface="Arimo"/>
              <a:cs typeface="Arimo"/>
              <a:sym typeface="Arimo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100"/>
              <a:buFont typeface="Arimo"/>
              <a:buChar char="-"/>
            </a:pPr>
            <a:r>
              <a:rPr lang="en" dirty="0">
                <a:solidFill>
                  <a:srgbClr val="3C4043"/>
                </a:solidFill>
                <a:latin typeface="+mj-lt"/>
                <a:ea typeface="Arimo"/>
                <a:cs typeface="Arimo"/>
                <a:sym typeface="Arimo"/>
              </a:rPr>
              <a:t>Hydraulic erosion uses ∂z/∂t = -</a:t>
            </a:r>
            <a:r>
              <a:rPr lang="en" dirty="0" err="1">
                <a:solidFill>
                  <a:srgbClr val="3C4043"/>
                </a:solidFill>
                <a:latin typeface="+mj-lt"/>
                <a:ea typeface="Arimo"/>
                <a:cs typeface="Arimo"/>
                <a:sym typeface="Arimo"/>
              </a:rPr>
              <a:t>k·A^m·S^n</a:t>
            </a:r>
            <a:endParaRPr dirty="0">
              <a:solidFill>
                <a:srgbClr val="3C4043"/>
              </a:solidFill>
              <a:latin typeface="+mj-lt"/>
              <a:ea typeface="Arimo"/>
              <a:cs typeface="Arimo"/>
              <a:sym typeface="Arimo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100"/>
              <a:buFont typeface="Arimo"/>
              <a:buChar char="-"/>
            </a:pPr>
            <a:r>
              <a:rPr lang="en" dirty="0">
                <a:solidFill>
                  <a:srgbClr val="3C4043"/>
                </a:solidFill>
                <a:latin typeface="+mj-lt"/>
                <a:ea typeface="Arimo"/>
                <a:cs typeface="Arimo"/>
                <a:sym typeface="Arimo"/>
              </a:rPr>
              <a:t>(rate of elevation change = </a:t>
            </a:r>
            <a:r>
              <a:rPr lang="en" dirty="0" err="1">
                <a:solidFill>
                  <a:srgbClr val="3C4043"/>
                </a:solidFill>
                <a:latin typeface="+mj-lt"/>
                <a:ea typeface="Arimo"/>
                <a:cs typeface="Arimo"/>
                <a:sym typeface="Arimo"/>
              </a:rPr>
              <a:t>coeff</a:t>
            </a:r>
            <a:r>
              <a:rPr lang="en" dirty="0">
                <a:solidFill>
                  <a:srgbClr val="3C4043"/>
                </a:solidFill>
                <a:latin typeface="+mj-lt"/>
                <a:ea typeface="Arimo"/>
                <a:cs typeface="Arimo"/>
                <a:sym typeface="Arimo"/>
              </a:rPr>
              <a:t>. * (drainage area ^ drainage exponent) * (local slope ^ slope exponent)</a:t>
            </a:r>
            <a:endParaRPr dirty="0">
              <a:solidFill>
                <a:srgbClr val="3C4043"/>
              </a:solidFill>
              <a:latin typeface="+mj-lt"/>
              <a:ea typeface="Arimo"/>
              <a:cs typeface="Arimo"/>
              <a:sym typeface="Arimo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100"/>
              <a:buFont typeface="Arimo"/>
              <a:buChar char="-"/>
            </a:pPr>
            <a:r>
              <a:rPr lang="en" dirty="0">
                <a:solidFill>
                  <a:srgbClr val="3C4043"/>
                </a:solidFill>
                <a:latin typeface="+mj-lt"/>
                <a:ea typeface="Arimo"/>
                <a:cs typeface="Arimo"/>
                <a:sym typeface="Arimo"/>
              </a:rPr>
              <a:t>Wind erosion uses ∂z/∂t = -k·|∇z|</a:t>
            </a:r>
            <a:endParaRPr dirty="0">
              <a:solidFill>
                <a:srgbClr val="3C4043"/>
              </a:solidFill>
              <a:latin typeface="+mj-lt"/>
              <a:ea typeface="Arimo"/>
              <a:cs typeface="Arimo"/>
              <a:sym typeface="Arimo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100"/>
              <a:buFont typeface="Arimo"/>
              <a:buChar char="-"/>
            </a:pPr>
            <a:r>
              <a:rPr lang="en" dirty="0">
                <a:solidFill>
                  <a:srgbClr val="3C4043"/>
                </a:solidFill>
                <a:latin typeface="+mj-lt"/>
                <a:ea typeface="Arimo"/>
                <a:cs typeface="Arimo"/>
                <a:sym typeface="Arimo"/>
              </a:rPr>
              <a:t>(rate of elevation change = </a:t>
            </a:r>
            <a:r>
              <a:rPr lang="en" dirty="0" err="1">
                <a:solidFill>
                  <a:srgbClr val="3C4043"/>
                </a:solidFill>
                <a:latin typeface="+mj-lt"/>
                <a:ea typeface="Arimo"/>
                <a:cs typeface="Arimo"/>
                <a:sym typeface="Arimo"/>
              </a:rPr>
              <a:t>coeff</a:t>
            </a:r>
            <a:r>
              <a:rPr lang="en" dirty="0">
                <a:solidFill>
                  <a:srgbClr val="3C4043"/>
                </a:solidFill>
                <a:latin typeface="+mj-lt"/>
                <a:ea typeface="Arimo"/>
                <a:cs typeface="Arimo"/>
                <a:sym typeface="Arimo"/>
              </a:rPr>
              <a:t> * local slope</a:t>
            </a:r>
            <a:endParaRPr dirty="0">
              <a:latin typeface="+mj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ad23b15b60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ad23b15b60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Step-by-step diamond algo building a height map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ad23b15b60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ad23b15b60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dirty="0">
                <a:latin typeface="+mj-lt"/>
              </a:rPr>
              <a:t>Comparison of the three terrain </a:t>
            </a:r>
            <a:r>
              <a:rPr lang="en" dirty="0" err="1">
                <a:latin typeface="+mj-lt"/>
              </a:rPr>
              <a:t>generationmethods</a:t>
            </a:r>
            <a:endParaRPr dirty="0">
              <a:latin typeface="+mj-l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ad23b15b60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ad23b15b60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dirty="0">
                <a:latin typeface="+mj-lt"/>
              </a:rPr>
              <a:t>Erosion shaping the terrain over hundreds of iterations</a:t>
            </a:r>
            <a:endParaRPr dirty="0">
              <a:latin typeface="+mj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BLANK_1_3">
    <p:bg>
      <p:bgPr>
        <a:solidFill>
          <a:schemeClr val="accent5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60000"/>
          </a:blip>
          <a:srcRect b="4816"/>
          <a:stretch/>
        </p:blipFill>
        <p:spPr>
          <a:xfrm>
            <a:off x="277500" y="277500"/>
            <a:ext cx="8589000" cy="4599000"/>
          </a:xfrm>
          <a:prstGeom prst="roundRect">
            <a:avLst>
              <a:gd name="adj" fmla="val 13515"/>
            </a:avLst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1004" y="4044275"/>
            <a:ext cx="5859300" cy="45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805650" y="792575"/>
            <a:ext cx="7547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805650" y="4521775"/>
            <a:ext cx="7547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805651" y="582750"/>
            <a:ext cx="17433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3"/>
          </p:nvPr>
        </p:nvSpPr>
        <p:spPr>
          <a:xfrm>
            <a:off x="2679901" y="582750"/>
            <a:ext cx="17433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4"/>
          </p:nvPr>
        </p:nvSpPr>
        <p:spPr>
          <a:xfrm>
            <a:off x="7677976" y="582750"/>
            <a:ext cx="17433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zeret Mono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795525" y="2323100"/>
            <a:ext cx="4838100" cy="145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1">
  <p:cSld name="CUSTOM_11">
    <p:bg>
      <p:bgPr>
        <a:solidFill>
          <a:schemeClr val="accent5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1"/>
          <p:cNvSpPr>
            <a:spLocks noGrp="1"/>
          </p:cNvSpPr>
          <p:nvPr>
            <p:ph type="pic" idx="2"/>
          </p:nvPr>
        </p:nvSpPr>
        <p:spPr>
          <a:xfrm>
            <a:off x="7480825" y="734600"/>
            <a:ext cx="1383900" cy="1660200"/>
          </a:xfrm>
          <a:prstGeom prst="roundRect">
            <a:avLst>
              <a:gd name="adj" fmla="val 11646"/>
            </a:avLst>
          </a:prstGeom>
          <a:noFill/>
          <a:ln>
            <a:noFill/>
          </a:ln>
        </p:spPr>
      </p:sp>
      <p:sp>
        <p:nvSpPr>
          <p:cNvPr id="109" name="Google Shape;109;p11"/>
          <p:cNvSpPr>
            <a:spLocks noGrp="1"/>
          </p:cNvSpPr>
          <p:nvPr>
            <p:ph type="pic" idx="3"/>
          </p:nvPr>
        </p:nvSpPr>
        <p:spPr>
          <a:xfrm>
            <a:off x="7480825" y="2521175"/>
            <a:ext cx="1383900" cy="1879200"/>
          </a:xfrm>
          <a:prstGeom prst="roundRect">
            <a:avLst>
              <a:gd name="adj" fmla="val 11646"/>
            </a:avLst>
          </a:prstGeom>
          <a:noFill/>
          <a:ln>
            <a:noFill/>
          </a:ln>
        </p:spPr>
      </p:sp>
      <p:sp>
        <p:nvSpPr>
          <p:cNvPr id="110" name="Google Shape;110;p11"/>
          <p:cNvSpPr>
            <a:spLocks noGrp="1"/>
          </p:cNvSpPr>
          <p:nvPr>
            <p:ph type="pic" idx="4"/>
          </p:nvPr>
        </p:nvSpPr>
        <p:spPr>
          <a:xfrm>
            <a:off x="4665550" y="850900"/>
            <a:ext cx="2589300" cy="3433200"/>
          </a:xfrm>
          <a:prstGeom prst="roundRect">
            <a:avLst>
              <a:gd name="adj" fmla="val 6330"/>
            </a:avLst>
          </a:prstGeom>
          <a:noFill/>
          <a:ln>
            <a:noFill/>
          </a:ln>
        </p:spPr>
      </p:sp>
      <p:sp>
        <p:nvSpPr>
          <p:cNvPr id="111" name="Google Shape;111;p11"/>
          <p:cNvSpPr txBox="1">
            <a:spLocks noGrp="1"/>
          </p:cNvSpPr>
          <p:nvPr>
            <p:ph type="title"/>
          </p:nvPr>
        </p:nvSpPr>
        <p:spPr>
          <a:xfrm>
            <a:off x="277500" y="2344250"/>
            <a:ext cx="2820600" cy="1023600"/>
          </a:xfrm>
          <a:prstGeom prst="rect">
            <a:avLst/>
          </a:prstGeom>
        </p:spPr>
        <p:txBody>
          <a:bodyPr spcFirstLastPara="1" wrap="square" lIns="0" tIns="91425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112" name="Google Shape;112;p11"/>
          <p:cNvSpPr txBox="1">
            <a:spLocks noGrp="1"/>
          </p:cNvSpPr>
          <p:nvPr>
            <p:ph type="title" idx="5"/>
          </p:nvPr>
        </p:nvSpPr>
        <p:spPr>
          <a:xfrm>
            <a:off x="277500" y="3422542"/>
            <a:ext cx="2820600" cy="10236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113" name="Google Shape;113;p11"/>
          <p:cNvSpPr txBox="1">
            <a:spLocks noGrp="1"/>
          </p:cNvSpPr>
          <p:nvPr>
            <p:ph type="subTitle" idx="1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ubTitle" idx="6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15" name="Google Shape;115;p11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2">
  <p:cSld name="CUSTOM_11_1">
    <p:bg>
      <p:bgPr>
        <a:solidFill>
          <a:schemeClr val="accent5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2"/>
          <p:cNvSpPr/>
          <p:nvPr/>
        </p:nvSpPr>
        <p:spPr>
          <a:xfrm>
            <a:off x="6107109" y="582300"/>
            <a:ext cx="2759400" cy="3586200"/>
          </a:xfrm>
          <a:prstGeom prst="roundRect">
            <a:avLst>
              <a:gd name="adj" fmla="val 867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18" name="Google Shape;118;p12"/>
          <p:cNvSpPr>
            <a:spLocks noGrp="1"/>
          </p:cNvSpPr>
          <p:nvPr>
            <p:ph type="pic" idx="2"/>
          </p:nvPr>
        </p:nvSpPr>
        <p:spPr>
          <a:xfrm>
            <a:off x="6220309" y="696000"/>
            <a:ext cx="2532900" cy="3358800"/>
          </a:xfrm>
          <a:prstGeom prst="roundRect">
            <a:avLst>
              <a:gd name="adj" fmla="val 7223"/>
            </a:avLst>
          </a:prstGeom>
          <a:noFill/>
          <a:ln>
            <a:noFill/>
          </a:ln>
        </p:spPr>
      </p:sp>
      <p:sp>
        <p:nvSpPr>
          <p:cNvPr id="119" name="Google Shape;119;p12"/>
          <p:cNvSpPr txBox="1">
            <a:spLocks noGrp="1"/>
          </p:cNvSpPr>
          <p:nvPr>
            <p:ph type="title"/>
          </p:nvPr>
        </p:nvSpPr>
        <p:spPr>
          <a:xfrm>
            <a:off x="277500" y="2344250"/>
            <a:ext cx="2820600" cy="1023600"/>
          </a:xfrm>
          <a:prstGeom prst="rect">
            <a:avLst/>
          </a:prstGeom>
        </p:spPr>
        <p:txBody>
          <a:bodyPr spcFirstLastPara="1" wrap="square" lIns="0" tIns="91425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120" name="Google Shape;120;p12"/>
          <p:cNvSpPr txBox="1">
            <a:spLocks noGrp="1"/>
          </p:cNvSpPr>
          <p:nvPr>
            <p:ph type="title" idx="3"/>
          </p:nvPr>
        </p:nvSpPr>
        <p:spPr>
          <a:xfrm>
            <a:off x="277500" y="3422542"/>
            <a:ext cx="2820600" cy="10236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121" name="Google Shape;121;p12"/>
          <p:cNvSpPr txBox="1">
            <a:spLocks noGrp="1"/>
          </p:cNvSpPr>
          <p:nvPr>
            <p:ph type="subTitle" idx="1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4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ature">
  <p:cSld name="CUSTOM_11_1_1">
    <p:bg>
      <p:bgPr>
        <a:solidFill>
          <a:schemeClr val="accent5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>
            <a:spLocks noGrp="1"/>
          </p:cNvSpPr>
          <p:nvPr>
            <p:ph type="title"/>
          </p:nvPr>
        </p:nvSpPr>
        <p:spPr>
          <a:xfrm>
            <a:off x="277500" y="2344250"/>
            <a:ext cx="2820600" cy="1023600"/>
          </a:xfrm>
          <a:prstGeom prst="rect">
            <a:avLst/>
          </a:prstGeom>
        </p:spPr>
        <p:txBody>
          <a:bodyPr spcFirstLastPara="1" wrap="square" lIns="0" tIns="91425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2"/>
          </p:nvPr>
        </p:nvSpPr>
        <p:spPr>
          <a:xfrm>
            <a:off x="277500" y="3422542"/>
            <a:ext cx="2820600" cy="10236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 - Alt 1">
  <p:cSld name="CUSTOM_12">
    <p:bg>
      <p:bgPr>
        <a:solidFill>
          <a:schemeClr val="accent5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277500" y="416250"/>
            <a:ext cx="8589000" cy="8850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subTitle" idx="2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34" name="Google Shape;134;p14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3"/>
          </p:nvPr>
        </p:nvSpPr>
        <p:spPr>
          <a:xfrm>
            <a:off x="4956525" y="3571875"/>
            <a:ext cx="3585000" cy="109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body" idx="4"/>
          </p:nvPr>
        </p:nvSpPr>
        <p:spPr>
          <a:xfrm>
            <a:off x="389475" y="3571875"/>
            <a:ext cx="3585000" cy="109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5"/>
          </p:nvPr>
        </p:nvSpPr>
        <p:spPr>
          <a:xfrm>
            <a:off x="479925" y="2730150"/>
            <a:ext cx="3220500" cy="5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subTitle" idx="6"/>
          </p:nvPr>
        </p:nvSpPr>
        <p:spPr>
          <a:xfrm>
            <a:off x="4868275" y="2730150"/>
            <a:ext cx="3220500" cy="5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1">
  <p:cSld name="CUSTOM_13">
    <p:bg>
      <p:bgPr>
        <a:solidFill>
          <a:schemeClr val="accent5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>
            <a:spLocks noGrp="1"/>
          </p:cNvSpPr>
          <p:nvPr>
            <p:ph type="pic" idx="2"/>
          </p:nvPr>
        </p:nvSpPr>
        <p:spPr>
          <a:xfrm>
            <a:off x="502800" y="2080575"/>
            <a:ext cx="603600" cy="603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1" name="Google Shape;141;p15"/>
          <p:cNvSpPr>
            <a:spLocks noGrp="1"/>
          </p:cNvSpPr>
          <p:nvPr>
            <p:ph type="pic" idx="3"/>
          </p:nvPr>
        </p:nvSpPr>
        <p:spPr>
          <a:xfrm>
            <a:off x="6334750" y="2080575"/>
            <a:ext cx="603600" cy="603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2" name="Google Shape;142;p15"/>
          <p:cNvSpPr>
            <a:spLocks noGrp="1"/>
          </p:cNvSpPr>
          <p:nvPr>
            <p:ph type="pic" idx="4"/>
          </p:nvPr>
        </p:nvSpPr>
        <p:spPr>
          <a:xfrm>
            <a:off x="3418775" y="2080550"/>
            <a:ext cx="603600" cy="603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277500" y="416250"/>
            <a:ext cx="8589000" cy="8850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subTitle" idx="1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subTitle" idx="5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6"/>
          </p:nvPr>
        </p:nvSpPr>
        <p:spPr>
          <a:xfrm>
            <a:off x="480250" y="3608000"/>
            <a:ext cx="2386500" cy="109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body" idx="7"/>
          </p:nvPr>
        </p:nvSpPr>
        <p:spPr>
          <a:xfrm>
            <a:off x="3422476" y="3608000"/>
            <a:ext cx="2386500" cy="109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body" idx="8"/>
          </p:nvPr>
        </p:nvSpPr>
        <p:spPr>
          <a:xfrm>
            <a:off x="6326625" y="3608000"/>
            <a:ext cx="2317200" cy="109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50" name="Google Shape;150;p15"/>
          <p:cNvSpPr txBox="1">
            <a:spLocks noGrp="1"/>
          </p:cNvSpPr>
          <p:nvPr>
            <p:ph type="subTitle" idx="9"/>
          </p:nvPr>
        </p:nvSpPr>
        <p:spPr>
          <a:xfrm>
            <a:off x="480251" y="2861025"/>
            <a:ext cx="2386500" cy="66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subTitle" idx="13"/>
          </p:nvPr>
        </p:nvSpPr>
        <p:spPr>
          <a:xfrm>
            <a:off x="3422476" y="2861025"/>
            <a:ext cx="2386500" cy="66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subTitle" idx="14"/>
          </p:nvPr>
        </p:nvSpPr>
        <p:spPr>
          <a:xfrm>
            <a:off x="6328801" y="2861025"/>
            <a:ext cx="2386500" cy="66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imo"/>
              <a:buNone/>
              <a:defRPr sz="20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2">
  <p:cSld name="CUSTOM_13_1">
    <p:bg>
      <p:bgPr>
        <a:solidFill>
          <a:schemeClr val="accent5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>
            <a:spLocks noGrp="1"/>
          </p:cNvSpPr>
          <p:nvPr>
            <p:ph type="pic" idx="2"/>
          </p:nvPr>
        </p:nvSpPr>
        <p:spPr>
          <a:xfrm>
            <a:off x="4644850" y="1299225"/>
            <a:ext cx="1037700" cy="1056300"/>
          </a:xfrm>
          <a:prstGeom prst="roundRect">
            <a:avLst>
              <a:gd name="adj" fmla="val 12807"/>
            </a:avLst>
          </a:prstGeom>
          <a:noFill/>
          <a:ln>
            <a:noFill/>
          </a:ln>
        </p:spPr>
      </p:sp>
      <p:sp>
        <p:nvSpPr>
          <p:cNvPr id="155" name="Google Shape;155;p16"/>
          <p:cNvSpPr>
            <a:spLocks noGrp="1"/>
          </p:cNvSpPr>
          <p:nvPr>
            <p:ph type="pic" idx="3"/>
          </p:nvPr>
        </p:nvSpPr>
        <p:spPr>
          <a:xfrm>
            <a:off x="4644850" y="3642825"/>
            <a:ext cx="1037700" cy="1056300"/>
          </a:xfrm>
          <a:prstGeom prst="roundRect">
            <a:avLst>
              <a:gd name="adj" fmla="val 12807"/>
            </a:avLst>
          </a:prstGeom>
          <a:noFill/>
          <a:ln>
            <a:noFill/>
          </a:ln>
        </p:spPr>
      </p:sp>
      <p:sp>
        <p:nvSpPr>
          <p:cNvPr id="156" name="Google Shape;156;p16"/>
          <p:cNvSpPr>
            <a:spLocks noGrp="1"/>
          </p:cNvSpPr>
          <p:nvPr>
            <p:ph type="pic" idx="4"/>
          </p:nvPr>
        </p:nvSpPr>
        <p:spPr>
          <a:xfrm>
            <a:off x="7828875" y="2471025"/>
            <a:ext cx="1037700" cy="1056300"/>
          </a:xfrm>
          <a:prstGeom prst="roundRect">
            <a:avLst>
              <a:gd name="adj" fmla="val 12807"/>
            </a:avLst>
          </a:prstGeom>
          <a:noFill/>
          <a:ln>
            <a:noFill/>
          </a:ln>
        </p:spPr>
      </p:sp>
      <p:sp>
        <p:nvSpPr>
          <p:cNvPr id="157" name="Google Shape;157;p16"/>
          <p:cNvSpPr>
            <a:spLocks noGrp="1"/>
          </p:cNvSpPr>
          <p:nvPr>
            <p:ph type="pic" idx="5"/>
          </p:nvPr>
        </p:nvSpPr>
        <p:spPr>
          <a:xfrm>
            <a:off x="373175" y="1147525"/>
            <a:ext cx="3579900" cy="3607500"/>
          </a:xfrm>
          <a:prstGeom prst="roundRect">
            <a:avLst>
              <a:gd name="adj" fmla="val 11548"/>
            </a:avLst>
          </a:prstGeom>
          <a:noFill/>
          <a:ln>
            <a:noFill/>
          </a:ln>
        </p:spPr>
      </p:sp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277500" y="416250"/>
            <a:ext cx="8589000" cy="6267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6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7"/>
          </p:nvPr>
        </p:nvSpPr>
        <p:spPr>
          <a:xfrm>
            <a:off x="6033800" y="1539375"/>
            <a:ext cx="2477400" cy="23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8"/>
          </p:nvPr>
        </p:nvSpPr>
        <p:spPr>
          <a:xfrm>
            <a:off x="6033800" y="1808625"/>
            <a:ext cx="2832600" cy="525600"/>
          </a:xfrm>
          <a:prstGeom prst="rect">
            <a:avLst/>
          </a:prstGeom>
        </p:spPr>
        <p:txBody>
          <a:bodyPr spcFirstLastPara="1" wrap="square" lIns="0" tIns="0" rIns="182875" bIns="18287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9"/>
          </p:nvPr>
        </p:nvSpPr>
        <p:spPr>
          <a:xfrm>
            <a:off x="4869750" y="2711175"/>
            <a:ext cx="2477400" cy="23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13"/>
          </p:nvPr>
        </p:nvSpPr>
        <p:spPr>
          <a:xfrm>
            <a:off x="4869750" y="2980425"/>
            <a:ext cx="2832600" cy="525600"/>
          </a:xfrm>
          <a:prstGeom prst="rect">
            <a:avLst/>
          </a:prstGeom>
        </p:spPr>
        <p:txBody>
          <a:bodyPr spcFirstLastPara="1" wrap="square" lIns="0" tIns="0" rIns="182875" bIns="18287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14"/>
          </p:nvPr>
        </p:nvSpPr>
        <p:spPr>
          <a:xfrm>
            <a:off x="6033800" y="3882975"/>
            <a:ext cx="2477400" cy="23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15"/>
          </p:nvPr>
        </p:nvSpPr>
        <p:spPr>
          <a:xfrm>
            <a:off x="6033800" y="4152225"/>
            <a:ext cx="2832600" cy="525600"/>
          </a:xfrm>
          <a:prstGeom prst="rect">
            <a:avLst/>
          </a:prstGeom>
        </p:spPr>
        <p:txBody>
          <a:bodyPr spcFirstLastPara="1" wrap="square" lIns="0" tIns="0" rIns="182875" bIns="18287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 - Alt 1">
  <p:cSld name="CUSTOM_14">
    <p:bg>
      <p:bgPr>
        <a:solidFill>
          <a:schemeClr val="accent5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277500" y="416250"/>
            <a:ext cx="8589000" cy="8850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1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2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" name="Google Shape;173;p17"/>
          <p:cNvSpPr txBox="1">
            <a:spLocks noGrp="1"/>
          </p:cNvSpPr>
          <p:nvPr>
            <p:ph type="body" idx="3"/>
          </p:nvPr>
        </p:nvSpPr>
        <p:spPr>
          <a:xfrm>
            <a:off x="2266900" y="3184400"/>
            <a:ext cx="1304700" cy="1297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174" name="Google Shape;174;p17"/>
          <p:cNvSpPr txBox="1">
            <a:spLocks noGrp="1"/>
          </p:cNvSpPr>
          <p:nvPr>
            <p:ph type="body" idx="4"/>
          </p:nvPr>
        </p:nvSpPr>
        <p:spPr>
          <a:xfrm>
            <a:off x="4006850" y="3184400"/>
            <a:ext cx="1304700" cy="1297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175" name="Google Shape;175;p17"/>
          <p:cNvSpPr txBox="1">
            <a:spLocks noGrp="1"/>
          </p:cNvSpPr>
          <p:nvPr>
            <p:ph type="body" idx="5"/>
          </p:nvPr>
        </p:nvSpPr>
        <p:spPr>
          <a:xfrm>
            <a:off x="5748200" y="3184400"/>
            <a:ext cx="1304700" cy="1297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176" name="Google Shape;176;p17"/>
          <p:cNvSpPr txBox="1">
            <a:spLocks noGrp="1"/>
          </p:cNvSpPr>
          <p:nvPr>
            <p:ph type="body" idx="6"/>
          </p:nvPr>
        </p:nvSpPr>
        <p:spPr>
          <a:xfrm>
            <a:off x="7450750" y="3184400"/>
            <a:ext cx="1304700" cy="1297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177" name="Google Shape;177;p17"/>
          <p:cNvSpPr txBox="1">
            <a:spLocks noGrp="1"/>
          </p:cNvSpPr>
          <p:nvPr>
            <p:ph type="subTitle" idx="7"/>
          </p:nvPr>
        </p:nvSpPr>
        <p:spPr>
          <a:xfrm>
            <a:off x="2267000" y="2419500"/>
            <a:ext cx="1304700" cy="55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subTitle" idx="8"/>
          </p:nvPr>
        </p:nvSpPr>
        <p:spPr>
          <a:xfrm>
            <a:off x="4006850" y="2419500"/>
            <a:ext cx="1304700" cy="55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subTitle" idx="9"/>
          </p:nvPr>
        </p:nvSpPr>
        <p:spPr>
          <a:xfrm>
            <a:off x="5747500" y="2419500"/>
            <a:ext cx="1304700" cy="55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80" name="Google Shape;180;p17"/>
          <p:cNvSpPr txBox="1">
            <a:spLocks noGrp="1"/>
          </p:cNvSpPr>
          <p:nvPr>
            <p:ph type="subTitle" idx="13"/>
          </p:nvPr>
        </p:nvSpPr>
        <p:spPr>
          <a:xfrm>
            <a:off x="7488850" y="2419500"/>
            <a:ext cx="1304700" cy="55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and image">
  <p:cSld name="CUSTOM_15">
    <p:bg>
      <p:bgPr>
        <a:solidFill>
          <a:schemeClr val="accent5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>
            <a:spLocks noGrp="1"/>
          </p:cNvSpPr>
          <p:nvPr>
            <p:ph type="title"/>
          </p:nvPr>
        </p:nvSpPr>
        <p:spPr>
          <a:xfrm>
            <a:off x="5321925" y="506100"/>
            <a:ext cx="3544500" cy="5793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183" name="Google Shape;183;p18"/>
          <p:cNvSpPr>
            <a:spLocks noGrp="1"/>
          </p:cNvSpPr>
          <p:nvPr>
            <p:ph type="pic" idx="2"/>
          </p:nvPr>
        </p:nvSpPr>
        <p:spPr>
          <a:xfrm>
            <a:off x="392100" y="411300"/>
            <a:ext cx="4297500" cy="4333200"/>
          </a:xfrm>
          <a:prstGeom prst="roundRect">
            <a:avLst>
              <a:gd name="adj" fmla="val 12298"/>
            </a:avLst>
          </a:prstGeom>
          <a:noFill/>
          <a:ln>
            <a:noFill/>
          </a:ln>
        </p:spPr>
      </p:sp>
      <p:sp>
        <p:nvSpPr>
          <p:cNvPr id="184" name="Google Shape;184;p18"/>
          <p:cNvSpPr txBox="1">
            <a:spLocks noGrp="1"/>
          </p:cNvSpPr>
          <p:nvPr>
            <p:ph type="subTitle" idx="1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storyboards ">
  <p:cSld name="CUSTOM_17_1">
    <p:bg>
      <p:bgPr>
        <a:solidFill>
          <a:schemeClr val="accent5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 txBox="1">
            <a:spLocks noGrp="1"/>
          </p:cNvSpPr>
          <p:nvPr>
            <p:ph type="subTitle" idx="1"/>
          </p:nvPr>
        </p:nvSpPr>
        <p:spPr>
          <a:xfrm>
            <a:off x="277500" y="4025940"/>
            <a:ext cx="1759200" cy="290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1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88" name="Google Shape;188;p19"/>
          <p:cNvSpPr>
            <a:spLocks noGrp="1"/>
          </p:cNvSpPr>
          <p:nvPr>
            <p:ph type="pic" idx="2"/>
          </p:nvPr>
        </p:nvSpPr>
        <p:spPr>
          <a:xfrm>
            <a:off x="289100" y="1685250"/>
            <a:ext cx="1751100" cy="1773000"/>
          </a:xfrm>
          <a:prstGeom prst="roundRect">
            <a:avLst>
              <a:gd name="adj" fmla="val 11894"/>
            </a:avLst>
          </a:prstGeom>
          <a:noFill/>
          <a:ln>
            <a:noFill/>
          </a:ln>
        </p:spPr>
      </p:sp>
      <p:sp>
        <p:nvSpPr>
          <p:cNvPr id="189" name="Google Shape;189;p19"/>
          <p:cNvSpPr>
            <a:spLocks noGrp="1"/>
          </p:cNvSpPr>
          <p:nvPr>
            <p:ph type="pic" idx="3"/>
          </p:nvPr>
        </p:nvSpPr>
        <p:spPr>
          <a:xfrm>
            <a:off x="2152200" y="1685250"/>
            <a:ext cx="1751100" cy="1773000"/>
          </a:xfrm>
          <a:prstGeom prst="roundRect">
            <a:avLst>
              <a:gd name="adj" fmla="val 11894"/>
            </a:avLst>
          </a:prstGeom>
          <a:noFill/>
          <a:ln>
            <a:noFill/>
          </a:ln>
        </p:spPr>
      </p:sp>
      <p:sp>
        <p:nvSpPr>
          <p:cNvPr id="190" name="Google Shape;190;p19"/>
          <p:cNvSpPr>
            <a:spLocks noGrp="1"/>
          </p:cNvSpPr>
          <p:nvPr>
            <p:ph type="pic" idx="4"/>
          </p:nvPr>
        </p:nvSpPr>
        <p:spPr>
          <a:xfrm>
            <a:off x="4015300" y="1685250"/>
            <a:ext cx="1751100" cy="1773000"/>
          </a:xfrm>
          <a:prstGeom prst="roundRect">
            <a:avLst>
              <a:gd name="adj" fmla="val 11894"/>
            </a:avLst>
          </a:prstGeom>
          <a:noFill/>
          <a:ln>
            <a:noFill/>
          </a:ln>
        </p:spPr>
      </p:sp>
      <p:sp>
        <p:nvSpPr>
          <p:cNvPr id="191" name="Google Shape;191;p19"/>
          <p:cNvSpPr>
            <a:spLocks noGrp="1"/>
          </p:cNvSpPr>
          <p:nvPr>
            <p:ph type="pic" idx="5"/>
          </p:nvPr>
        </p:nvSpPr>
        <p:spPr>
          <a:xfrm>
            <a:off x="5866250" y="1685250"/>
            <a:ext cx="1751100" cy="1773000"/>
          </a:xfrm>
          <a:prstGeom prst="roundRect">
            <a:avLst>
              <a:gd name="adj" fmla="val 11894"/>
            </a:avLst>
          </a:prstGeom>
          <a:noFill/>
          <a:ln>
            <a:noFill/>
          </a:ln>
        </p:spPr>
      </p:sp>
      <p:sp>
        <p:nvSpPr>
          <p:cNvPr id="192" name="Google Shape;192;p19"/>
          <p:cNvSpPr txBox="1">
            <a:spLocks noGrp="1"/>
          </p:cNvSpPr>
          <p:nvPr>
            <p:ph type="body" idx="6"/>
          </p:nvPr>
        </p:nvSpPr>
        <p:spPr>
          <a:xfrm>
            <a:off x="277500" y="4361380"/>
            <a:ext cx="17592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800"/>
            </a:lvl1pPr>
            <a:lvl2pPr marL="914400" lvl="1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7"/>
          </p:nvPr>
        </p:nvSpPr>
        <p:spPr>
          <a:xfrm>
            <a:off x="2148150" y="4025940"/>
            <a:ext cx="1759200" cy="290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1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body" idx="8"/>
          </p:nvPr>
        </p:nvSpPr>
        <p:spPr>
          <a:xfrm>
            <a:off x="2148150" y="4361380"/>
            <a:ext cx="17592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800"/>
            </a:lvl1pPr>
            <a:lvl2pPr marL="914400" lvl="1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/>
            </a:lvl2pPr>
            <a:lvl3pPr marL="1371600" lvl="2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/>
            </a:lvl3pPr>
            <a:lvl4pPr marL="1828800" lvl="3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/>
            </a:lvl4pPr>
            <a:lvl5pPr marL="2286000" lvl="4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/>
            </a:lvl5pPr>
            <a:lvl6pPr marL="2743200" lvl="5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/>
            </a:lvl6pPr>
            <a:lvl7pPr marL="3200400" lvl="6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/>
            </a:lvl7pPr>
            <a:lvl8pPr marL="3657600" lvl="7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/>
            </a:lvl8pPr>
            <a:lvl9pPr marL="4114800" lvl="8" indent="-28575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9"/>
          </p:nvPr>
        </p:nvSpPr>
        <p:spPr>
          <a:xfrm>
            <a:off x="4018800" y="4025940"/>
            <a:ext cx="1759200" cy="290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1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96" name="Google Shape;196;p19"/>
          <p:cNvSpPr txBox="1">
            <a:spLocks noGrp="1"/>
          </p:cNvSpPr>
          <p:nvPr>
            <p:ph type="body" idx="13"/>
          </p:nvPr>
        </p:nvSpPr>
        <p:spPr>
          <a:xfrm>
            <a:off x="4018800" y="4361380"/>
            <a:ext cx="17592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800"/>
            </a:lvl1pPr>
            <a:lvl2pPr marL="914400" lvl="1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/>
            </a:lvl2pPr>
            <a:lvl3pPr marL="1371600" lvl="2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/>
            </a:lvl3pPr>
            <a:lvl4pPr marL="1828800" lvl="3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/>
            </a:lvl4pPr>
            <a:lvl5pPr marL="2286000" lvl="4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/>
            </a:lvl5pPr>
            <a:lvl6pPr marL="2743200" lvl="5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/>
            </a:lvl6pPr>
            <a:lvl7pPr marL="3200400" lvl="6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/>
            </a:lvl7pPr>
            <a:lvl8pPr marL="3657600" lvl="7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/>
            </a:lvl8pPr>
            <a:lvl9pPr marL="4114800" lvl="8" indent="-28575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subTitle" idx="14"/>
          </p:nvPr>
        </p:nvSpPr>
        <p:spPr>
          <a:xfrm>
            <a:off x="5853650" y="4025940"/>
            <a:ext cx="1759200" cy="290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1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body" idx="15"/>
          </p:nvPr>
        </p:nvSpPr>
        <p:spPr>
          <a:xfrm>
            <a:off x="5853650" y="4361380"/>
            <a:ext cx="17592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800"/>
            </a:lvl1pPr>
            <a:lvl2pPr marL="914400" lvl="1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/>
            </a:lvl2pPr>
            <a:lvl3pPr marL="1371600" lvl="2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/>
            </a:lvl3pPr>
            <a:lvl4pPr marL="1828800" lvl="3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/>
            </a:lvl4pPr>
            <a:lvl5pPr marL="2286000" lvl="4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/>
            </a:lvl5pPr>
            <a:lvl6pPr marL="2743200" lvl="5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/>
            </a:lvl6pPr>
            <a:lvl7pPr marL="3200400" lvl="6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/>
            </a:lvl7pPr>
            <a:lvl8pPr marL="3657600" lvl="7" indent="-2857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/>
            </a:lvl8pPr>
            <a:lvl9pPr marL="4114800" lvl="8" indent="-28575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/>
          </p:nvPr>
        </p:nvSpPr>
        <p:spPr>
          <a:xfrm>
            <a:off x="277500" y="416250"/>
            <a:ext cx="8589000" cy="8850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16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subTitle" idx="17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- Alt 1">
  <p:cSld name="BLANK_1_1_1_1_1_1_1_1_1_1_1_1_1_1_1_1">
    <p:bg>
      <p:bgPr>
        <a:solidFill>
          <a:schemeClr val="accent5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>
            <a:spLocks noGrp="1"/>
          </p:cNvSpPr>
          <p:nvPr>
            <p:ph type="pic" idx="2"/>
          </p:nvPr>
        </p:nvSpPr>
        <p:spPr>
          <a:xfrm>
            <a:off x="392100" y="411300"/>
            <a:ext cx="4915800" cy="4333200"/>
          </a:xfrm>
          <a:prstGeom prst="roundRect">
            <a:avLst>
              <a:gd name="adj" fmla="val 11160"/>
            </a:avLst>
          </a:prstGeom>
          <a:noFill/>
          <a:ln>
            <a:noFill/>
          </a:ln>
        </p:spPr>
      </p:sp>
      <p:sp>
        <p:nvSpPr>
          <p:cNvPr id="205" name="Google Shape;205;p20"/>
          <p:cNvSpPr txBox="1">
            <a:spLocks noGrp="1"/>
          </p:cNvSpPr>
          <p:nvPr>
            <p:ph type="title"/>
          </p:nvPr>
        </p:nvSpPr>
        <p:spPr>
          <a:xfrm>
            <a:off x="6045100" y="2344250"/>
            <a:ext cx="2820600" cy="1023600"/>
          </a:xfrm>
          <a:prstGeom prst="rect">
            <a:avLst/>
          </a:prstGeom>
        </p:spPr>
        <p:txBody>
          <a:bodyPr spcFirstLastPara="1" wrap="square" lIns="0" tIns="91425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title" idx="3"/>
          </p:nvPr>
        </p:nvSpPr>
        <p:spPr>
          <a:xfrm>
            <a:off x="6045100" y="3422542"/>
            <a:ext cx="2820600" cy="10236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207" name="Google Shape;207;p20"/>
          <p:cNvSpPr txBox="1">
            <a:spLocks noGrp="1"/>
          </p:cNvSpPr>
          <p:nvPr>
            <p:ph type="subTitle" idx="1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53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Alt 2">
  <p:cSld name="BLANK_1_1_1">
    <p:bg>
      <p:bgPr>
        <a:solidFill>
          <a:schemeClr val="accent5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277515" y="277501"/>
            <a:ext cx="8589075" cy="4593888"/>
            <a:chOff x="277500" y="277500"/>
            <a:chExt cx="8589075" cy="4593888"/>
          </a:xfrm>
        </p:grpSpPr>
        <p:pic>
          <p:nvPicPr>
            <p:cNvPr id="19" name="Google Shape;19;p3"/>
            <p:cNvPicPr preferRelativeResize="0"/>
            <p:nvPr/>
          </p:nvPicPr>
          <p:blipFill>
            <a:blip r:embed="rId2">
              <a:alphaModFix amt="10000"/>
            </a:blip>
            <a:stretch>
              <a:fillRect/>
            </a:stretch>
          </p:blipFill>
          <p:spPr>
            <a:xfrm>
              <a:off x="277575" y="277500"/>
              <a:ext cx="8589000" cy="45938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;p3"/>
            <p:cNvSpPr/>
            <p:nvPr/>
          </p:nvSpPr>
          <p:spPr>
            <a:xfrm>
              <a:off x="277500" y="277500"/>
              <a:ext cx="8589000" cy="4582500"/>
            </a:xfrm>
            <a:prstGeom prst="roundRect">
              <a:avLst>
                <a:gd name="adj" fmla="val 6093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sp>
        <p:nvSpPr>
          <p:cNvPr id="21" name="Google Shape;21;p3"/>
          <p:cNvSpPr/>
          <p:nvPr/>
        </p:nvSpPr>
        <p:spPr>
          <a:xfrm>
            <a:off x="601356" y="3751056"/>
            <a:ext cx="576000" cy="5760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651558" y="3801258"/>
            <a:ext cx="475500" cy="475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601325" y="3751025"/>
            <a:ext cx="576000" cy="57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mo"/>
              <a:buNone/>
              <a:defRPr sz="16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 rot="10800000">
            <a:off x="1341900" y="4039025"/>
            <a:ext cx="1014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2598475" y="3493075"/>
            <a:ext cx="5985300" cy="99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etitor characteristics">
  <p:cSld name="CUSTOM_19_2">
    <p:bg>
      <p:bgPr>
        <a:solidFill>
          <a:schemeClr val="accent5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"/>
          <p:cNvSpPr/>
          <p:nvPr/>
        </p:nvSpPr>
        <p:spPr>
          <a:xfrm>
            <a:off x="6766675" y="282250"/>
            <a:ext cx="2099700" cy="3008100"/>
          </a:xfrm>
          <a:prstGeom prst="roundRect">
            <a:avLst>
              <a:gd name="adj" fmla="val 1195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11" name="Google Shape;211;p21"/>
          <p:cNvSpPr/>
          <p:nvPr/>
        </p:nvSpPr>
        <p:spPr>
          <a:xfrm>
            <a:off x="277425" y="3414025"/>
            <a:ext cx="3513600" cy="1447800"/>
          </a:xfrm>
          <a:prstGeom prst="roundRect">
            <a:avLst>
              <a:gd name="adj" fmla="val 1567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5298000" y="1843500"/>
            <a:ext cx="1350600" cy="1447800"/>
          </a:xfrm>
          <a:prstGeom prst="roundRect">
            <a:avLst>
              <a:gd name="adj" fmla="val 2070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endParaRPr sz="1700">
              <a:solidFill>
                <a:schemeClr val="lt2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13" name="Google Shape;213;p21"/>
          <p:cNvSpPr/>
          <p:nvPr/>
        </p:nvSpPr>
        <p:spPr>
          <a:xfrm rot="-5400000">
            <a:off x="5577475" y="2049100"/>
            <a:ext cx="566700" cy="867300"/>
          </a:xfrm>
          <a:prstGeom prst="round2SameRect">
            <a:avLst>
              <a:gd name="adj1" fmla="val 49749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14" name="Google Shape;214;p21"/>
          <p:cNvSpPr/>
          <p:nvPr/>
        </p:nvSpPr>
        <p:spPr>
          <a:xfrm>
            <a:off x="5426850" y="2194075"/>
            <a:ext cx="1092900" cy="5736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lt2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15" name="Google Shape;215;p21"/>
          <p:cNvSpPr>
            <a:spLocks noGrp="1"/>
          </p:cNvSpPr>
          <p:nvPr>
            <p:ph type="pic" idx="2"/>
          </p:nvPr>
        </p:nvSpPr>
        <p:spPr>
          <a:xfrm>
            <a:off x="3910200" y="3408075"/>
            <a:ext cx="3486300" cy="1447800"/>
          </a:xfrm>
          <a:prstGeom prst="roundRect">
            <a:avLst>
              <a:gd name="adj" fmla="val 16397"/>
            </a:avLst>
          </a:prstGeom>
          <a:noFill/>
          <a:ln>
            <a:noFill/>
          </a:ln>
        </p:spPr>
      </p:sp>
      <p:sp>
        <p:nvSpPr>
          <p:cNvPr id="216" name="Google Shape;216;p21"/>
          <p:cNvSpPr>
            <a:spLocks noGrp="1"/>
          </p:cNvSpPr>
          <p:nvPr>
            <p:ph type="pic" idx="3"/>
          </p:nvPr>
        </p:nvSpPr>
        <p:spPr>
          <a:xfrm>
            <a:off x="277500" y="277500"/>
            <a:ext cx="2765700" cy="3013800"/>
          </a:xfrm>
          <a:prstGeom prst="roundRect">
            <a:avLst>
              <a:gd name="adj" fmla="val 8721"/>
            </a:avLst>
          </a:prstGeom>
          <a:noFill/>
          <a:ln>
            <a:noFill/>
          </a:ln>
        </p:spPr>
      </p:sp>
      <p:sp>
        <p:nvSpPr>
          <p:cNvPr id="217" name="Google Shape;217;p21"/>
          <p:cNvSpPr>
            <a:spLocks noGrp="1"/>
          </p:cNvSpPr>
          <p:nvPr>
            <p:ph type="pic" idx="4"/>
          </p:nvPr>
        </p:nvSpPr>
        <p:spPr>
          <a:xfrm>
            <a:off x="3161225" y="277500"/>
            <a:ext cx="1350600" cy="1447800"/>
          </a:xfrm>
          <a:prstGeom prst="roundRect">
            <a:avLst>
              <a:gd name="adj" fmla="val 15267"/>
            </a:avLst>
          </a:prstGeom>
          <a:noFill/>
          <a:ln>
            <a:noFill/>
          </a:ln>
        </p:spPr>
      </p:sp>
      <p:sp>
        <p:nvSpPr>
          <p:cNvPr id="218" name="Google Shape;218;p21"/>
          <p:cNvSpPr>
            <a:spLocks noGrp="1"/>
          </p:cNvSpPr>
          <p:nvPr>
            <p:ph type="pic" idx="5"/>
          </p:nvPr>
        </p:nvSpPr>
        <p:spPr>
          <a:xfrm>
            <a:off x="6883575" y="399550"/>
            <a:ext cx="1866000" cy="2775000"/>
          </a:xfrm>
          <a:prstGeom prst="roundRect">
            <a:avLst>
              <a:gd name="adj" fmla="val 9097"/>
            </a:avLst>
          </a:prstGeom>
          <a:noFill/>
          <a:ln>
            <a:noFill/>
          </a:ln>
        </p:spPr>
      </p:sp>
      <p:sp>
        <p:nvSpPr>
          <p:cNvPr id="219" name="Google Shape;219;p21"/>
          <p:cNvSpPr>
            <a:spLocks noGrp="1"/>
          </p:cNvSpPr>
          <p:nvPr>
            <p:ph type="pic" idx="6"/>
          </p:nvPr>
        </p:nvSpPr>
        <p:spPr>
          <a:xfrm>
            <a:off x="7516025" y="3407700"/>
            <a:ext cx="1350600" cy="1447800"/>
          </a:xfrm>
          <a:prstGeom prst="roundRect">
            <a:avLst>
              <a:gd name="adj" fmla="val 16397"/>
            </a:avLst>
          </a:prstGeom>
          <a:noFill/>
          <a:ln>
            <a:noFill/>
          </a:ln>
        </p:spPr>
      </p:sp>
      <p:sp>
        <p:nvSpPr>
          <p:cNvPr id="220" name="Google Shape;220;p21"/>
          <p:cNvSpPr>
            <a:spLocks noGrp="1"/>
          </p:cNvSpPr>
          <p:nvPr>
            <p:ph type="pic" idx="7"/>
          </p:nvPr>
        </p:nvSpPr>
        <p:spPr>
          <a:xfrm>
            <a:off x="394425" y="3528475"/>
            <a:ext cx="3279600" cy="1218900"/>
          </a:xfrm>
          <a:prstGeom prst="roundRect">
            <a:avLst>
              <a:gd name="adj" fmla="val 11412"/>
            </a:avLst>
          </a:prstGeom>
          <a:noFill/>
          <a:ln>
            <a:noFill/>
          </a:ln>
        </p:spPr>
      </p:sp>
      <p:sp>
        <p:nvSpPr>
          <p:cNvPr id="221" name="Google Shape;221;p21"/>
          <p:cNvSpPr/>
          <p:nvPr/>
        </p:nvSpPr>
        <p:spPr>
          <a:xfrm>
            <a:off x="3161225" y="1842600"/>
            <a:ext cx="2018700" cy="1447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22" name="Google Shape;222;p21"/>
          <p:cNvSpPr/>
          <p:nvPr/>
        </p:nvSpPr>
        <p:spPr>
          <a:xfrm>
            <a:off x="4629850" y="279301"/>
            <a:ext cx="2018700" cy="1447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223" name="Google Shape;223;p21"/>
          <p:cNvCxnSpPr>
            <a:stCxn id="221" idx="1"/>
            <a:endCxn id="221" idx="3"/>
          </p:cNvCxnSpPr>
          <p:nvPr/>
        </p:nvCxnSpPr>
        <p:spPr>
          <a:xfrm>
            <a:off x="3161225" y="2566500"/>
            <a:ext cx="20187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" name="Google Shape;224;p21"/>
          <p:cNvSpPr txBox="1">
            <a:spLocks noGrp="1"/>
          </p:cNvSpPr>
          <p:nvPr>
            <p:ph type="subTitle" idx="1"/>
          </p:nvPr>
        </p:nvSpPr>
        <p:spPr>
          <a:xfrm>
            <a:off x="394425" y="4055150"/>
            <a:ext cx="3279600" cy="5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8"/>
          </p:nvPr>
        </p:nvSpPr>
        <p:spPr>
          <a:xfrm>
            <a:off x="6883575" y="605875"/>
            <a:ext cx="1866000" cy="57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26" name="Google Shape;226;p21"/>
          <p:cNvSpPr txBox="1">
            <a:spLocks noGrp="1"/>
          </p:cNvSpPr>
          <p:nvPr>
            <p:ph type="subTitle" idx="9"/>
          </p:nvPr>
        </p:nvSpPr>
        <p:spPr>
          <a:xfrm>
            <a:off x="3910200" y="3779175"/>
            <a:ext cx="3486300" cy="705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27" name="Google Shape;227;p21"/>
          <p:cNvSpPr txBox="1">
            <a:spLocks noGrp="1"/>
          </p:cNvSpPr>
          <p:nvPr>
            <p:ph type="subTitle" idx="13"/>
          </p:nvPr>
        </p:nvSpPr>
        <p:spPr>
          <a:xfrm>
            <a:off x="291075" y="2571750"/>
            <a:ext cx="2765700" cy="705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28" name="Google Shape;228;p21"/>
          <p:cNvSpPr txBox="1">
            <a:spLocks noGrp="1"/>
          </p:cNvSpPr>
          <p:nvPr>
            <p:ph type="subTitle" idx="14"/>
          </p:nvPr>
        </p:nvSpPr>
        <p:spPr>
          <a:xfrm>
            <a:off x="4629850" y="694401"/>
            <a:ext cx="2018700" cy="5667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latin typeface="Arimo"/>
                <a:ea typeface="Arimo"/>
                <a:cs typeface="Arimo"/>
                <a:sym typeface="Arim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latin typeface="Arimo"/>
                <a:ea typeface="Arimo"/>
                <a:cs typeface="Arimo"/>
                <a:sym typeface="Arim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latin typeface="Arimo"/>
                <a:ea typeface="Arimo"/>
                <a:cs typeface="Arimo"/>
                <a:sym typeface="Arim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latin typeface="Arimo"/>
                <a:ea typeface="Arimo"/>
                <a:cs typeface="Arimo"/>
                <a:sym typeface="Arim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latin typeface="Arimo"/>
                <a:ea typeface="Arimo"/>
                <a:cs typeface="Arimo"/>
                <a:sym typeface="Arim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latin typeface="Arimo"/>
                <a:ea typeface="Arimo"/>
                <a:cs typeface="Arimo"/>
                <a:sym typeface="Arim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latin typeface="Arimo"/>
                <a:ea typeface="Arimo"/>
                <a:cs typeface="Arimo"/>
                <a:sym typeface="Arim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29" name="Google Shape;229;p21"/>
          <p:cNvSpPr txBox="1">
            <a:spLocks noGrp="1"/>
          </p:cNvSpPr>
          <p:nvPr>
            <p:ph type="subTitle" idx="15"/>
          </p:nvPr>
        </p:nvSpPr>
        <p:spPr>
          <a:xfrm>
            <a:off x="4629900" y="1390480"/>
            <a:ext cx="2018700" cy="224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u="sng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Arimo"/>
                <a:ea typeface="Arimo"/>
                <a:cs typeface="Arimo"/>
                <a:sym typeface="Arim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Arimo"/>
                <a:ea typeface="Arimo"/>
                <a:cs typeface="Arimo"/>
                <a:sym typeface="Arim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Arimo"/>
                <a:ea typeface="Arimo"/>
                <a:cs typeface="Arimo"/>
                <a:sym typeface="Arim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Arimo"/>
                <a:ea typeface="Arimo"/>
                <a:cs typeface="Arimo"/>
                <a:sym typeface="Arim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Arimo"/>
                <a:ea typeface="Arimo"/>
                <a:cs typeface="Arimo"/>
                <a:sym typeface="Arim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Arimo"/>
                <a:ea typeface="Arimo"/>
                <a:cs typeface="Arimo"/>
                <a:sym typeface="Arim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Arimo"/>
                <a:ea typeface="Arimo"/>
                <a:cs typeface="Arimo"/>
                <a:sym typeface="Arim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30" name="Google Shape;230;p21"/>
          <p:cNvSpPr txBox="1">
            <a:spLocks noGrp="1"/>
          </p:cNvSpPr>
          <p:nvPr>
            <p:ph type="subTitle" idx="16"/>
          </p:nvPr>
        </p:nvSpPr>
        <p:spPr>
          <a:xfrm>
            <a:off x="3596775" y="2292000"/>
            <a:ext cx="1507500" cy="224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31" name="Google Shape;231;p21"/>
          <p:cNvSpPr txBox="1">
            <a:spLocks noGrp="1"/>
          </p:cNvSpPr>
          <p:nvPr>
            <p:ph type="subTitle" idx="17"/>
          </p:nvPr>
        </p:nvSpPr>
        <p:spPr>
          <a:xfrm>
            <a:off x="3596775" y="2997350"/>
            <a:ext cx="1507500" cy="224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32" name="Google Shape;232;p21"/>
          <p:cNvSpPr txBox="1">
            <a:spLocks noGrp="1"/>
          </p:cNvSpPr>
          <p:nvPr>
            <p:ph type="subTitle" idx="18"/>
          </p:nvPr>
        </p:nvSpPr>
        <p:spPr>
          <a:xfrm>
            <a:off x="3596675" y="1934500"/>
            <a:ext cx="1507500" cy="357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33" name="Google Shape;233;p21"/>
          <p:cNvSpPr txBox="1">
            <a:spLocks noGrp="1"/>
          </p:cNvSpPr>
          <p:nvPr>
            <p:ph type="subTitle" idx="19"/>
          </p:nvPr>
        </p:nvSpPr>
        <p:spPr>
          <a:xfrm>
            <a:off x="3596775" y="2618213"/>
            <a:ext cx="1507500" cy="357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34" name="Google Shape;234;p21"/>
          <p:cNvSpPr txBox="1">
            <a:spLocks noGrp="1"/>
          </p:cNvSpPr>
          <p:nvPr>
            <p:ph type="subTitle" idx="20"/>
          </p:nvPr>
        </p:nvSpPr>
        <p:spPr>
          <a:xfrm>
            <a:off x="5297950" y="2885600"/>
            <a:ext cx="1350600" cy="288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 u="sng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35" name="Google Shape;235;p21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6" name="Google Shape;236;p21"/>
          <p:cNvSpPr txBox="1">
            <a:spLocks noGrp="1"/>
          </p:cNvSpPr>
          <p:nvPr>
            <p:ph type="subTitle" idx="21"/>
          </p:nvPr>
        </p:nvSpPr>
        <p:spPr>
          <a:xfrm>
            <a:off x="5426775" y="2214775"/>
            <a:ext cx="1092900" cy="5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lt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with description">
  <p:cSld name="CUSTOM_19_1_1_1">
    <p:bg>
      <p:bgPr>
        <a:solidFill>
          <a:schemeClr val="accent5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"/>
          <p:cNvSpPr>
            <a:spLocks noGrp="1"/>
          </p:cNvSpPr>
          <p:nvPr>
            <p:ph type="pic" idx="2"/>
          </p:nvPr>
        </p:nvSpPr>
        <p:spPr>
          <a:xfrm>
            <a:off x="2021325" y="1854425"/>
            <a:ext cx="1679100" cy="3013800"/>
          </a:xfrm>
          <a:prstGeom prst="roundRect">
            <a:avLst>
              <a:gd name="adj" fmla="val 13643"/>
            </a:avLst>
          </a:prstGeom>
          <a:noFill/>
          <a:ln>
            <a:noFill/>
          </a:ln>
        </p:spPr>
      </p:sp>
      <p:sp>
        <p:nvSpPr>
          <p:cNvPr id="239" name="Google Shape;239;p22"/>
          <p:cNvSpPr>
            <a:spLocks noGrp="1"/>
          </p:cNvSpPr>
          <p:nvPr>
            <p:ph type="pic" idx="3"/>
          </p:nvPr>
        </p:nvSpPr>
        <p:spPr>
          <a:xfrm>
            <a:off x="5444400" y="1854425"/>
            <a:ext cx="1679100" cy="3013800"/>
          </a:xfrm>
          <a:prstGeom prst="roundRect">
            <a:avLst>
              <a:gd name="adj" fmla="val 13643"/>
            </a:avLst>
          </a:prstGeom>
          <a:noFill/>
          <a:ln>
            <a:noFill/>
          </a:ln>
        </p:spPr>
      </p:sp>
      <p:sp>
        <p:nvSpPr>
          <p:cNvPr id="240" name="Google Shape;240;p22"/>
          <p:cNvSpPr txBox="1">
            <a:spLocks noGrp="1"/>
          </p:cNvSpPr>
          <p:nvPr>
            <p:ph type="subTitle" idx="1"/>
          </p:nvPr>
        </p:nvSpPr>
        <p:spPr>
          <a:xfrm>
            <a:off x="3700500" y="3326350"/>
            <a:ext cx="1743900" cy="45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41" name="Google Shape;241;p22"/>
          <p:cNvSpPr txBox="1">
            <a:spLocks noGrp="1"/>
          </p:cNvSpPr>
          <p:nvPr>
            <p:ph type="body" idx="4"/>
          </p:nvPr>
        </p:nvSpPr>
        <p:spPr>
          <a:xfrm>
            <a:off x="3700500" y="3850823"/>
            <a:ext cx="1743900" cy="9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242" name="Google Shape;242;p22"/>
          <p:cNvSpPr txBox="1">
            <a:spLocks noGrp="1"/>
          </p:cNvSpPr>
          <p:nvPr>
            <p:ph type="subTitle" idx="5"/>
          </p:nvPr>
        </p:nvSpPr>
        <p:spPr>
          <a:xfrm>
            <a:off x="7123575" y="3326350"/>
            <a:ext cx="1743900" cy="45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mo"/>
              <a:buNone/>
              <a:defRPr sz="10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43" name="Google Shape;243;p22"/>
          <p:cNvSpPr txBox="1">
            <a:spLocks noGrp="1"/>
          </p:cNvSpPr>
          <p:nvPr>
            <p:ph type="body" idx="6"/>
          </p:nvPr>
        </p:nvSpPr>
        <p:spPr>
          <a:xfrm>
            <a:off x="7123575" y="3850823"/>
            <a:ext cx="1743900" cy="9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244" name="Google Shape;244;p22"/>
          <p:cNvSpPr txBox="1">
            <a:spLocks noGrp="1"/>
          </p:cNvSpPr>
          <p:nvPr>
            <p:ph type="title"/>
          </p:nvPr>
        </p:nvSpPr>
        <p:spPr>
          <a:xfrm>
            <a:off x="277500" y="416250"/>
            <a:ext cx="8589000" cy="8850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9pPr>
          </a:lstStyle>
          <a:p>
            <a:endParaRPr/>
          </a:p>
        </p:txBody>
      </p:sp>
      <p:sp>
        <p:nvSpPr>
          <p:cNvPr id="245" name="Google Shape;245;p22"/>
          <p:cNvSpPr txBox="1">
            <a:spLocks noGrp="1"/>
          </p:cNvSpPr>
          <p:nvPr>
            <p:ph type="subTitle" idx="7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46" name="Google Shape;246;p22"/>
          <p:cNvSpPr txBox="1">
            <a:spLocks noGrp="1"/>
          </p:cNvSpPr>
          <p:nvPr>
            <p:ph type="subTitle" idx="8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47" name="Google Shape;247;p22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64" name="Google Shape;264;p2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269" name="Google Shape;269;p3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0" name="Google Shape;270;p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s">
  <p:cSld name="CUSTOM_23">
    <p:bg>
      <p:bgPr>
        <a:solidFill>
          <a:schemeClr val="accent5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>
            <a:spLocks noGrp="1"/>
          </p:cNvSpPr>
          <p:nvPr>
            <p:ph type="pic" idx="2"/>
          </p:nvPr>
        </p:nvSpPr>
        <p:spPr>
          <a:xfrm>
            <a:off x="277500" y="1963600"/>
            <a:ext cx="1333800" cy="1337100"/>
          </a:xfrm>
          <a:prstGeom prst="roundRect">
            <a:avLst>
              <a:gd name="adj" fmla="val 14278"/>
            </a:avLst>
          </a:prstGeom>
          <a:noFill/>
          <a:ln>
            <a:noFill/>
          </a:ln>
        </p:spPr>
      </p:sp>
      <p:sp>
        <p:nvSpPr>
          <p:cNvPr id="29" name="Google Shape;29;p4"/>
          <p:cNvSpPr>
            <a:spLocks noGrp="1"/>
          </p:cNvSpPr>
          <p:nvPr>
            <p:ph type="pic" idx="3"/>
          </p:nvPr>
        </p:nvSpPr>
        <p:spPr>
          <a:xfrm>
            <a:off x="1728225" y="1963600"/>
            <a:ext cx="1333800" cy="1337100"/>
          </a:xfrm>
          <a:prstGeom prst="roundRect">
            <a:avLst>
              <a:gd name="adj" fmla="val 14278"/>
            </a:avLst>
          </a:prstGeom>
          <a:noFill/>
          <a:ln>
            <a:noFill/>
          </a:ln>
        </p:spPr>
      </p:sp>
      <p:sp>
        <p:nvSpPr>
          <p:cNvPr id="30" name="Google Shape;30;p4"/>
          <p:cNvSpPr>
            <a:spLocks noGrp="1"/>
          </p:cNvSpPr>
          <p:nvPr>
            <p:ph type="pic" idx="4"/>
          </p:nvPr>
        </p:nvSpPr>
        <p:spPr>
          <a:xfrm>
            <a:off x="3179025" y="1963600"/>
            <a:ext cx="1333800" cy="1337100"/>
          </a:xfrm>
          <a:prstGeom prst="roundRect">
            <a:avLst>
              <a:gd name="adj" fmla="val 14278"/>
            </a:avLst>
          </a:prstGeom>
          <a:noFill/>
          <a:ln>
            <a:noFill/>
          </a:ln>
        </p:spPr>
      </p:sp>
      <p:sp>
        <p:nvSpPr>
          <p:cNvPr id="31" name="Google Shape;31;p4"/>
          <p:cNvSpPr>
            <a:spLocks noGrp="1"/>
          </p:cNvSpPr>
          <p:nvPr>
            <p:ph type="pic" idx="5"/>
          </p:nvPr>
        </p:nvSpPr>
        <p:spPr>
          <a:xfrm>
            <a:off x="4629825" y="1963600"/>
            <a:ext cx="1333800" cy="1337100"/>
          </a:xfrm>
          <a:prstGeom prst="roundRect">
            <a:avLst>
              <a:gd name="adj" fmla="val 14278"/>
            </a:avLst>
          </a:prstGeom>
          <a:noFill/>
          <a:ln>
            <a:noFill/>
          </a:ln>
        </p:spPr>
      </p:sp>
      <p:sp>
        <p:nvSpPr>
          <p:cNvPr id="32" name="Google Shape;32;p4"/>
          <p:cNvSpPr>
            <a:spLocks noGrp="1"/>
          </p:cNvSpPr>
          <p:nvPr>
            <p:ph type="pic" idx="6"/>
          </p:nvPr>
        </p:nvSpPr>
        <p:spPr>
          <a:xfrm>
            <a:off x="6080625" y="1963600"/>
            <a:ext cx="1333800" cy="1337100"/>
          </a:xfrm>
          <a:prstGeom prst="roundRect">
            <a:avLst>
              <a:gd name="adj" fmla="val 14278"/>
            </a:avLst>
          </a:prstGeom>
          <a:noFill/>
          <a:ln>
            <a:noFill/>
          </a:ln>
        </p:spPr>
      </p:sp>
      <p:sp>
        <p:nvSpPr>
          <p:cNvPr id="33" name="Google Shape;33;p4"/>
          <p:cNvSpPr>
            <a:spLocks noGrp="1"/>
          </p:cNvSpPr>
          <p:nvPr>
            <p:ph type="pic" idx="7"/>
          </p:nvPr>
        </p:nvSpPr>
        <p:spPr>
          <a:xfrm>
            <a:off x="7531425" y="1963600"/>
            <a:ext cx="1333800" cy="1337100"/>
          </a:xfrm>
          <a:prstGeom prst="roundRect">
            <a:avLst>
              <a:gd name="adj" fmla="val 14278"/>
            </a:avLst>
          </a:prstGeom>
          <a:noFill/>
          <a:ln>
            <a:noFill/>
          </a:ln>
        </p:spPr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277500" y="577275"/>
            <a:ext cx="7137000" cy="9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70644" y="4380300"/>
            <a:ext cx="1333800" cy="5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1pPr>
            <a:lvl2pPr marL="914400" lvl="1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2pPr>
            <a:lvl3pPr marL="1371600" lvl="2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3pPr>
            <a:lvl4pPr marL="1828800" lvl="3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4pPr>
            <a:lvl5pPr marL="2286000" lvl="4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5pPr>
            <a:lvl6pPr marL="2743200" lvl="5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6pPr>
            <a:lvl7pPr marL="3200400" lvl="6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7pPr>
            <a:lvl8pPr marL="3657600" lvl="7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8pPr>
            <a:lvl9pPr marL="4114800" lvl="8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8"/>
          </p:nvPr>
        </p:nvSpPr>
        <p:spPr>
          <a:xfrm>
            <a:off x="1821624" y="4380300"/>
            <a:ext cx="1333800" cy="5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1pPr>
            <a:lvl2pPr marL="914400" lvl="1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2pPr>
            <a:lvl3pPr marL="1371600" lvl="2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3pPr>
            <a:lvl4pPr marL="1828800" lvl="3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4pPr>
            <a:lvl5pPr marL="2286000" lvl="4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5pPr>
            <a:lvl6pPr marL="2743200" lvl="5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6pPr>
            <a:lvl7pPr marL="3200400" lvl="6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7pPr>
            <a:lvl8pPr marL="3657600" lvl="7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8pPr>
            <a:lvl9pPr marL="4114800" lvl="8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9"/>
          </p:nvPr>
        </p:nvSpPr>
        <p:spPr>
          <a:xfrm>
            <a:off x="3272604" y="4380300"/>
            <a:ext cx="1333800" cy="5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1pPr>
            <a:lvl2pPr marL="914400" lvl="1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2pPr>
            <a:lvl3pPr marL="1371600" lvl="2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3pPr>
            <a:lvl4pPr marL="1828800" lvl="3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4pPr>
            <a:lvl5pPr marL="2286000" lvl="4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5pPr>
            <a:lvl6pPr marL="2743200" lvl="5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6pPr>
            <a:lvl7pPr marL="3200400" lvl="6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7pPr>
            <a:lvl8pPr marL="3657600" lvl="7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8pPr>
            <a:lvl9pPr marL="4114800" lvl="8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3"/>
          </p:nvPr>
        </p:nvSpPr>
        <p:spPr>
          <a:xfrm>
            <a:off x="4723584" y="4380300"/>
            <a:ext cx="1333800" cy="5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1pPr>
            <a:lvl2pPr marL="914400" lvl="1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2pPr>
            <a:lvl3pPr marL="1371600" lvl="2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3pPr>
            <a:lvl4pPr marL="1828800" lvl="3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4pPr>
            <a:lvl5pPr marL="2286000" lvl="4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5pPr>
            <a:lvl6pPr marL="2743200" lvl="5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6pPr>
            <a:lvl7pPr marL="3200400" lvl="6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7pPr>
            <a:lvl8pPr marL="3657600" lvl="7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8pPr>
            <a:lvl9pPr marL="4114800" lvl="8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4"/>
          </p:nvPr>
        </p:nvSpPr>
        <p:spPr>
          <a:xfrm>
            <a:off x="6174564" y="4380300"/>
            <a:ext cx="1333800" cy="5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1pPr>
            <a:lvl2pPr marL="914400" lvl="1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2pPr>
            <a:lvl3pPr marL="1371600" lvl="2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3pPr>
            <a:lvl4pPr marL="1828800" lvl="3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4pPr>
            <a:lvl5pPr marL="2286000" lvl="4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5pPr>
            <a:lvl6pPr marL="2743200" lvl="5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6pPr>
            <a:lvl7pPr marL="3200400" lvl="6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7pPr>
            <a:lvl8pPr marL="3657600" lvl="7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8pPr>
            <a:lvl9pPr marL="4114800" lvl="8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5"/>
          </p:nvPr>
        </p:nvSpPr>
        <p:spPr>
          <a:xfrm>
            <a:off x="7625544" y="4380300"/>
            <a:ext cx="1333800" cy="5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1pPr>
            <a:lvl2pPr marL="914400" lvl="1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2pPr>
            <a:lvl3pPr marL="1371600" lvl="2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3pPr>
            <a:lvl4pPr marL="1828800" lvl="3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4pPr>
            <a:lvl5pPr marL="2286000" lvl="4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5pPr>
            <a:lvl6pPr marL="2743200" lvl="5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6pPr>
            <a:lvl7pPr marL="3200400" lvl="6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/>
            </a:lvl7pPr>
            <a:lvl8pPr marL="3657600" lvl="7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/>
            </a:lvl8pPr>
            <a:lvl9pPr marL="4114800" lvl="8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ubTitle" idx="16"/>
          </p:nvPr>
        </p:nvSpPr>
        <p:spPr>
          <a:xfrm>
            <a:off x="370650" y="3810800"/>
            <a:ext cx="1248000" cy="5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ubTitle" idx="17"/>
          </p:nvPr>
        </p:nvSpPr>
        <p:spPr>
          <a:xfrm>
            <a:off x="1821493" y="3810800"/>
            <a:ext cx="1248000" cy="5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8"/>
          </p:nvPr>
        </p:nvSpPr>
        <p:spPr>
          <a:xfrm>
            <a:off x="3272343" y="3810800"/>
            <a:ext cx="1248000" cy="5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subTitle" idx="19"/>
          </p:nvPr>
        </p:nvSpPr>
        <p:spPr>
          <a:xfrm>
            <a:off x="4723193" y="3810800"/>
            <a:ext cx="1248000" cy="5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subTitle" idx="20"/>
          </p:nvPr>
        </p:nvSpPr>
        <p:spPr>
          <a:xfrm>
            <a:off x="6174375" y="3810800"/>
            <a:ext cx="1248000" cy="5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ubTitle" idx="21"/>
          </p:nvPr>
        </p:nvSpPr>
        <p:spPr>
          <a:xfrm>
            <a:off x="7625550" y="3810800"/>
            <a:ext cx="1248000" cy="5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Arimo"/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subTitle" idx="22"/>
          </p:nvPr>
        </p:nvSpPr>
        <p:spPr>
          <a:xfrm>
            <a:off x="277500" y="291038"/>
            <a:ext cx="17433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subTitle" idx="23"/>
          </p:nvPr>
        </p:nvSpPr>
        <p:spPr>
          <a:xfrm>
            <a:off x="7151050" y="290218"/>
            <a:ext cx="17154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275" name="Google Shape;275;p3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4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0" name="Google Shape;280;p34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1" name="Google Shape;281;p34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2" name="Google Shape;282;p34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3" name="Google Shape;283;p34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4" name="Google Shape;284;p34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Title, body and image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7" name="Google Shape;28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88" name="Google Shape;288;p35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Two big ideas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291" name="Google Shape;291;p36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92" name="Google Shape;292;p36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93" name="Google Shape;293;p36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4" name="Google Shape;294;p36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Three big ideas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37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98" name="Google Shape;298;p37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299" name="Google Shape;299;p37"/>
          <p:cNvSpPr txBox="1">
            <a:spLocks noGrp="1"/>
          </p:cNvSpPr>
          <p:nvPr>
            <p:ph type="subTitle" idx="3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0" name="Google Shape;300;p37"/>
          <p:cNvSpPr txBox="1">
            <a:spLocks noGrp="1"/>
          </p:cNvSpPr>
          <p:nvPr>
            <p:ph type="subTitle" idx="4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1" name="Google Shape;301;p37"/>
          <p:cNvSpPr txBox="1">
            <a:spLocks noGrp="1"/>
          </p:cNvSpPr>
          <p:nvPr>
            <p:ph type="subTitle" idx="5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2" name="Google Shape;302;p37"/>
          <p:cNvSpPr txBox="1">
            <a:spLocks noGrp="1"/>
          </p:cNvSpPr>
          <p:nvPr>
            <p:ph type="body" idx="6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Four big ideas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05" name="Google Shape;305;p38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38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07" name="Google Shape;307;p38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38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309" name="Google Shape;309;p38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0" name="Google Shape;310;p38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1" name="Google Shape;311;p38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2" name="Google Shape;312;p38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5" name="Google Shape;315;p39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Two storyboards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0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18" name="Google Shape;318;p40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p40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40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21" name="Google Shape;321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40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3" name="Google Shape;323;p40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ards">
  <p:cSld name="CUSTOM_24">
    <p:bg>
      <p:bgPr>
        <a:solidFill>
          <a:schemeClr val="accent5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417936" y="2908400"/>
            <a:ext cx="1337400" cy="390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Arimo"/>
                <a:ea typeface="Arimo"/>
                <a:cs typeface="Arimo"/>
                <a:sym typeface="Arim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2167325" y="2908400"/>
            <a:ext cx="1337400" cy="390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Arimo"/>
                <a:ea typeface="Arimo"/>
                <a:cs typeface="Arimo"/>
                <a:sym typeface="Arim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3905470" y="2908400"/>
            <a:ext cx="1337400" cy="390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Arimo"/>
                <a:ea typeface="Arimo"/>
                <a:cs typeface="Arimo"/>
                <a:sym typeface="Arim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5652384" y="2908400"/>
            <a:ext cx="1337400" cy="390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Arimo"/>
                <a:ea typeface="Arimo"/>
                <a:cs typeface="Arimo"/>
                <a:sym typeface="Arim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5"/>
          </p:nvPr>
        </p:nvSpPr>
        <p:spPr>
          <a:xfrm>
            <a:off x="7392630" y="2908400"/>
            <a:ext cx="1337400" cy="390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Arimo"/>
                <a:ea typeface="Arimo"/>
                <a:cs typeface="Arimo"/>
                <a:sym typeface="Arim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6"/>
          </p:nvPr>
        </p:nvSpPr>
        <p:spPr>
          <a:xfrm>
            <a:off x="417811" y="3433000"/>
            <a:ext cx="1337400" cy="1176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7"/>
          </p:nvPr>
        </p:nvSpPr>
        <p:spPr>
          <a:xfrm>
            <a:off x="2167325" y="3433000"/>
            <a:ext cx="13374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8"/>
          </p:nvPr>
        </p:nvSpPr>
        <p:spPr>
          <a:xfrm>
            <a:off x="3903300" y="3433000"/>
            <a:ext cx="13374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9"/>
          </p:nvPr>
        </p:nvSpPr>
        <p:spPr>
          <a:xfrm>
            <a:off x="5648625" y="3433000"/>
            <a:ext cx="13374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body" idx="13"/>
          </p:nvPr>
        </p:nvSpPr>
        <p:spPr>
          <a:xfrm>
            <a:off x="7385291" y="3433000"/>
            <a:ext cx="13374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14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15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277500" y="416250"/>
            <a:ext cx="8589000" cy="8850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Three storyboards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1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26" name="Google Shape;326;p41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41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28" name="Google Shape;328;p41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29" name="Google Shape;329;p41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p41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31" name="Google Shape;331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p41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3" name="Google Shape;333;p41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4" name="Google Shape;334;p41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2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Image grid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3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39" name="Google Shape;339;p43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40" name="Google Shape;340;p43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41" name="Google Shape;341;p43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42" name="Google Shape;342;p43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43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44" name="Google Shape;344;p43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5" name="Google Shape;345;p43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46" name="Google Shape;346;p43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43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- Alt 1">
  <p:cSld name="CUSTOM_25">
    <p:bg>
      <p:bgPr>
        <a:solidFill>
          <a:schemeClr val="accent5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6"/>
          <p:cNvSpPr txBox="1"/>
          <p:nvPr/>
        </p:nvSpPr>
        <p:spPr>
          <a:xfrm>
            <a:off x="277500" y="277500"/>
            <a:ext cx="85890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277500" y="416250"/>
            <a:ext cx="8589000" cy="8850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1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3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4 steps - Alt 1">
  <p:cSld name="CUSTOM_25_1_1">
    <p:bg>
      <p:bgPr>
        <a:solidFill>
          <a:schemeClr val="accent5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1969400" y="138075"/>
            <a:ext cx="5217000" cy="8850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latin typeface="Arimo SemiBold"/>
                <a:ea typeface="Arimo SemiBold"/>
                <a:cs typeface="Arimo SemiBold"/>
                <a:sym typeface="Arimo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latin typeface="Arimo SemiBold"/>
                <a:ea typeface="Arimo SemiBold"/>
                <a:cs typeface="Arimo SemiBold"/>
                <a:sym typeface="Arimo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latin typeface="Arimo SemiBold"/>
                <a:ea typeface="Arimo SemiBold"/>
                <a:cs typeface="Arimo SemiBold"/>
                <a:sym typeface="Arimo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latin typeface="Arimo SemiBold"/>
                <a:ea typeface="Arimo SemiBold"/>
                <a:cs typeface="Arimo SemiBold"/>
                <a:sym typeface="Arimo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latin typeface="Arimo SemiBold"/>
                <a:ea typeface="Arimo SemiBold"/>
                <a:cs typeface="Arimo SemiBold"/>
                <a:sym typeface="Arimo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latin typeface="Arimo SemiBold"/>
                <a:ea typeface="Arimo SemiBold"/>
                <a:cs typeface="Arimo SemiBold"/>
                <a:sym typeface="Arimo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latin typeface="Arimo SemiBold"/>
                <a:ea typeface="Arimo SemiBold"/>
                <a:cs typeface="Arimo SemiBold"/>
                <a:sym typeface="Arimo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latin typeface="Arimo SemiBold"/>
                <a:ea typeface="Arimo SemiBold"/>
                <a:cs typeface="Arimo SemiBold"/>
                <a:sym typeface="Arimo SemiBold"/>
              </a:defRPr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subTitle" idx="1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subTitle" idx="2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7"/>
          <p:cNvSpPr>
            <a:spLocks noGrp="1"/>
          </p:cNvSpPr>
          <p:nvPr>
            <p:ph type="pic" idx="3"/>
          </p:nvPr>
        </p:nvSpPr>
        <p:spPr>
          <a:xfrm>
            <a:off x="3766700" y="873150"/>
            <a:ext cx="1621800" cy="3549600"/>
          </a:xfrm>
          <a:prstGeom prst="roundRect">
            <a:avLst>
              <a:gd name="adj" fmla="val 10482"/>
            </a:avLst>
          </a:prstGeom>
          <a:noFill/>
          <a:ln>
            <a:noFill/>
          </a:ln>
        </p:spPr>
      </p:sp>
      <p:sp>
        <p:nvSpPr>
          <p:cNvPr id="78" name="Google Shape;78;p7"/>
          <p:cNvSpPr>
            <a:spLocks noGrp="1"/>
          </p:cNvSpPr>
          <p:nvPr>
            <p:ph type="pic" idx="4"/>
          </p:nvPr>
        </p:nvSpPr>
        <p:spPr>
          <a:xfrm>
            <a:off x="289100" y="1324475"/>
            <a:ext cx="1563300" cy="2531100"/>
          </a:xfrm>
          <a:prstGeom prst="roundRect">
            <a:avLst>
              <a:gd name="adj" fmla="val 11947"/>
            </a:avLst>
          </a:prstGeom>
          <a:noFill/>
          <a:ln>
            <a:noFill/>
          </a:ln>
        </p:spPr>
      </p:sp>
      <p:sp>
        <p:nvSpPr>
          <p:cNvPr id="79" name="Google Shape;79;p7"/>
          <p:cNvSpPr>
            <a:spLocks noGrp="1"/>
          </p:cNvSpPr>
          <p:nvPr>
            <p:ph type="pic" idx="5"/>
          </p:nvPr>
        </p:nvSpPr>
        <p:spPr>
          <a:xfrm>
            <a:off x="1969400" y="1142650"/>
            <a:ext cx="1563300" cy="2531100"/>
          </a:xfrm>
          <a:prstGeom prst="roundRect">
            <a:avLst>
              <a:gd name="adj" fmla="val 11947"/>
            </a:avLst>
          </a:prstGeom>
          <a:noFill/>
          <a:ln>
            <a:noFill/>
          </a:ln>
        </p:spPr>
      </p:sp>
      <p:sp>
        <p:nvSpPr>
          <p:cNvPr id="80" name="Google Shape;80;p7"/>
          <p:cNvSpPr>
            <a:spLocks noGrp="1"/>
          </p:cNvSpPr>
          <p:nvPr>
            <p:ph type="pic" idx="6"/>
          </p:nvPr>
        </p:nvSpPr>
        <p:spPr>
          <a:xfrm>
            <a:off x="5623125" y="1142650"/>
            <a:ext cx="1563300" cy="2531100"/>
          </a:xfrm>
          <a:prstGeom prst="roundRect">
            <a:avLst>
              <a:gd name="adj" fmla="val 11947"/>
            </a:avLst>
          </a:prstGeom>
          <a:noFill/>
          <a:ln>
            <a:noFill/>
          </a:ln>
        </p:spPr>
      </p:sp>
      <p:sp>
        <p:nvSpPr>
          <p:cNvPr id="81" name="Google Shape;81;p7"/>
          <p:cNvSpPr>
            <a:spLocks noGrp="1"/>
          </p:cNvSpPr>
          <p:nvPr>
            <p:ph type="pic" idx="7"/>
          </p:nvPr>
        </p:nvSpPr>
        <p:spPr>
          <a:xfrm>
            <a:off x="7304050" y="1324475"/>
            <a:ext cx="1563300" cy="2531100"/>
          </a:xfrm>
          <a:prstGeom prst="roundRect">
            <a:avLst>
              <a:gd name="adj" fmla="val 11947"/>
            </a:avLst>
          </a:prstGeom>
          <a:noFill/>
          <a:ln>
            <a:noFill/>
          </a:ln>
        </p:spPr>
      </p:sp>
      <p:sp>
        <p:nvSpPr>
          <p:cNvPr id="82" name="Google Shape;82;p7"/>
          <p:cNvSpPr txBox="1">
            <a:spLocks noGrp="1"/>
          </p:cNvSpPr>
          <p:nvPr>
            <p:ph type="subTitle" idx="8"/>
          </p:nvPr>
        </p:nvSpPr>
        <p:spPr>
          <a:xfrm>
            <a:off x="378475" y="4261299"/>
            <a:ext cx="1563300" cy="20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latin typeface="Arimo"/>
                <a:ea typeface="Arimo"/>
                <a:cs typeface="Arimo"/>
                <a:sym typeface="Arim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subTitle" idx="9"/>
          </p:nvPr>
        </p:nvSpPr>
        <p:spPr>
          <a:xfrm>
            <a:off x="378476" y="4562900"/>
            <a:ext cx="1473900" cy="29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subTitle" idx="13"/>
          </p:nvPr>
        </p:nvSpPr>
        <p:spPr>
          <a:xfrm>
            <a:off x="2057625" y="4074126"/>
            <a:ext cx="1563300" cy="20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latin typeface="Arimo"/>
                <a:ea typeface="Arimo"/>
                <a:cs typeface="Arimo"/>
                <a:sym typeface="Arim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85" name="Google Shape;85;p7"/>
          <p:cNvSpPr txBox="1">
            <a:spLocks noGrp="1"/>
          </p:cNvSpPr>
          <p:nvPr>
            <p:ph type="subTitle" idx="14"/>
          </p:nvPr>
        </p:nvSpPr>
        <p:spPr>
          <a:xfrm>
            <a:off x="2057625" y="4375725"/>
            <a:ext cx="1473900" cy="29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5"/>
          </p:nvPr>
        </p:nvSpPr>
        <p:spPr>
          <a:xfrm>
            <a:off x="5712200" y="4074126"/>
            <a:ext cx="1563300" cy="19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latin typeface="Arimo"/>
                <a:ea typeface="Arimo"/>
                <a:cs typeface="Arimo"/>
                <a:sym typeface="Arim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subTitle" idx="16"/>
          </p:nvPr>
        </p:nvSpPr>
        <p:spPr>
          <a:xfrm>
            <a:off x="5712200" y="4375725"/>
            <a:ext cx="1473900" cy="29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subTitle" idx="17"/>
          </p:nvPr>
        </p:nvSpPr>
        <p:spPr>
          <a:xfrm>
            <a:off x="7395575" y="4261301"/>
            <a:ext cx="1563300" cy="19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latin typeface="Arimo"/>
                <a:ea typeface="Arimo"/>
                <a:cs typeface="Arimo"/>
                <a:sym typeface="Arim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ubTitle" idx="18"/>
          </p:nvPr>
        </p:nvSpPr>
        <p:spPr>
          <a:xfrm>
            <a:off x="7395575" y="4562900"/>
            <a:ext cx="1504200" cy="29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 b="1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Alt 1">
  <p:cSld name="CUSTOM_21_1_1">
    <p:bg>
      <p:bgPr>
        <a:solidFill>
          <a:schemeClr val="accent5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277500" y="416250"/>
            <a:ext cx="8589000" cy="8850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Arimo SemiBold"/>
                <a:ea typeface="Arimo SemiBold"/>
                <a:cs typeface="Arimo SemiBold"/>
                <a:sym typeface="Arimo SemiBold"/>
              </a:defRPr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ubTitle" idx="2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main point">
  <p:cSld name="BLANK_1_1_1_1_1_1">
    <p:bg>
      <p:bgPr>
        <a:solidFill>
          <a:schemeClr val="accent5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9"/>
          <p:cNvPicPr preferRelativeResize="0"/>
          <p:nvPr/>
        </p:nvPicPr>
        <p:blipFill rotWithShape="1">
          <a:blip r:embed="rId2">
            <a:alphaModFix amt="10000"/>
          </a:blip>
          <a:srcRect l="1068" t="592" r="19" b="720"/>
          <a:stretch/>
        </p:blipFill>
        <p:spPr>
          <a:xfrm>
            <a:off x="277425" y="277650"/>
            <a:ext cx="8588100" cy="4582500"/>
          </a:xfrm>
          <a:prstGeom prst="roundRect">
            <a:avLst>
              <a:gd name="adj" fmla="val 13460"/>
            </a:avLst>
          </a:prstGeom>
          <a:noFill/>
          <a:ln>
            <a:noFill/>
          </a:ln>
        </p:spPr>
      </p:pic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625375" y="2731850"/>
            <a:ext cx="4034400" cy="174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rimo Medium"/>
                <a:ea typeface="Arimo Medium"/>
                <a:cs typeface="Arimo Medium"/>
                <a:sym typeface="Arimo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rimo Medium"/>
                <a:ea typeface="Arimo Medium"/>
                <a:cs typeface="Arimo Medium"/>
                <a:sym typeface="Arimo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rimo Medium"/>
                <a:ea typeface="Arimo Medium"/>
                <a:cs typeface="Arimo Medium"/>
                <a:sym typeface="Arimo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rimo Medium"/>
                <a:ea typeface="Arimo Medium"/>
                <a:cs typeface="Arimo Medium"/>
                <a:sym typeface="Arimo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rimo Medium"/>
                <a:ea typeface="Arimo Medium"/>
                <a:cs typeface="Arimo Medium"/>
                <a:sym typeface="Arimo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rimo Medium"/>
                <a:ea typeface="Arimo Medium"/>
                <a:cs typeface="Arimo Medium"/>
                <a:sym typeface="Arimo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rimo Medium"/>
                <a:ea typeface="Arimo Medium"/>
                <a:cs typeface="Arimo Medium"/>
                <a:sym typeface="Arimo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rimo Medium"/>
                <a:ea typeface="Arimo Medium"/>
                <a:cs typeface="Arimo Medium"/>
                <a:sym typeface="Arimo Medium"/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Alt 1">
  <p:cSld name="BLANK_1_1_1_1_1_1_1_1_1_1_1">
    <p:bg>
      <p:bgPr>
        <a:solidFill>
          <a:schemeClr val="accent5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0"/>
          <p:cNvSpPr txBox="1">
            <a:spLocks noGrp="1"/>
          </p:cNvSpPr>
          <p:nvPr>
            <p:ph type="subTitle" idx="1"/>
          </p:nvPr>
        </p:nvSpPr>
        <p:spPr>
          <a:xfrm>
            <a:off x="4539825" y="3178291"/>
            <a:ext cx="4325700" cy="452700"/>
          </a:xfrm>
          <a:prstGeom prst="rect">
            <a:avLst/>
          </a:prstGeom>
        </p:spPr>
        <p:txBody>
          <a:bodyPr spcFirstLastPara="1" wrap="square" lIns="91425" tIns="91425" rIns="0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01" name="Google Shape;101;p10"/>
          <p:cNvSpPr txBox="1">
            <a:spLocks noGrp="1"/>
          </p:cNvSpPr>
          <p:nvPr>
            <p:ph type="subTitle" idx="2"/>
          </p:nvPr>
        </p:nvSpPr>
        <p:spPr>
          <a:xfrm>
            <a:off x="4539825" y="3792808"/>
            <a:ext cx="4325700" cy="452700"/>
          </a:xfrm>
          <a:prstGeom prst="rect">
            <a:avLst/>
          </a:prstGeom>
        </p:spPr>
        <p:txBody>
          <a:bodyPr spcFirstLastPara="1" wrap="square" lIns="91425" tIns="91425" rIns="0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subTitle" idx="3"/>
          </p:nvPr>
        </p:nvSpPr>
        <p:spPr>
          <a:xfrm>
            <a:off x="4539825" y="4407325"/>
            <a:ext cx="4325700" cy="452700"/>
          </a:xfrm>
          <a:prstGeom prst="rect">
            <a:avLst/>
          </a:prstGeom>
        </p:spPr>
        <p:txBody>
          <a:bodyPr spcFirstLastPara="1" wrap="square" lIns="91425" tIns="91425" rIns="0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  <a:defRPr sz="2400"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title"/>
          </p:nvPr>
        </p:nvSpPr>
        <p:spPr>
          <a:xfrm>
            <a:off x="277425" y="2056225"/>
            <a:ext cx="3541500" cy="280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ubTitle" idx="4"/>
          </p:nvPr>
        </p:nvSpPr>
        <p:spPr>
          <a:xfrm>
            <a:off x="2775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05" name="Google Shape;105;p10"/>
          <p:cNvSpPr txBox="1">
            <a:spLocks noGrp="1"/>
          </p:cNvSpPr>
          <p:nvPr>
            <p:ph type="subTitle" idx="5"/>
          </p:nvPr>
        </p:nvSpPr>
        <p:spPr>
          <a:xfrm>
            <a:off x="7236300" y="278858"/>
            <a:ext cx="1630200" cy="1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mo"/>
              <a:buNone/>
              <a:defRPr sz="800">
                <a:latin typeface="Arimo"/>
                <a:ea typeface="Arimo"/>
                <a:cs typeface="Arimo"/>
                <a:sym typeface="Arim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06" name="Google Shape;106;p10"/>
          <p:cNvSpPr txBox="1">
            <a:spLocks noGrp="1"/>
          </p:cNvSpPr>
          <p:nvPr>
            <p:ph type="sldNum" idx="12"/>
          </p:nvPr>
        </p:nvSpPr>
        <p:spPr>
          <a:xfrm>
            <a:off x="8208648" y="4749900"/>
            <a:ext cx="6579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lvl="0" indent="-444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mo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4850" y="285900"/>
            <a:ext cx="64239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4850" y="2001325"/>
            <a:ext cx="4088100" cy="24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75">
          <p15:clr>
            <a:srgbClr val="E46962"/>
          </p15:clr>
        </p15:guide>
        <p15:guide id="2" orient="horz" pos="3061">
          <p15:clr>
            <a:srgbClr val="E46962"/>
          </p15:clr>
        </p15:guide>
        <p15:guide id="3" orient="horz" pos="175">
          <p15:clr>
            <a:srgbClr val="E46962"/>
          </p15:clr>
        </p15:guide>
        <p15:guide id="4" pos="5585">
          <p15:clr>
            <a:srgbClr val="E46962"/>
          </p15:clr>
        </p15:guide>
        <p15:guide id="5" orient="horz" pos="1620">
          <p15:clr>
            <a:srgbClr val="E46962"/>
          </p15:clr>
        </p15:guide>
        <p15:guide id="6" pos="2880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natankra.com/how-to-create-terrain-and-heightmaps-using-the-diamond-square-algorithm-in-javascript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py5coding.org/how_tos/generate_noise_values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edium.com/@nickobrien/diamond-square-algorithm-explanation-and-c-implementation-5efa891e486f" TargetMode="External"/><Relationship Id="rId5" Type="http://schemas.openxmlformats.org/officeDocument/2006/relationships/hyperlink" Target="https://dl.acm.org/doi/pdf/10.1145/358523.358553" TargetMode="External"/><Relationship Id="rId4" Type="http://schemas.openxmlformats.org/officeDocument/2006/relationships/hyperlink" Target="https://en.wikipedia.org/wiki/Diamond-square_algorith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4"/>
          <p:cNvSpPr txBox="1">
            <a:spLocks noGrp="1"/>
          </p:cNvSpPr>
          <p:nvPr>
            <p:ph type="subTitle" idx="1"/>
          </p:nvPr>
        </p:nvSpPr>
        <p:spPr>
          <a:xfrm>
            <a:off x="483227" y="1275700"/>
            <a:ext cx="30774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100" dirty="0">
                <a:latin typeface="+mj-lt"/>
              </a:rPr>
              <a:t>Maria Rufova - EPS109 2025</a:t>
            </a:r>
            <a:endParaRPr sz="1100" dirty="0">
              <a:latin typeface="+mj-lt"/>
            </a:endParaRPr>
          </a:p>
        </p:txBody>
      </p:sp>
      <p:sp>
        <p:nvSpPr>
          <p:cNvPr id="353" name="Google Shape;353;p44"/>
          <p:cNvSpPr txBox="1">
            <a:spLocks noGrp="1"/>
          </p:cNvSpPr>
          <p:nvPr>
            <p:ph type="title"/>
          </p:nvPr>
        </p:nvSpPr>
        <p:spPr>
          <a:xfrm>
            <a:off x="483213" y="349475"/>
            <a:ext cx="8953800" cy="85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3100" dirty="0">
                <a:latin typeface="+mj-lt"/>
              </a:rPr>
              <a:t>Using Diamond Square Algorithm and Simplex </a:t>
            </a:r>
            <a:endParaRPr sz="3100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600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3100" dirty="0">
                <a:latin typeface="+mj-lt"/>
              </a:rPr>
              <a:t>Noise for Terrain Generation w/ Erosion</a:t>
            </a:r>
            <a:endParaRPr sz="3100" dirty="0">
              <a:latin typeface="+mj-lt"/>
            </a:endParaRPr>
          </a:p>
        </p:txBody>
      </p:sp>
      <p:pic>
        <p:nvPicPr>
          <p:cNvPr id="354" name="Google Shape;354;p44" title="Screenshot 2025-12-03 at 8.43.24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325" y="1551400"/>
            <a:ext cx="6627676" cy="323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5"/>
          <p:cNvSpPr txBox="1">
            <a:spLocks noGrp="1"/>
          </p:cNvSpPr>
          <p:nvPr>
            <p:ph type="title"/>
          </p:nvPr>
        </p:nvSpPr>
        <p:spPr>
          <a:xfrm>
            <a:off x="277500" y="93825"/>
            <a:ext cx="7632300" cy="55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+mj-lt"/>
              </a:rPr>
              <a:t>Topic of Simulation + Methods Used</a:t>
            </a:r>
            <a:endParaRPr sz="3000" dirty="0">
              <a:latin typeface="+mj-lt"/>
            </a:endParaRPr>
          </a:p>
        </p:txBody>
      </p:sp>
      <p:sp>
        <p:nvSpPr>
          <p:cNvPr id="360" name="Google Shape;360;p45"/>
          <p:cNvSpPr txBox="1"/>
          <p:nvPr/>
        </p:nvSpPr>
        <p:spPr>
          <a:xfrm>
            <a:off x="0" y="524575"/>
            <a:ext cx="8988000" cy="19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</a:pPr>
            <a:r>
              <a:rPr lang="en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Simulation Methods covered: Fractals (Diamond-Square), Gradient Noise (Simplex), PDEs (Erosion) (</a:t>
            </a:r>
            <a:r>
              <a:rPr lang="en" dirty="0" err="1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Lec</a:t>
            </a:r>
            <a:r>
              <a:rPr lang="en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 5 and </a:t>
            </a:r>
            <a:r>
              <a:rPr lang="en" dirty="0" err="1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Lec</a:t>
            </a:r>
            <a:r>
              <a:rPr lang="en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 14)</a:t>
            </a:r>
            <a:endParaRPr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</a:pPr>
            <a:r>
              <a:rPr lang="en" b="1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Goal:</a:t>
            </a:r>
            <a:r>
              <a:rPr lang="en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 Use computer graphics methods to generate more realistic looking landscapes and see how water and wind erosion reshape them over time</a:t>
            </a:r>
            <a:endParaRPr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</a:pPr>
            <a:r>
              <a:rPr lang="en" b="1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Diamond-Square Algorithm:</a:t>
            </a:r>
            <a:r>
              <a:rPr lang="en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 Recursive fractal algorithm similar to Mandelbrot</a:t>
            </a:r>
            <a:endParaRPr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</a:pPr>
            <a:r>
              <a:rPr lang="en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Use 4 randomly-generated corner values of a 2D array (dim. = 2n+1) to fill in inner values via midpoint displacement</a:t>
            </a:r>
            <a:endParaRPr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</a:pPr>
            <a:r>
              <a:rPr lang="en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Creates smooth structure at multiple points, but directional bias</a:t>
            </a:r>
            <a:endParaRPr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</p:txBody>
      </p:sp>
      <p:pic>
        <p:nvPicPr>
          <p:cNvPr id="361" name="Google Shape;361;p45"/>
          <p:cNvPicPr preferRelativeResize="0"/>
          <p:nvPr/>
        </p:nvPicPr>
        <p:blipFill rotWithShape="1">
          <a:blip r:embed="rId3">
            <a:alphaModFix/>
          </a:blip>
          <a:srcRect r="22576"/>
          <a:stretch/>
        </p:blipFill>
        <p:spPr>
          <a:xfrm>
            <a:off x="155975" y="2499475"/>
            <a:ext cx="479335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5"/>
          <p:cNvSpPr txBox="1"/>
          <p:nvPr/>
        </p:nvSpPr>
        <p:spPr>
          <a:xfrm>
            <a:off x="4433125" y="2444675"/>
            <a:ext cx="45549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</a:pPr>
            <a:r>
              <a:rPr lang="en" sz="1200" b="1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Simplex Noise:</a:t>
            </a:r>
            <a:r>
              <a:rPr lang="en" sz="1200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 Noise algorithm interpolates pseudo-random gradients to produce smooth, continuous elevation patterns with fewer visual artifacts</a:t>
            </a:r>
            <a:endParaRPr sz="1200"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</a:pPr>
            <a:r>
              <a:rPr lang="en" sz="1200" b="1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Erosion:</a:t>
            </a:r>
            <a:r>
              <a:rPr lang="en" sz="1200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 Time dependent PDEs that evolve the terrain elevation Z over time</a:t>
            </a:r>
            <a:endParaRPr sz="1200"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</a:pPr>
            <a:r>
              <a:rPr lang="en" sz="1200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Water erosion uses ∂z/∂t = -</a:t>
            </a:r>
            <a:r>
              <a:rPr lang="en" sz="1200" dirty="0" err="1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k·A^m·S^n</a:t>
            </a:r>
            <a:endParaRPr sz="1200"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</a:pPr>
            <a:r>
              <a:rPr lang="en" sz="1200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(rate of elevation change = </a:t>
            </a:r>
            <a:r>
              <a:rPr lang="en" sz="1200" dirty="0" err="1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coeff</a:t>
            </a:r>
            <a:r>
              <a:rPr lang="en" sz="1200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. * drainage area * local slope</a:t>
            </a:r>
            <a:endParaRPr sz="1200"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</a:pPr>
            <a:r>
              <a:rPr lang="en" sz="1200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Wind erosion uses ∂z/∂t = -k·|∇z|</a:t>
            </a:r>
            <a:endParaRPr sz="1200"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</a:pPr>
            <a:r>
              <a:rPr lang="en" sz="1200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(rate of elevation change = </a:t>
            </a:r>
            <a:r>
              <a:rPr lang="en" sz="1200" dirty="0" err="1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coeff</a:t>
            </a:r>
            <a:r>
              <a:rPr lang="en" sz="1200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 * local slope</a:t>
            </a:r>
            <a:endParaRPr sz="1200"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80EDA9-7360-BE16-ECEA-F8344F775105}"/>
              </a:ext>
            </a:extLst>
          </p:cNvPr>
          <p:cNvSpPr txBox="1"/>
          <p:nvPr/>
        </p:nvSpPr>
        <p:spPr>
          <a:xfrm>
            <a:off x="155975" y="4436020"/>
            <a:ext cx="5767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Primarily I used our homework and lab assignments. But these resources also came in helpful for my specific goal:</a:t>
            </a:r>
          </a:p>
          <a:p>
            <a:r>
              <a:rPr lang="en-US" sz="700" dirty="0"/>
              <a:t>- </a:t>
            </a:r>
            <a:r>
              <a:rPr lang="en-US" sz="700" dirty="0">
                <a:hlinkClick r:id="rId4"/>
              </a:rPr>
              <a:t>https://en.wikipedia.org/wiki/Diamond-square_algorithm</a:t>
            </a:r>
            <a:r>
              <a:rPr lang="en-US" sz="700" dirty="0"/>
              <a:t> </a:t>
            </a:r>
          </a:p>
          <a:p>
            <a:r>
              <a:rPr lang="en-US" sz="700" dirty="0"/>
              <a:t>- </a:t>
            </a:r>
            <a:r>
              <a:rPr lang="en-US" sz="700" dirty="0">
                <a:hlinkClick r:id="rId5"/>
              </a:rPr>
              <a:t>https://dl.acm.org/doi/pdf/10.1145/358523.358553</a:t>
            </a:r>
            <a:r>
              <a:rPr lang="en-US" sz="700" dirty="0"/>
              <a:t> </a:t>
            </a:r>
          </a:p>
          <a:p>
            <a:r>
              <a:rPr lang="en-US" sz="700" dirty="0"/>
              <a:t>- </a:t>
            </a:r>
            <a:r>
              <a:rPr lang="en-US" sz="700" dirty="0">
                <a:hlinkClick r:id="rId6"/>
              </a:rPr>
              <a:t>https://medium.com/@nickobrien/diamond-square-algorithm-explanation-and-c-implementation-5efa891e486f</a:t>
            </a:r>
            <a:r>
              <a:rPr lang="en-US" sz="700" dirty="0"/>
              <a:t> </a:t>
            </a:r>
          </a:p>
          <a:p>
            <a:r>
              <a:rPr lang="en-US" sz="700" dirty="0"/>
              <a:t>- </a:t>
            </a:r>
            <a:r>
              <a:rPr lang="en-US" sz="700" dirty="0">
                <a:hlinkClick r:id="rId7"/>
              </a:rPr>
              <a:t>https://py5coding.org/how_tos/generate_noise_values.html</a:t>
            </a:r>
            <a:r>
              <a:rPr lang="en-US" sz="700" dirty="0"/>
              <a:t> </a:t>
            </a:r>
          </a:p>
          <a:p>
            <a:r>
              <a:rPr lang="en-US" sz="700" dirty="0"/>
              <a:t>- </a:t>
            </a:r>
            <a:r>
              <a:rPr lang="en-US" sz="700" dirty="0">
                <a:hlinkClick r:id="rId8"/>
              </a:rPr>
              <a:t>https://yonatankra.com/how-to-create-terrain-and-heightmaps-using-the-diamond-square-algorithm-in-javascript/</a:t>
            </a:r>
            <a:r>
              <a:rPr lang="en-US" sz="700" dirty="0"/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6"/>
          <p:cNvSpPr txBox="1">
            <a:spLocks noGrp="1"/>
          </p:cNvSpPr>
          <p:nvPr>
            <p:ph type="title"/>
          </p:nvPr>
        </p:nvSpPr>
        <p:spPr>
          <a:xfrm>
            <a:off x="277500" y="155550"/>
            <a:ext cx="8482200" cy="4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>
                <a:latin typeface="+mj-lt"/>
              </a:rPr>
              <a:t>Video Demo - Diamond Square Algorithm</a:t>
            </a:r>
            <a:endParaRPr sz="3300" dirty="0">
              <a:latin typeface="+mj-lt"/>
            </a:endParaRPr>
          </a:p>
        </p:txBody>
      </p:sp>
      <p:pic>
        <p:nvPicPr>
          <p:cNvPr id="368" name="Google Shape;368;p46" title="ds_33_05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25" y="801188"/>
            <a:ext cx="3589925" cy="35899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9" name="Google Shape;369;p46" title="animation1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700" y="776788"/>
            <a:ext cx="3589925" cy="35899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70" name="Google Shape;370;p46"/>
          <p:cNvSpPr txBox="1"/>
          <p:nvPr/>
        </p:nvSpPr>
        <p:spPr>
          <a:xfrm>
            <a:off x="1419425" y="4525725"/>
            <a:ext cx="2005800" cy="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Size: 33 x 33</a:t>
            </a:r>
            <a:endParaRPr sz="1200"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</p:txBody>
      </p:sp>
      <p:sp>
        <p:nvSpPr>
          <p:cNvPr id="371" name="Google Shape;371;p46"/>
          <p:cNvSpPr txBox="1"/>
          <p:nvPr/>
        </p:nvSpPr>
        <p:spPr>
          <a:xfrm>
            <a:off x="5609763" y="4495375"/>
            <a:ext cx="2005800" cy="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Size: 513 x 513</a:t>
            </a:r>
            <a:endParaRPr sz="1200"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7"/>
          <p:cNvSpPr txBox="1">
            <a:spLocks noGrp="1"/>
          </p:cNvSpPr>
          <p:nvPr>
            <p:ph type="title"/>
          </p:nvPr>
        </p:nvSpPr>
        <p:spPr>
          <a:xfrm>
            <a:off x="277500" y="155550"/>
            <a:ext cx="8482200" cy="4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+mj-lt"/>
              </a:rPr>
              <a:t>Video Demo - Diamond Square / Simplex Comparison</a:t>
            </a:r>
            <a:endParaRPr sz="2700" dirty="0">
              <a:latin typeface="+mj-lt"/>
            </a:endParaRPr>
          </a:p>
        </p:txBody>
      </p:sp>
      <p:sp>
        <p:nvSpPr>
          <p:cNvPr id="378" name="Google Shape;378;p47"/>
          <p:cNvSpPr txBox="1"/>
          <p:nvPr/>
        </p:nvSpPr>
        <p:spPr>
          <a:xfrm>
            <a:off x="204800" y="3891210"/>
            <a:ext cx="29211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mo"/>
              <a:buChar char="●"/>
            </a:pPr>
            <a:r>
              <a:rPr lang="en" sz="1300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Smooth structure at multiple points, cool dramatic features, but directional bias, roughness parameter is global</a:t>
            </a:r>
            <a:endParaRPr sz="1100"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</p:txBody>
      </p:sp>
      <p:sp>
        <p:nvSpPr>
          <p:cNvPr id="379" name="Google Shape;379;p47"/>
          <p:cNvSpPr txBox="1"/>
          <p:nvPr/>
        </p:nvSpPr>
        <p:spPr>
          <a:xfrm>
            <a:off x="3125900" y="3918101"/>
            <a:ext cx="27996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</a:pPr>
            <a:r>
              <a:rPr lang="en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Very diverse, fine details, no grid artifacts, but less dramatic features and can be very sporadic</a:t>
            </a:r>
            <a:endParaRPr sz="1200"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</p:txBody>
      </p:sp>
      <p:sp>
        <p:nvSpPr>
          <p:cNvPr id="380" name="Google Shape;380;p47"/>
          <p:cNvSpPr txBox="1"/>
          <p:nvPr/>
        </p:nvSpPr>
        <p:spPr>
          <a:xfrm>
            <a:off x="5925500" y="4018383"/>
            <a:ext cx="2921100" cy="8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</a:pPr>
            <a:r>
              <a:rPr lang="en" dirty="0">
                <a:solidFill>
                  <a:schemeClr val="dk1"/>
                </a:solidFill>
                <a:latin typeface="+mj-lt"/>
                <a:ea typeface="Arimo"/>
                <a:cs typeface="Arimo"/>
                <a:sym typeface="Arimo"/>
              </a:rPr>
              <a:t>Hybrid: Interesting features with organic flow</a:t>
            </a:r>
            <a:endParaRPr sz="1200" dirty="0">
              <a:solidFill>
                <a:schemeClr val="dk1"/>
              </a:solidFill>
              <a:latin typeface="+mj-lt"/>
              <a:ea typeface="Arimo"/>
              <a:cs typeface="Arimo"/>
              <a:sym typeface="Arimo"/>
            </a:endParaRPr>
          </a:p>
        </p:txBody>
      </p:sp>
      <p:pic>
        <p:nvPicPr>
          <p:cNvPr id="2" name="animation2.mp4">
            <a:hlinkClick r:id="" action="ppaction://media"/>
            <a:extLst>
              <a:ext uri="{FF2B5EF4-FFF2-40B4-BE49-F238E27FC236}">
                <a16:creationId xmlns:a16="http://schemas.microsoft.com/office/drawing/2014/main" id="{216EE4AC-9311-F604-DDD8-6DCCF1113A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11319"/>
            <a:ext cx="9144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8"/>
          <p:cNvSpPr txBox="1">
            <a:spLocks noGrp="1"/>
          </p:cNvSpPr>
          <p:nvPr>
            <p:ph type="title"/>
          </p:nvPr>
        </p:nvSpPr>
        <p:spPr>
          <a:xfrm>
            <a:off x="246578" y="286144"/>
            <a:ext cx="8650841" cy="6035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+mj-lt"/>
              </a:rPr>
              <a:t>Video Demo - Final Terrain + Erosion</a:t>
            </a:r>
            <a:endParaRPr sz="2700" dirty="0">
              <a:latin typeface="+mj-lt"/>
            </a:endParaRPr>
          </a:p>
        </p:txBody>
      </p:sp>
      <p:pic>
        <p:nvPicPr>
          <p:cNvPr id="2" name="animation3.mp4">
            <a:hlinkClick r:id="" action="ppaction://media"/>
            <a:extLst>
              <a:ext uri="{FF2B5EF4-FFF2-40B4-BE49-F238E27FC236}">
                <a16:creationId xmlns:a16="http://schemas.microsoft.com/office/drawing/2014/main" id="{73A2C8F5-B4F7-04CC-631B-2958E7EF36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872191"/>
            <a:ext cx="91440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duct demo | Human focus">
  <a:themeElements>
    <a:clrScheme name="Simple Light">
      <a:dk1>
        <a:srgbClr val="3C4043"/>
      </a:dk1>
      <a:lt1>
        <a:srgbClr val="000000"/>
      </a:lt1>
      <a:dk2>
        <a:srgbClr val="F4F4F4"/>
      </a:dk2>
      <a:lt2>
        <a:srgbClr val="FFFFFF"/>
      </a:lt2>
      <a:accent1>
        <a:srgbClr val="FDD198"/>
      </a:accent1>
      <a:accent2>
        <a:srgbClr val="F4F4F4"/>
      </a:accent2>
      <a:accent3>
        <a:srgbClr val="B7B7B7"/>
      </a:accent3>
      <a:accent4>
        <a:srgbClr val="FFA767"/>
      </a:accent4>
      <a:accent5>
        <a:srgbClr val="FFF2DC"/>
      </a:accent5>
      <a:accent6>
        <a:srgbClr val="F0C894"/>
      </a:accent6>
      <a:hlink>
        <a:srgbClr val="CAA97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500</Words>
  <Application>Microsoft Macintosh PowerPoint</Application>
  <PresentationFormat>On-screen Show (16:9)</PresentationFormat>
  <Paragraphs>40</Paragraphs>
  <Slides>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Arimo SemiBold</vt:lpstr>
      <vt:lpstr>Arimo Medium</vt:lpstr>
      <vt:lpstr>Arial</vt:lpstr>
      <vt:lpstr>Azeret Mono</vt:lpstr>
      <vt:lpstr>Arimo</vt:lpstr>
      <vt:lpstr>Product demo | Human focus</vt:lpstr>
      <vt:lpstr>Using Diamond Square Algorithm and Simplex   Noise for Terrain Generation w/ Erosion</vt:lpstr>
      <vt:lpstr>Topic of Simulation + Methods Used</vt:lpstr>
      <vt:lpstr>Video Demo - Diamond Square Algorithm</vt:lpstr>
      <vt:lpstr>Video Demo - Diamond Square / Simplex Comparison</vt:lpstr>
      <vt:lpstr>Video Demo - Final Terrain + Erosion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Maria Rufova</cp:lastModifiedBy>
  <cp:revision>2</cp:revision>
  <dcterms:modified xsi:type="dcterms:W3CDTF">2025-12-03T20:00:28Z</dcterms:modified>
</cp:coreProperties>
</file>