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verage" panose="020B0604020202020204" charset="0"/>
      <p:regular r:id="rId7"/>
    </p:embeddedFont>
    <p:embeddedFont>
      <p:font typeface="Oswald" panose="00000500000000000000" pitchFamily="2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ab8304ef0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ab8304ef0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b8304ef0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ab8304ef0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b8304ef0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ab8304ef0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ics-tutorials.ws/blog/wheatstone-bridg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tplotlib.org/stable/api/_as_gen/matplotlib.pyplot.tex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0" y="309700"/>
            <a:ext cx="7801500" cy="9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Flow in a Circuit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718238" y="1237650"/>
            <a:ext cx="7801500" cy="5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Tavisha Patel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963" y="1813600"/>
            <a:ext cx="6232025" cy="30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Simulation/Methods Used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3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500" dirty="0"/>
              <a:t>I created classes for resistors, sources, and grounds, which </a:t>
            </a:r>
            <a:r>
              <a:rPr lang="en-US" sz="1500" dirty="0"/>
              <a:t>keeps track of each item’s x and y positions, as well as the item that comes after. I also made a class for a “branch” between two adjacent items. I used this to draw the circuit and the wires between each item.</a:t>
            </a:r>
            <a:endParaRPr lang="en" sz="15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5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500" dirty="0"/>
              <a:t>I used Ohm’s Law (V = IR) to calculate the voltage drop for each resistor and the current in each part of the circuit. I then used this information to simulate how current flows in a circuit. The speed of each point as it moves across the circuit approximately represents the amount of current.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500" dirty="0"/>
              <a:t>I also simulated a Wheatstone Bridge and used the equation (R</a:t>
            </a:r>
            <a:r>
              <a:rPr lang="en" sz="1500" baseline="-25000" dirty="0"/>
              <a:t>x</a:t>
            </a:r>
            <a:r>
              <a:rPr lang="en" sz="1500" dirty="0"/>
              <a:t> = R</a:t>
            </a:r>
            <a:r>
              <a:rPr lang="en" sz="1500" baseline="-25000" dirty="0"/>
              <a:t>2</a:t>
            </a:r>
            <a:r>
              <a:rPr lang="en" sz="1500" dirty="0"/>
              <a:t>R</a:t>
            </a:r>
            <a:r>
              <a:rPr lang="en" sz="1500" baseline="-25000" dirty="0"/>
              <a:t>3</a:t>
            </a:r>
            <a:r>
              <a:rPr lang="en" sz="1500" dirty="0"/>
              <a:t>/R</a:t>
            </a:r>
            <a:r>
              <a:rPr lang="en" sz="1500" baseline="-25000" dirty="0"/>
              <a:t>1</a:t>
            </a:r>
            <a:r>
              <a:rPr lang="en" sz="1500" dirty="0"/>
              <a:t>) to calculate the unknown resistance.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Sources:</a:t>
            </a:r>
            <a:endParaRPr lang="en" sz="13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 dirty="0">
                <a:solidFill>
                  <a:schemeClr val="hlink"/>
                </a:solidFill>
                <a:hlinkClick r:id="rId3"/>
              </a:rPr>
              <a:t>https://www.electronics-tutorials.ws/blog/wheatstone-bridge.html</a:t>
            </a:r>
            <a:r>
              <a:rPr lang="en" sz="1300" dirty="0"/>
              <a:t> </a:t>
            </a:r>
            <a:endParaRPr sz="13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 u="sng" dirty="0">
                <a:solidFill>
                  <a:schemeClr val="hlink"/>
                </a:solidFill>
                <a:hlinkClick r:id="rId4"/>
              </a:rPr>
              <a:t>https://matplotlib.org/stable/api/_as_gen/matplotlib.pyplot.text.html</a:t>
            </a:r>
            <a:r>
              <a:rPr lang="en" sz="1300" dirty="0"/>
              <a:t> </a:t>
            </a:r>
            <a:endParaRPr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4">
            <a:hlinkClick r:id="" action="ppaction://media"/>
            <a:extLst>
              <a:ext uri="{FF2B5EF4-FFF2-40B4-BE49-F238E27FC236}">
                <a16:creationId xmlns:a16="http://schemas.microsoft.com/office/drawing/2014/main" id="{153C2C71-C4A0-9034-6A2D-782E0F7ADB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2846" t="18789" r="4038" b="15013"/>
          <a:stretch>
            <a:fillRect/>
          </a:stretch>
        </p:blipFill>
        <p:spPr>
          <a:xfrm>
            <a:off x="525456" y="414221"/>
            <a:ext cx="8093087" cy="4315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ion5">
            <a:hlinkClick r:id="" action="ppaction://media"/>
            <a:extLst>
              <a:ext uri="{FF2B5EF4-FFF2-40B4-BE49-F238E27FC236}">
                <a16:creationId xmlns:a16="http://schemas.microsoft.com/office/drawing/2014/main" id="{F85DF864-525C-ABB1-99B1-2902FC2767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20622" t="9829" r="20083" b="3017"/>
          <a:stretch>
            <a:fillRect/>
          </a:stretch>
        </p:blipFill>
        <p:spPr>
          <a:xfrm>
            <a:off x="2333077" y="103613"/>
            <a:ext cx="4477845" cy="4936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189</Words>
  <Application>Microsoft Office PowerPoint</Application>
  <PresentationFormat>On-screen Show (16:9)</PresentationFormat>
  <Paragraphs>11</Paragraphs>
  <Slides>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Oswald</vt:lpstr>
      <vt:lpstr>Average</vt:lpstr>
      <vt:lpstr>Slate</vt:lpstr>
      <vt:lpstr>Current Flow in a Circuit</vt:lpstr>
      <vt:lpstr>Simulation/Methods Used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Tavisha Patel</dc:creator>
  <cp:lastModifiedBy>Tavisha Patel</cp:lastModifiedBy>
  <cp:revision>7</cp:revision>
  <dcterms:modified xsi:type="dcterms:W3CDTF">2025-12-04T04:51:08Z</dcterms:modified>
</cp:coreProperties>
</file>