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7" r:id="rId4"/>
    <p:sldMasterId id="2147483708" r:id="rId5"/>
  </p:sldMasterIdLst>
  <p:notesMasterIdLst>
    <p:notesMasterId r:id="rId6"/>
  </p:notesMasterIdLst>
  <p:sldIdLst>
    <p:sldId id="256" r:id="rId7"/>
    <p:sldId id="257" r:id="rId8"/>
    <p:sldId id="258" r:id="rId9"/>
  </p:sldIdLst>
  <p:sldSz cy="5143500" cx="9144000"/>
  <p:notesSz cx="6858000" cy="9144000"/>
  <p:embeddedFontLst>
    <p:embeddedFont>
      <p:font typeface="Archivo Light"/>
      <p:regular r:id="rId10"/>
      <p:bold r:id="rId11"/>
      <p:italic r:id="rId12"/>
      <p:boldItalic r:id="rId13"/>
    </p:embeddedFont>
    <p:embeddedFont>
      <p:font typeface="Archivo"/>
      <p:regular r:id="rId14"/>
      <p:bold r:id="rId15"/>
      <p:italic r:id="rId16"/>
      <p:boldItalic r:id="rId17"/>
    </p:embeddedFont>
    <p:embeddedFont>
      <p:font typeface="Archivo SemiBold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20" Type="http://schemas.openxmlformats.org/officeDocument/2006/relationships/font" Target="fonts/ArchivoSemiBold-italic.fntdata"/><Relationship Id="rId21" Type="http://schemas.openxmlformats.org/officeDocument/2006/relationships/font" Target="fonts/ArchivoSemiBold-boldItalic.fntdata"/><Relationship Id="rId11" Type="http://schemas.openxmlformats.org/officeDocument/2006/relationships/font" Target="fonts/ArchivoLight-bold.fntdata"/><Relationship Id="rId10" Type="http://schemas.openxmlformats.org/officeDocument/2006/relationships/font" Target="fonts/ArchivoLight-regular.fntdata"/><Relationship Id="rId13" Type="http://schemas.openxmlformats.org/officeDocument/2006/relationships/font" Target="fonts/ArchivoLight-boldItalic.fntdata"/><Relationship Id="rId12" Type="http://schemas.openxmlformats.org/officeDocument/2006/relationships/font" Target="fonts/ArchivoLight-italic.fntdata"/><Relationship Id="rId15" Type="http://schemas.openxmlformats.org/officeDocument/2006/relationships/font" Target="fonts/Archivo-bold.fntdata"/><Relationship Id="rId14" Type="http://schemas.openxmlformats.org/officeDocument/2006/relationships/font" Target="fonts/Archivo-regular.fntdata"/><Relationship Id="rId17" Type="http://schemas.openxmlformats.org/officeDocument/2006/relationships/font" Target="fonts/Archivo-boldItalic.fntdata"/><Relationship Id="rId16" Type="http://schemas.openxmlformats.org/officeDocument/2006/relationships/font" Target="fonts/Archivo-italic.fntdata"/><Relationship Id="rId19" Type="http://schemas.openxmlformats.org/officeDocument/2006/relationships/font" Target="fonts/ArchivoSemiBold-bold.fntdata"/><Relationship Id="rId18" Type="http://schemas.openxmlformats.org/officeDocument/2006/relationships/font" Target="fonts/ArchivoSemiBold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a3ed90e127_0_2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a3ed90e127_0_2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ad0700999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ad0700999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a3ed90e127_0_2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a3ed90e127_0_2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Alt 1">
  <p:cSld name="BLANK_2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6775278" y="3560565"/>
            <a:ext cx="2001600" cy="12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type="title"/>
          </p:nvPr>
        </p:nvSpPr>
        <p:spPr>
          <a:xfrm>
            <a:off x="361975" y="3082925"/>
            <a:ext cx="6276900" cy="1839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2" type="subTitle"/>
          </p:nvPr>
        </p:nvSpPr>
        <p:spPr>
          <a:xfrm>
            <a:off x="361975" y="2463075"/>
            <a:ext cx="6276900" cy="43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 - Alt 2">
  <p:cSld name="CUSTOM_20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/>
          <p:nvPr>
            <p:ph idx="2" type="pic"/>
          </p:nvPr>
        </p:nvSpPr>
        <p:spPr>
          <a:xfrm>
            <a:off x="5859475" y="465625"/>
            <a:ext cx="2917200" cy="4316700"/>
          </a:xfrm>
          <a:prstGeom prst="roundRect">
            <a:avLst>
              <a:gd fmla="val 3546" name="adj"/>
            </a:avLst>
          </a:prstGeom>
          <a:noFill/>
          <a:ln>
            <a:noFill/>
          </a:ln>
        </p:spPr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361975" y="2989125"/>
            <a:ext cx="5008500" cy="1763100"/>
          </a:xfrm>
          <a:prstGeom prst="rect">
            <a:avLst/>
          </a:prstGeom>
        </p:spPr>
        <p:txBody>
          <a:bodyPr anchorCtr="0" anchor="b" bIns="0" lIns="0" spcFirstLastPara="1" rIns="13715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>
                <a:latin typeface="Archivo"/>
                <a:ea typeface="Archivo"/>
                <a:cs typeface="Archivo"/>
                <a:sym typeface="Archivo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>
                <a:latin typeface="Archivo"/>
                <a:ea typeface="Archivo"/>
                <a:cs typeface="Archivo"/>
                <a:sym typeface="Archivo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>
                <a:latin typeface="Archivo"/>
                <a:ea typeface="Archivo"/>
                <a:cs typeface="Archivo"/>
                <a:sym typeface="Archivo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>
                <a:latin typeface="Archivo"/>
                <a:ea typeface="Archivo"/>
                <a:cs typeface="Archivo"/>
                <a:sym typeface="Archivo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>
                <a:latin typeface="Archivo"/>
                <a:ea typeface="Archivo"/>
                <a:cs typeface="Archivo"/>
                <a:sym typeface="Archivo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>
                <a:latin typeface="Archivo"/>
                <a:ea typeface="Archivo"/>
                <a:cs typeface="Archivo"/>
                <a:sym typeface="Archivo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>
                <a:latin typeface="Archivo"/>
                <a:ea typeface="Archivo"/>
                <a:cs typeface="Archivo"/>
                <a:sym typeface="Archivo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>
                <a:latin typeface="Archivo"/>
                <a:ea typeface="Archivo"/>
                <a:cs typeface="Archivo"/>
                <a:sym typeface="Archivo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"/>
              <a:buChar char="■"/>
              <a:defRPr sz="1000"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3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4" type="subTitle"/>
          </p:nvPr>
        </p:nvSpPr>
        <p:spPr>
          <a:xfrm>
            <a:off x="361975" y="552775"/>
            <a:ext cx="4063800" cy="51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 - Alt 3">
  <p:cSld name="CUSTOM_24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16"/>
          <p:cNvSpPr txBox="1"/>
          <p:nvPr>
            <p:ph idx="1" type="subTitle"/>
          </p:nvPr>
        </p:nvSpPr>
        <p:spPr>
          <a:xfrm>
            <a:off x="4918050" y="3138700"/>
            <a:ext cx="36759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69" name="Google Shape;69;p16"/>
          <p:cNvSpPr txBox="1"/>
          <p:nvPr>
            <p:ph idx="2" type="body"/>
          </p:nvPr>
        </p:nvSpPr>
        <p:spPr>
          <a:xfrm>
            <a:off x="4918050" y="3409900"/>
            <a:ext cx="3675900" cy="1233000"/>
          </a:xfrm>
          <a:prstGeom prst="rect">
            <a:avLst/>
          </a:prstGeom>
        </p:spPr>
        <p:txBody>
          <a:bodyPr anchorCtr="0" anchor="t" bIns="0" lIns="0" spcFirstLastPara="1" rIns="0" wrap="square" tIns="13715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■"/>
              <a:defRPr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■"/>
              <a:defRPr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chivo Light"/>
              <a:buChar char="■"/>
              <a:defRPr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70" name="Google Shape;70;p16"/>
          <p:cNvSpPr/>
          <p:nvPr>
            <p:ph idx="3" type="pic"/>
          </p:nvPr>
        </p:nvSpPr>
        <p:spPr>
          <a:xfrm>
            <a:off x="4637425" y="1066100"/>
            <a:ext cx="4140600" cy="1806600"/>
          </a:xfrm>
          <a:prstGeom prst="roundRect">
            <a:avLst>
              <a:gd fmla="val 14555" name="adj"/>
            </a:avLst>
          </a:prstGeom>
          <a:noFill/>
          <a:ln>
            <a:noFill/>
          </a:ln>
        </p:spPr>
      </p:sp>
      <p:sp>
        <p:nvSpPr>
          <p:cNvPr id="71" name="Google Shape;71;p16"/>
          <p:cNvSpPr txBox="1"/>
          <p:nvPr>
            <p:ph idx="4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type="title"/>
          </p:nvPr>
        </p:nvSpPr>
        <p:spPr>
          <a:xfrm>
            <a:off x="361975" y="1066100"/>
            <a:ext cx="4136400" cy="45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5" type="subTitle"/>
          </p:nvPr>
        </p:nvSpPr>
        <p:spPr>
          <a:xfrm>
            <a:off x="361975" y="552775"/>
            <a:ext cx="4063800" cy="51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subtitles">
  <p:cSld name="CUSTOM_2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7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2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type="title"/>
          </p:nvPr>
        </p:nvSpPr>
        <p:spPr>
          <a:xfrm>
            <a:off x="361975" y="1066100"/>
            <a:ext cx="6239100" cy="455100"/>
          </a:xfrm>
          <a:prstGeom prst="rect">
            <a:avLst/>
          </a:prstGeom>
        </p:spPr>
        <p:txBody>
          <a:bodyPr anchorCtr="0" anchor="t" bIns="13715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2">
  <p:cSld name="CUSTOM_19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8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18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type="title"/>
          </p:nvPr>
        </p:nvSpPr>
        <p:spPr>
          <a:xfrm>
            <a:off x="361975" y="552775"/>
            <a:ext cx="8343600" cy="2122800"/>
          </a:xfrm>
          <a:prstGeom prst="rect">
            <a:avLst/>
          </a:prstGeom>
        </p:spPr>
        <p:txBody>
          <a:bodyPr anchorCtr="0" anchor="t" bIns="137150" lIns="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2" type="body"/>
          </p:nvPr>
        </p:nvSpPr>
        <p:spPr>
          <a:xfrm>
            <a:off x="361975" y="3014385"/>
            <a:ext cx="5008500" cy="1763100"/>
          </a:xfrm>
          <a:prstGeom prst="rect">
            <a:avLst/>
          </a:prstGeom>
        </p:spPr>
        <p:txBody>
          <a:bodyPr anchorCtr="0" anchor="b" bIns="0" lIns="0" spcFirstLastPara="1" rIns="13715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1">
  <p:cSld name="BLANK_1_1_1_1_1_1_1_1_1_1_1_2_3_1">
    <p:bg>
      <p:bgPr>
        <a:solidFill>
          <a:schemeClr val="dk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9"/>
          <p:cNvSpPr txBox="1"/>
          <p:nvPr>
            <p:ph hasCustomPrompt="1" type="title"/>
          </p:nvPr>
        </p:nvSpPr>
        <p:spPr>
          <a:xfrm>
            <a:off x="6810900" y="1133425"/>
            <a:ext cx="19635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9"/>
          <p:cNvSpPr txBox="1"/>
          <p:nvPr>
            <p:ph hasCustomPrompt="1" idx="2" type="title"/>
          </p:nvPr>
        </p:nvSpPr>
        <p:spPr>
          <a:xfrm>
            <a:off x="4677671" y="1133425"/>
            <a:ext cx="20514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9"/>
          <p:cNvSpPr txBox="1"/>
          <p:nvPr>
            <p:ph hasCustomPrompt="1" idx="3" type="title"/>
          </p:nvPr>
        </p:nvSpPr>
        <p:spPr>
          <a:xfrm>
            <a:off x="2537950" y="1133425"/>
            <a:ext cx="19611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9"/>
          <p:cNvSpPr txBox="1"/>
          <p:nvPr>
            <p:ph hasCustomPrompt="1" idx="4" type="title"/>
          </p:nvPr>
        </p:nvSpPr>
        <p:spPr>
          <a:xfrm>
            <a:off x="2537950" y="2353968"/>
            <a:ext cx="19611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9"/>
          <p:cNvSpPr txBox="1"/>
          <p:nvPr>
            <p:ph hasCustomPrompt="1" idx="5" type="title"/>
          </p:nvPr>
        </p:nvSpPr>
        <p:spPr>
          <a:xfrm>
            <a:off x="396850" y="1133425"/>
            <a:ext cx="19611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9"/>
          <p:cNvSpPr txBox="1"/>
          <p:nvPr>
            <p:ph hasCustomPrompt="1" idx="6" type="title"/>
          </p:nvPr>
        </p:nvSpPr>
        <p:spPr>
          <a:xfrm>
            <a:off x="396850" y="2353968"/>
            <a:ext cx="19611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9"/>
          <p:cNvSpPr txBox="1"/>
          <p:nvPr>
            <p:ph idx="1" type="subTitle"/>
          </p:nvPr>
        </p:nvSpPr>
        <p:spPr>
          <a:xfrm>
            <a:off x="356125" y="183140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96" name="Google Shape;96;p19"/>
          <p:cNvSpPr txBox="1"/>
          <p:nvPr>
            <p:ph idx="7" type="subTitle"/>
          </p:nvPr>
        </p:nvSpPr>
        <p:spPr>
          <a:xfrm>
            <a:off x="2499750" y="181030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97" name="Google Shape;97;p19"/>
          <p:cNvSpPr txBox="1"/>
          <p:nvPr>
            <p:ph idx="8" type="subTitle"/>
          </p:nvPr>
        </p:nvSpPr>
        <p:spPr>
          <a:xfrm>
            <a:off x="4647650" y="181030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98" name="Google Shape;98;p19"/>
          <p:cNvSpPr txBox="1"/>
          <p:nvPr>
            <p:ph idx="9" type="subTitle"/>
          </p:nvPr>
        </p:nvSpPr>
        <p:spPr>
          <a:xfrm>
            <a:off x="6775275" y="181030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99" name="Google Shape;99;p19"/>
          <p:cNvSpPr txBox="1"/>
          <p:nvPr>
            <p:ph idx="13" type="subTitle"/>
          </p:nvPr>
        </p:nvSpPr>
        <p:spPr>
          <a:xfrm>
            <a:off x="356125" y="306175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100" name="Google Shape;100;p19"/>
          <p:cNvSpPr txBox="1"/>
          <p:nvPr>
            <p:ph idx="14" type="subTitle"/>
          </p:nvPr>
        </p:nvSpPr>
        <p:spPr>
          <a:xfrm>
            <a:off x="2539950" y="306175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101" name="Google Shape;101;p19"/>
          <p:cNvSpPr txBox="1"/>
          <p:nvPr>
            <p:ph idx="15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BLANK_1_1_1_1_1_1_1_1_1_1_1_2_1_5_1">
    <p:bg>
      <p:bgPr>
        <a:solidFill>
          <a:schemeClr val="dk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20"/>
          <p:cNvSpPr txBox="1"/>
          <p:nvPr>
            <p:ph idx="1" type="subTitle"/>
          </p:nvPr>
        </p:nvSpPr>
        <p:spPr>
          <a:xfrm>
            <a:off x="5145650" y="4315326"/>
            <a:ext cx="3630900" cy="495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" name="Google Shape;106;p20"/>
          <p:cNvSpPr txBox="1"/>
          <p:nvPr>
            <p:ph type="title"/>
          </p:nvPr>
        </p:nvSpPr>
        <p:spPr>
          <a:xfrm>
            <a:off x="361975" y="2793298"/>
            <a:ext cx="4401300" cy="2111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BLANK_1_1_1_1_1_1_1_1_1_1_1_2_1_4">
    <p:bg>
      <p:bgPr>
        <a:solidFill>
          <a:schemeClr val="dk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/>
          <p:nvPr>
            <p:ph idx="1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0" name="Google Shape;110;p21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1"/>
          <p:cNvSpPr txBox="1"/>
          <p:nvPr>
            <p:ph idx="2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2" name="Google Shape;112;p21"/>
          <p:cNvSpPr txBox="1"/>
          <p:nvPr>
            <p:ph idx="3" type="subTitle"/>
          </p:nvPr>
        </p:nvSpPr>
        <p:spPr>
          <a:xfrm>
            <a:off x="339900" y="2464350"/>
            <a:ext cx="1025100" cy="31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3" name="Google Shape;113;p21"/>
          <p:cNvSpPr txBox="1"/>
          <p:nvPr>
            <p:ph idx="4" type="subTitle"/>
          </p:nvPr>
        </p:nvSpPr>
        <p:spPr>
          <a:xfrm>
            <a:off x="339900" y="3456150"/>
            <a:ext cx="1025100" cy="31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4" name="Google Shape;114;p21"/>
          <p:cNvSpPr txBox="1"/>
          <p:nvPr>
            <p:ph idx="5" type="subTitle"/>
          </p:nvPr>
        </p:nvSpPr>
        <p:spPr>
          <a:xfrm>
            <a:off x="339900" y="4416300"/>
            <a:ext cx="1025100" cy="31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5" name="Google Shape;115;p21"/>
          <p:cNvSpPr txBox="1"/>
          <p:nvPr>
            <p:ph idx="6" type="subTitle"/>
          </p:nvPr>
        </p:nvSpPr>
        <p:spPr>
          <a:xfrm>
            <a:off x="1365000" y="1737950"/>
            <a:ext cx="1945500" cy="318600"/>
          </a:xfrm>
          <a:prstGeom prst="rect">
            <a:avLst/>
          </a:prstGeom>
        </p:spPr>
        <p:txBody>
          <a:bodyPr anchorCtr="0" anchor="ctr" bIns="0" lIns="91425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6" name="Google Shape;116;p21"/>
          <p:cNvSpPr txBox="1"/>
          <p:nvPr>
            <p:ph idx="7" type="subTitle"/>
          </p:nvPr>
        </p:nvSpPr>
        <p:spPr>
          <a:xfrm>
            <a:off x="3308938" y="1737950"/>
            <a:ext cx="1945500" cy="318600"/>
          </a:xfrm>
          <a:prstGeom prst="rect">
            <a:avLst/>
          </a:prstGeom>
        </p:spPr>
        <p:txBody>
          <a:bodyPr anchorCtr="0" anchor="ctr" bIns="0" lIns="91425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7" name="Google Shape;117;p21"/>
          <p:cNvSpPr txBox="1"/>
          <p:nvPr>
            <p:ph idx="8" type="subTitle"/>
          </p:nvPr>
        </p:nvSpPr>
        <p:spPr>
          <a:xfrm>
            <a:off x="5252888" y="1737950"/>
            <a:ext cx="1945500" cy="318600"/>
          </a:xfrm>
          <a:prstGeom prst="rect">
            <a:avLst/>
          </a:prstGeom>
        </p:spPr>
        <p:txBody>
          <a:bodyPr anchorCtr="0" anchor="ctr" bIns="0" lIns="91425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8" name="Google Shape;118;p21"/>
          <p:cNvSpPr txBox="1"/>
          <p:nvPr>
            <p:ph idx="9" type="subTitle"/>
          </p:nvPr>
        </p:nvSpPr>
        <p:spPr>
          <a:xfrm>
            <a:off x="7198463" y="1737950"/>
            <a:ext cx="1945500" cy="318600"/>
          </a:xfrm>
          <a:prstGeom prst="rect">
            <a:avLst/>
          </a:prstGeom>
        </p:spPr>
        <p:txBody>
          <a:bodyPr anchorCtr="0" anchor="ctr" bIns="0" lIns="91425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9" name="Google Shape;119;p21"/>
          <p:cNvSpPr txBox="1"/>
          <p:nvPr>
            <p:ph idx="13" type="subTitle"/>
          </p:nvPr>
        </p:nvSpPr>
        <p:spPr>
          <a:xfrm>
            <a:off x="1488550" y="22425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0" name="Google Shape;120;p21"/>
          <p:cNvSpPr txBox="1"/>
          <p:nvPr>
            <p:ph idx="14" type="subTitle"/>
          </p:nvPr>
        </p:nvSpPr>
        <p:spPr>
          <a:xfrm>
            <a:off x="3432538" y="22425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1" name="Google Shape;121;p21"/>
          <p:cNvSpPr txBox="1"/>
          <p:nvPr>
            <p:ph idx="15" type="subTitle"/>
          </p:nvPr>
        </p:nvSpPr>
        <p:spPr>
          <a:xfrm>
            <a:off x="5374950" y="22425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2" name="Google Shape;122;p21"/>
          <p:cNvSpPr txBox="1"/>
          <p:nvPr>
            <p:ph idx="16" type="subTitle"/>
          </p:nvPr>
        </p:nvSpPr>
        <p:spPr>
          <a:xfrm>
            <a:off x="7318938" y="22425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3" name="Google Shape;123;p21"/>
          <p:cNvSpPr txBox="1"/>
          <p:nvPr>
            <p:ph idx="17" type="subTitle"/>
          </p:nvPr>
        </p:nvSpPr>
        <p:spPr>
          <a:xfrm>
            <a:off x="1488550" y="32343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4" name="Google Shape;124;p21"/>
          <p:cNvSpPr txBox="1"/>
          <p:nvPr>
            <p:ph idx="18" type="subTitle"/>
          </p:nvPr>
        </p:nvSpPr>
        <p:spPr>
          <a:xfrm>
            <a:off x="3432538" y="32343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5" name="Google Shape;125;p21"/>
          <p:cNvSpPr txBox="1"/>
          <p:nvPr>
            <p:ph idx="19" type="subTitle"/>
          </p:nvPr>
        </p:nvSpPr>
        <p:spPr>
          <a:xfrm>
            <a:off x="5374950" y="32343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6" name="Google Shape;126;p21"/>
          <p:cNvSpPr txBox="1"/>
          <p:nvPr>
            <p:ph idx="20" type="subTitle"/>
          </p:nvPr>
        </p:nvSpPr>
        <p:spPr>
          <a:xfrm>
            <a:off x="7318938" y="32343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" name="Google Shape;127;p21"/>
          <p:cNvSpPr txBox="1"/>
          <p:nvPr>
            <p:ph idx="21" type="subTitle"/>
          </p:nvPr>
        </p:nvSpPr>
        <p:spPr>
          <a:xfrm>
            <a:off x="1488550" y="418255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8" name="Google Shape;128;p21"/>
          <p:cNvSpPr txBox="1"/>
          <p:nvPr>
            <p:ph idx="22" type="subTitle"/>
          </p:nvPr>
        </p:nvSpPr>
        <p:spPr>
          <a:xfrm>
            <a:off x="3432538" y="418255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9" name="Google Shape;129;p21"/>
          <p:cNvSpPr txBox="1"/>
          <p:nvPr>
            <p:ph idx="23" type="subTitle"/>
          </p:nvPr>
        </p:nvSpPr>
        <p:spPr>
          <a:xfrm>
            <a:off x="5374950" y="418255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21"/>
          <p:cNvSpPr txBox="1"/>
          <p:nvPr>
            <p:ph idx="24" type="subTitle"/>
          </p:nvPr>
        </p:nvSpPr>
        <p:spPr>
          <a:xfrm>
            <a:off x="7318938" y="418255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1" name="Google Shape;131;p21"/>
          <p:cNvSpPr txBox="1"/>
          <p:nvPr>
            <p:ph type="title"/>
          </p:nvPr>
        </p:nvSpPr>
        <p:spPr>
          <a:xfrm>
            <a:off x="357700" y="1066100"/>
            <a:ext cx="6243300" cy="45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venue model">
  <p:cSld name="BLANK_1_1_1_1_1_1_1_1_1_1_1_2_1_2">
    <p:bg>
      <p:bgPr>
        <a:solidFill>
          <a:schemeClr val="dk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p22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6" name="Google Shape;136;p22"/>
          <p:cNvSpPr txBox="1"/>
          <p:nvPr>
            <p:ph idx="2" type="subTitle"/>
          </p:nvPr>
        </p:nvSpPr>
        <p:spPr>
          <a:xfrm>
            <a:off x="593274" y="3168375"/>
            <a:ext cx="1248000" cy="4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7" name="Google Shape;137;p22"/>
          <p:cNvSpPr txBox="1"/>
          <p:nvPr>
            <p:ph idx="3" type="subTitle"/>
          </p:nvPr>
        </p:nvSpPr>
        <p:spPr>
          <a:xfrm>
            <a:off x="593275" y="3700700"/>
            <a:ext cx="1248000" cy="10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8" name="Google Shape;138;p22"/>
          <p:cNvSpPr txBox="1"/>
          <p:nvPr>
            <p:ph hasCustomPrompt="1" type="title"/>
          </p:nvPr>
        </p:nvSpPr>
        <p:spPr>
          <a:xfrm>
            <a:off x="418825" y="2066025"/>
            <a:ext cx="1577100" cy="8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22"/>
          <p:cNvSpPr txBox="1"/>
          <p:nvPr>
            <p:ph idx="4" type="subTitle"/>
          </p:nvPr>
        </p:nvSpPr>
        <p:spPr>
          <a:xfrm>
            <a:off x="2289024" y="3168375"/>
            <a:ext cx="1248000" cy="4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0" name="Google Shape;140;p22"/>
          <p:cNvSpPr txBox="1"/>
          <p:nvPr>
            <p:ph idx="5" type="subTitle"/>
          </p:nvPr>
        </p:nvSpPr>
        <p:spPr>
          <a:xfrm>
            <a:off x="2289025" y="3700700"/>
            <a:ext cx="1248000" cy="10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1" name="Google Shape;141;p22"/>
          <p:cNvSpPr txBox="1"/>
          <p:nvPr>
            <p:ph hasCustomPrompt="1" idx="6" type="title"/>
          </p:nvPr>
        </p:nvSpPr>
        <p:spPr>
          <a:xfrm>
            <a:off x="2114575" y="1530675"/>
            <a:ext cx="1577100" cy="8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22"/>
          <p:cNvSpPr txBox="1"/>
          <p:nvPr>
            <p:ph idx="7" type="subTitle"/>
          </p:nvPr>
        </p:nvSpPr>
        <p:spPr>
          <a:xfrm>
            <a:off x="3998249" y="3168375"/>
            <a:ext cx="1248000" cy="4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3" name="Google Shape;143;p22"/>
          <p:cNvSpPr txBox="1"/>
          <p:nvPr>
            <p:ph idx="8" type="subTitle"/>
          </p:nvPr>
        </p:nvSpPr>
        <p:spPr>
          <a:xfrm>
            <a:off x="3998250" y="3700700"/>
            <a:ext cx="1248000" cy="10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4" name="Google Shape;144;p22"/>
          <p:cNvSpPr txBox="1"/>
          <p:nvPr>
            <p:ph hasCustomPrompt="1" idx="9" type="title"/>
          </p:nvPr>
        </p:nvSpPr>
        <p:spPr>
          <a:xfrm>
            <a:off x="3823800" y="925225"/>
            <a:ext cx="1577100" cy="8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22"/>
          <p:cNvSpPr txBox="1"/>
          <p:nvPr>
            <p:ph idx="13" type="subTitle"/>
          </p:nvPr>
        </p:nvSpPr>
        <p:spPr>
          <a:xfrm>
            <a:off x="5700724" y="3168375"/>
            <a:ext cx="1248000" cy="4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6" name="Google Shape;146;p22"/>
          <p:cNvSpPr txBox="1"/>
          <p:nvPr>
            <p:ph idx="14" type="subTitle"/>
          </p:nvPr>
        </p:nvSpPr>
        <p:spPr>
          <a:xfrm>
            <a:off x="5700725" y="3700700"/>
            <a:ext cx="1248000" cy="10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7" name="Google Shape;147;p22"/>
          <p:cNvSpPr txBox="1"/>
          <p:nvPr>
            <p:ph hasCustomPrompt="1" idx="15" type="title"/>
          </p:nvPr>
        </p:nvSpPr>
        <p:spPr>
          <a:xfrm>
            <a:off x="5526275" y="2066050"/>
            <a:ext cx="1577100" cy="8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22"/>
          <p:cNvSpPr txBox="1"/>
          <p:nvPr>
            <p:ph idx="16" type="subTitle"/>
          </p:nvPr>
        </p:nvSpPr>
        <p:spPr>
          <a:xfrm>
            <a:off x="7403224" y="3168375"/>
            <a:ext cx="1248000" cy="4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9" name="Google Shape;149;p22"/>
          <p:cNvSpPr txBox="1"/>
          <p:nvPr>
            <p:ph idx="17" type="subTitle"/>
          </p:nvPr>
        </p:nvSpPr>
        <p:spPr>
          <a:xfrm>
            <a:off x="7403225" y="3700700"/>
            <a:ext cx="1248000" cy="10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0" name="Google Shape;150;p22"/>
          <p:cNvSpPr txBox="1"/>
          <p:nvPr>
            <p:ph hasCustomPrompt="1" idx="18" type="title"/>
          </p:nvPr>
        </p:nvSpPr>
        <p:spPr>
          <a:xfrm>
            <a:off x="7228775" y="1115525"/>
            <a:ext cx="1577100" cy="8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2"/>
          <p:cNvSpPr txBox="1"/>
          <p:nvPr>
            <p:ph idx="19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options">
  <p:cSld name="BLANK_1_1_1_1_1_1_1_1_1_1_1_2_1_1_4"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/>
          <p:nvPr/>
        </p:nvSpPr>
        <p:spPr>
          <a:xfrm>
            <a:off x="75" y="1680250"/>
            <a:ext cx="9144000" cy="3467400"/>
          </a:xfrm>
          <a:prstGeom prst="rect">
            <a:avLst/>
          </a:prstGeom>
          <a:gradFill>
            <a:gsLst>
              <a:gs pos="0">
                <a:schemeClr val="accent1"/>
              </a:gs>
              <a:gs pos="9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619866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6892719" y="3499530"/>
            <a:ext cx="1644900" cy="12804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56" name="Google Shape;156;p23"/>
          <p:cNvSpPr txBox="1"/>
          <p:nvPr>
            <p:ph idx="2" type="body"/>
          </p:nvPr>
        </p:nvSpPr>
        <p:spPr>
          <a:xfrm>
            <a:off x="2649031" y="3499530"/>
            <a:ext cx="1644900" cy="12804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57" name="Google Shape;157;p23"/>
          <p:cNvSpPr txBox="1"/>
          <p:nvPr>
            <p:ph idx="3" type="body"/>
          </p:nvPr>
        </p:nvSpPr>
        <p:spPr>
          <a:xfrm>
            <a:off x="4770831" y="3499530"/>
            <a:ext cx="1644900" cy="12804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58" name="Google Shape;158;p23"/>
          <p:cNvSpPr txBox="1"/>
          <p:nvPr>
            <p:ph idx="4" type="body"/>
          </p:nvPr>
        </p:nvSpPr>
        <p:spPr>
          <a:xfrm>
            <a:off x="513318" y="3499530"/>
            <a:ext cx="1644900" cy="12804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59" name="Google Shape;159;p23"/>
          <p:cNvSpPr txBox="1"/>
          <p:nvPr>
            <p:ph idx="5" type="subTitle"/>
          </p:nvPr>
        </p:nvSpPr>
        <p:spPr>
          <a:xfrm>
            <a:off x="4770838" y="1895401"/>
            <a:ext cx="1644900" cy="71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60" name="Google Shape;160;p23"/>
          <p:cNvSpPr txBox="1"/>
          <p:nvPr>
            <p:ph idx="6" type="subTitle"/>
          </p:nvPr>
        </p:nvSpPr>
        <p:spPr>
          <a:xfrm>
            <a:off x="2649038" y="1895401"/>
            <a:ext cx="1644900" cy="71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61" name="Google Shape;161;p23"/>
          <p:cNvSpPr txBox="1"/>
          <p:nvPr>
            <p:ph idx="7" type="subTitle"/>
          </p:nvPr>
        </p:nvSpPr>
        <p:spPr>
          <a:xfrm>
            <a:off x="513325" y="1895401"/>
            <a:ext cx="1644900" cy="71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62" name="Google Shape;162;p23"/>
          <p:cNvSpPr txBox="1"/>
          <p:nvPr>
            <p:ph idx="8" type="subTitle"/>
          </p:nvPr>
        </p:nvSpPr>
        <p:spPr>
          <a:xfrm>
            <a:off x="6892725" y="1895401"/>
            <a:ext cx="1644900" cy="71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63" name="Google Shape;163;p23"/>
          <p:cNvSpPr txBox="1"/>
          <p:nvPr>
            <p:ph type="title"/>
          </p:nvPr>
        </p:nvSpPr>
        <p:spPr>
          <a:xfrm>
            <a:off x="362050" y="1066100"/>
            <a:ext cx="8364600" cy="6129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64" name="Google Shape;164;p23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" name="Google Shape;165;p23"/>
          <p:cNvSpPr txBox="1"/>
          <p:nvPr>
            <p:ph idx="9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6" name="Google Shape;166;p23"/>
          <p:cNvSpPr txBox="1"/>
          <p:nvPr>
            <p:ph idx="13" type="subTitle"/>
          </p:nvPr>
        </p:nvSpPr>
        <p:spPr>
          <a:xfrm>
            <a:off x="6892694" y="2611076"/>
            <a:ext cx="16449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67" name="Google Shape;167;p23"/>
          <p:cNvSpPr txBox="1"/>
          <p:nvPr>
            <p:ph idx="14" type="subTitle"/>
          </p:nvPr>
        </p:nvSpPr>
        <p:spPr>
          <a:xfrm>
            <a:off x="4770856" y="2611076"/>
            <a:ext cx="16449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68" name="Google Shape;168;p23"/>
          <p:cNvSpPr txBox="1"/>
          <p:nvPr>
            <p:ph idx="15" type="subTitle"/>
          </p:nvPr>
        </p:nvSpPr>
        <p:spPr>
          <a:xfrm>
            <a:off x="2648993" y="2611076"/>
            <a:ext cx="16449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69" name="Google Shape;169;p23"/>
          <p:cNvSpPr txBox="1"/>
          <p:nvPr>
            <p:ph idx="16" type="subTitle"/>
          </p:nvPr>
        </p:nvSpPr>
        <p:spPr>
          <a:xfrm>
            <a:off x="513318" y="2611076"/>
            <a:ext cx="16449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70" name="Google Shape;170;p23"/>
          <p:cNvSpPr txBox="1"/>
          <p:nvPr>
            <p:ph idx="17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me - Alt 2">
  <p:cSld name="CUSTOM_36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" name="Google Shape;174;p24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5" name="Google Shape;175;p24"/>
          <p:cNvSpPr txBox="1"/>
          <p:nvPr>
            <p:ph idx="2" type="subTitle"/>
          </p:nvPr>
        </p:nvSpPr>
        <p:spPr>
          <a:xfrm>
            <a:off x="6309306" y="1231300"/>
            <a:ext cx="2497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76" name="Google Shape;176;p24"/>
          <p:cNvSpPr txBox="1"/>
          <p:nvPr>
            <p:ph idx="3" type="subTitle"/>
          </p:nvPr>
        </p:nvSpPr>
        <p:spPr>
          <a:xfrm>
            <a:off x="6309306" y="3143400"/>
            <a:ext cx="2497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77" name="Google Shape;177;p24"/>
          <p:cNvSpPr txBox="1"/>
          <p:nvPr>
            <p:ph idx="4" type="subTitle"/>
          </p:nvPr>
        </p:nvSpPr>
        <p:spPr>
          <a:xfrm>
            <a:off x="3322306" y="1231300"/>
            <a:ext cx="2497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78" name="Google Shape;178;p24"/>
          <p:cNvSpPr txBox="1"/>
          <p:nvPr>
            <p:ph idx="5" type="subTitle"/>
          </p:nvPr>
        </p:nvSpPr>
        <p:spPr>
          <a:xfrm>
            <a:off x="361981" y="1231300"/>
            <a:ext cx="2497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79" name="Google Shape;179;p24"/>
          <p:cNvSpPr txBox="1"/>
          <p:nvPr>
            <p:ph idx="6" type="body"/>
          </p:nvPr>
        </p:nvSpPr>
        <p:spPr>
          <a:xfrm>
            <a:off x="361981" y="1502500"/>
            <a:ext cx="2497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80" name="Google Shape;180;p24"/>
          <p:cNvSpPr txBox="1"/>
          <p:nvPr>
            <p:ph idx="7" type="subTitle"/>
          </p:nvPr>
        </p:nvSpPr>
        <p:spPr>
          <a:xfrm>
            <a:off x="339895" y="3143400"/>
            <a:ext cx="50772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81" name="Google Shape;181;p24"/>
          <p:cNvSpPr txBox="1"/>
          <p:nvPr>
            <p:ph idx="8" type="subTitle"/>
          </p:nvPr>
        </p:nvSpPr>
        <p:spPr>
          <a:xfrm>
            <a:off x="339900" y="3632075"/>
            <a:ext cx="1026900" cy="91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82" name="Google Shape;182;p24"/>
          <p:cNvSpPr txBox="1"/>
          <p:nvPr>
            <p:ph idx="9" type="subTitle"/>
          </p:nvPr>
        </p:nvSpPr>
        <p:spPr>
          <a:xfrm>
            <a:off x="1428400" y="3632075"/>
            <a:ext cx="1026900" cy="91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83" name="Google Shape;183;p24"/>
          <p:cNvSpPr txBox="1"/>
          <p:nvPr>
            <p:ph idx="13" type="subTitle"/>
          </p:nvPr>
        </p:nvSpPr>
        <p:spPr>
          <a:xfrm>
            <a:off x="2516900" y="3632075"/>
            <a:ext cx="1026900" cy="91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84" name="Google Shape;184;p24"/>
          <p:cNvSpPr txBox="1"/>
          <p:nvPr>
            <p:ph idx="14" type="subTitle"/>
          </p:nvPr>
        </p:nvSpPr>
        <p:spPr>
          <a:xfrm>
            <a:off x="3605400" y="3632075"/>
            <a:ext cx="1026900" cy="91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85" name="Google Shape;185;p24"/>
          <p:cNvSpPr txBox="1"/>
          <p:nvPr>
            <p:ph idx="15" type="subTitle"/>
          </p:nvPr>
        </p:nvSpPr>
        <p:spPr>
          <a:xfrm>
            <a:off x="4693900" y="3632075"/>
            <a:ext cx="1026900" cy="91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86" name="Google Shape;186;p24"/>
          <p:cNvSpPr txBox="1"/>
          <p:nvPr>
            <p:ph idx="16" type="subTitle"/>
          </p:nvPr>
        </p:nvSpPr>
        <p:spPr>
          <a:xfrm>
            <a:off x="6309300" y="1634050"/>
            <a:ext cx="1197900" cy="424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87" name="Google Shape;187;p24"/>
          <p:cNvSpPr txBox="1"/>
          <p:nvPr>
            <p:ph idx="17" type="subTitle"/>
          </p:nvPr>
        </p:nvSpPr>
        <p:spPr>
          <a:xfrm>
            <a:off x="7578839" y="1634050"/>
            <a:ext cx="1197900" cy="424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88" name="Google Shape;188;p24"/>
          <p:cNvSpPr txBox="1"/>
          <p:nvPr>
            <p:ph idx="18" type="subTitle"/>
          </p:nvPr>
        </p:nvSpPr>
        <p:spPr>
          <a:xfrm>
            <a:off x="6309300" y="2179450"/>
            <a:ext cx="1197900" cy="424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89" name="Google Shape;189;p24"/>
          <p:cNvSpPr txBox="1"/>
          <p:nvPr>
            <p:ph idx="19" type="subTitle"/>
          </p:nvPr>
        </p:nvSpPr>
        <p:spPr>
          <a:xfrm>
            <a:off x="7578839" y="2179450"/>
            <a:ext cx="1197900" cy="424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90" name="Google Shape;190;p24"/>
          <p:cNvSpPr txBox="1"/>
          <p:nvPr>
            <p:ph idx="20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me - Alt 3">
  <p:cSld name="BLANK_1_1_1_1_1_1_1_1_1_1_1_2_1_1_3">
    <p:bg>
      <p:bgPr>
        <a:solidFill>
          <a:schemeClr val="lt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5"/>
          <p:cNvSpPr txBox="1"/>
          <p:nvPr>
            <p:ph type="title"/>
          </p:nvPr>
        </p:nvSpPr>
        <p:spPr>
          <a:xfrm>
            <a:off x="361975" y="1066100"/>
            <a:ext cx="4119000" cy="17784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94" name="Google Shape;194;p25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" name="Google Shape;195;p25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6" name="Google Shape;196;p25"/>
          <p:cNvSpPr txBox="1"/>
          <p:nvPr>
            <p:ph idx="2" type="subTitle"/>
          </p:nvPr>
        </p:nvSpPr>
        <p:spPr>
          <a:xfrm>
            <a:off x="4760178" y="1213769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97" name="Google Shape;197;p25"/>
          <p:cNvSpPr txBox="1"/>
          <p:nvPr>
            <p:ph idx="3" type="body"/>
          </p:nvPr>
        </p:nvSpPr>
        <p:spPr>
          <a:xfrm>
            <a:off x="4760178" y="1487419"/>
            <a:ext cx="1645800" cy="12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98" name="Google Shape;198;p25"/>
          <p:cNvSpPr txBox="1"/>
          <p:nvPr>
            <p:ph idx="4" type="subTitle"/>
          </p:nvPr>
        </p:nvSpPr>
        <p:spPr>
          <a:xfrm>
            <a:off x="4760178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99" name="Google Shape;199;p25"/>
          <p:cNvSpPr txBox="1"/>
          <p:nvPr>
            <p:ph idx="5" type="body"/>
          </p:nvPr>
        </p:nvSpPr>
        <p:spPr>
          <a:xfrm>
            <a:off x="4760178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00" name="Google Shape;200;p25"/>
          <p:cNvSpPr txBox="1"/>
          <p:nvPr>
            <p:ph idx="6" type="subTitle"/>
          </p:nvPr>
        </p:nvSpPr>
        <p:spPr>
          <a:xfrm>
            <a:off x="6948350" y="1213769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01" name="Google Shape;201;p25"/>
          <p:cNvSpPr txBox="1"/>
          <p:nvPr>
            <p:ph idx="7" type="body"/>
          </p:nvPr>
        </p:nvSpPr>
        <p:spPr>
          <a:xfrm>
            <a:off x="6948350" y="1487419"/>
            <a:ext cx="1645800" cy="12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02" name="Google Shape;202;p25"/>
          <p:cNvSpPr txBox="1"/>
          <p:nvPr>
            <p:ph idx="8" type="subTitle"/>
          </p:nvPr>
        </p:nvSpPr>
        <p:spPr>
          <a:xfrm>
            <a:off x="6948350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03" name="Google Shape;203;p25"/>
          <p:cNvSpPr txBox="1"/>
          <p:nvPr>
            <p:ph idx="9" type="body"/>
          </p:nvPr>
        </p:nvSpPr>
        <p:spPr>
          <a:xfrm>
            <a:off x="6948350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04" name="Google Shape;204;p25"/>
          <p:cNvSpPr txBox="1"/>
          <p:nvPr>
            <p:ph idx="13" type="subTitle"/>
          </p:nvPr>
        </p:nvSpPr>
        <p:spPr>
          <a:xfrm>
            <a:off x="520650" y="3138650"/>
            <a:ext cx="37704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05" name="Google Shape;205;p25"/>
          <p:cNvSpPr txBox="1"/>
          <p:nvPr>
            <p:ph idx="14" type="body"/>
          </p:nvPr>
        </p:nvSpPr>
        <p:spPr>
          <a:xfrm>
            <a:off x="520650" y="3409850"/>
            <a:ext cx="37704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06" name="Google Shape;206;p25"/>
          <p:cNvSpPr txBox="1"/>
          <p:nvPr>
            <p:ph idx="15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me - Alt 5">
  <p:cSld name="BLANK_1_1_1_1_1_1_1_1_1_1_1_2_1_1_3_2"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6"/>
          <p:cNvSpPr txBox="1"/>
          <p:nvPr>
            <p:ph type="title"/>
          </p:nvPr>
        </p:nvSpPr>
        <p:spPr>
          <a:xfrm>
            <a:off x="361975" y="1066100"/>
            <a:ext cx="1983600" cy="17784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10" name="Google Shape;210;p26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" name="Google Shape;211;p26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2" name="Google Shape;212;p26"/>
          <p:cNvSpPr txBox="1"/>
          <p:nvPr>
            <p:ph idx="2" type="subTitle"/>
          </p:nvPr>
        </p:nvSpPr>
        <p:spPr>
          <a:xfrm>
            <a:off x="4823525" y="123130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13" name="Google Shape;213;p26"/>
          <p:cNvSpPr txBox="1"/>
          <p:nvPr>
            <p:ph idx="3" type="body"/>
          </p:nvPr>
        </p:nvSpPr>
        <p:spPr>
          <a:xfrm>
            <a:off x="4823525" y="1504950"/>
            <a:ext cx="1645800" cy="12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14" name="Google Shape;214;p26"/>
          <p:cNvSpPr txBox="1"/>
          <p:nvPr>
            <p:ph idx="4" type="subTitle"/>
          </p:nvPr>
        </p:nvSpPr>
        <p:spPr>
          <a:xfrm>
            <a:off x="4823525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15" name="Google Shape;215;p26"/>
          <p:cNvSpPr txBox="1"/>
          <p:nvPr>
            <p:ph idx="5" type="body"/>
          </p:nvPr>
        </p:nvSpPr>
        <p:spPr>
          <a:xfrm>
            <a:off x="4823525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16" name="Google Shape;216;p26"/>
          <p:cNvSpPr txBox="1"/>
          <p:nvPr>
            <p:ph idx="6" type="subTitle"/>
          </p:nvPr>
        </p:nvSpPr>
        <p:spPr>
          <a:xfrm>
            <a:off x="6948350" y="123130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17" name="Google Shape;217;p26"/>
          <p:cNvSpPr txBox="1"/>
          <p:nvPr>
            <p:ph idx="7" type="body"/>
          </p:nvPr>
        </p:nvSpPr>
        <p:spPr>
          <a:xfrm>
            <a:off x="6948350" y="1504950"/>
            <a:ext cx="1645800" cy="12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18" name="Google Shape;218;p26"/>
          <p:cNvSpPr txBox="1"/>
          <p:nvPr>
            <p:ph idx="8" type="subTitle"/>
          </p:nvPr>
        </p:nvSpPr>
        <p:spPr>
          <a:xfrm>
            <a:off x="6948350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19" name="Google Shape;219;p26"/>
          <p:cNvSpPr txBox="1"/>
          <p:nvPr>
            <p:ph idx="9" type="body"/>
          </p:nvPr>
        </p:nvSpPr>
        <p:spPr>
          <a:xfrm>
            <a:off x="6948350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20" name="Google Shape;220;p26"/>
          <p:cNvSpPr txBox="1"/>
          <p:nvPr>
            <p:ph idx="13" type="subTitle"/>
          </p:nvPr>
        </p:nvSpPr>
        <p:spPr>
          <a:xfrm>
            <a:off x="573875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21" name="Google Shape;221;p26"/>
          <p:cNvSpPr txBox="1"/>
          <p:nvPr>
            <p:ph idx="14" type="body"/>
          </p:nvPr>
        </p:nvSpPr>
        <p:spPr>
          <a:xfrm>
            <a:off x="573875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22" name="Google Shape;222;p26"/>
          <p:cNvSpPr txBox="1"/>
          <p:nvPr>
            <p:ph idx="15" type="subTitle"/>
          </p:nvPr>
        </p:nvSpPr>
        <p:spPr>
          <a:xfrm>
            <a:off x="2698700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23" name="Google Shape;223;p26"/>
          <p:cNvSpPr txBox="1"/>
          <p:nvPr>
            <p:ph idx="16" type="body"/>
          </p:nvPr>
        </p:nvSpPr>
        <p:spPr>
          <a:xfrm>
            <a:off x="2698700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24" name="Google Shape;224;p26"/>
          <p:cNvSpPr txBox="1"/>
          <p:nvPr>
            <p:ph idx="17" type="subTitle"/>
          </p:nvPr>
        </p:nvSpPr>
        <p:spPr>
          <a:xfrm>
            <a:off x="2698700" y="1229838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25" name="Google Shape;225;p26"/>
          <p:cNvSpPr txBox="1"/>
          <p:nvPr>
            <p:ph idx="18" type="body"/>
          </p:nvPr>
        </p:nvSpPr>
        <p:spPr>
          <a:xfrm>
            <a:off x="2698700" y="1503488"/>
            <a:ext cx="1645800" cy="12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26" name="Google Shape;226;p26"/>
          <p:cNvSpPr txBox="1"/>
          <p:nvPr>
            <p:ph idx="19" type="subTitle"/>
          </p:nvPr>
        </p:nvSpPr>
        <p:spPr>
          <a:xfrm>
            <a:off x="361975" y="537642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me - Alt 6">
  <p:cSld name="CUSTOM_12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7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27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1" name="Google Shape;231;p27"/>
          <p:cNvSpPr txBox="1"/>
          <p:nvPr>
            <p:ph idx="2" type="body"/>
          </p:nvPr>
        </p:nvSpPr>
        <p:spPr>
          <a:xfrm>
            <a:off x="5659300" y="3764525"/>
            <a:ext cx="2931300" cy="88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32" name="Google Shape;232;p27"/>
          <p:cNvSpPr txBox="1"/>
          <p:nvPr>
            <p:ph idx="3" type="body"/>
          </p:nvPr>
        </p:nvSpPr>
        <p:spPr>
          <a:xfrm>
            <a:off x="5659350" y="1715800"/>
            <a:ext cx="2931300" cy="45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33" name="Google Shape;233;p27"/>
          <p:cNvSpPr txBox="1"/>
          <p:nvPr>
            <p:ph idx="4" type="subTitle"/>
          </p:nvPr>
        </p:nvSpPr>
        <p:spPr>
          <a:xfrm>
            <a:off x="5659350" y="1162000"/>
            <a:ext cx="2931300" cy="553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Light"/>
              <a:buNone/>
              <a:defRPr sz="3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34" name="Google Shape;234;p27"/>
          <p:cNvSpPr txBox="1"/>
          <p:nvPr>
            <p:ph idx="5" type="body"/>
          </p:nvPr>
        </p:nvSpPr>
        <p:spPr>
          <a:xfrm>
            <a:off x="5659350" y="2986225"/>
            <a:ext cx="2931300" cy="45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35" name="Google Shape;235;p27"/>
          <p:cNvSpPr txBox="1"/>
          <p:nvPr>
            <p:ph idx="6" type="subTitle"/>
          </p:nvPr>
        </p:nvSpPr>
        <p:spPr>
          <a:xfrm>
            <a:off x="5659350" y="2432425"/>
            <a:ext cx="2931300" cy="553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Light"/>
              <a:buNone/>
              <a:defRPr sz="3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36" name="Google Shape;236;p27"/>
          <p:cNvSpPr txBox="1"/>
          <p:nvPr>
            <p:ph idx="7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nalysis">
  <p:cSld name="BLANK_1_1_1_1_1_1_1_1_1_1_1_2_1_1_3_1_1"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8"/>
          <p:cNvSpPr txBox="1"/>
          <p:nvPr>
            <p:ph idx="1" type="body"/>
          </p:nvPr>
        </p:nvSpPr>
        <p:spPr>
          <a:xfrm>
            <a:off x="4823525" y="4007225"/>
            <a:ext cx="1645800" cy="6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/>
            </a:lvl9pPr>
          </a:lstStyle>
          <a:p/>
        </p:txBody>
      </p:sp>
      <p:sp>
        <p:nvSpPr>
          <p:cNvPr id="240" name="Google Shape;240;p28"/>
          <p:cNvSpPr txBox="1"/>
          <p:nvPr>
            <p:ph idx="2" type="body"/>
          </p:nvPr>
        </p:nvSpPr>
        <p:spPr>
          <a:xfrm>
            <a:off x="6948350" y="4007225"/>
            <a:ext cx="1645800" cy="6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41" name="Google Shape;241;p28"/>
          <p:cNvSpPr txBox="1"/>
          <p:nvPr>
            <p:ph type="title"/>
          </p:nvPr>
        </p:nvSpPr>
        <p:spPr>
          <a:xfrm>
            <a:off x="359200" y="1067375"/>
            <a:ext cx="3996300" cy="17784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42" name="Google Shape;242;p28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" name="Google Shape;243;p28"/>
          <p:cNvSpPr txBox="1"/>
          <p:nvPr>
            <p:ph idx="3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4" name="Google Shape;244;p28"/>
          <p:cNvSpPr txBox="1"/>
          <p:nvPr>
            <p:ph idx="4" type="body"/>
          </p:nvPr>
        </p:nvSpPr>
        <p:spPr>
          <a:xfrm>
            <a:off x="346275" y="3390625"/>
            <a:ext cx="3996300" cy="141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45" name="Google Shape;245;p28"/>
          <p:cNvSpPr txBox="1"/>
          <p:nvPr>
            <p:ph idx="5" type="body"/>
          </p:nvPr>
        </p:nvSpPr>
        <p:spPr>
          <a:xfrm>
            <a:off x="4823525" y="2099875"/>
            <a:ext cx="1645800" cy="6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46" name="Google Shape;246;p28"/>
          <p:cNvSpPr txBox="1"/>
          <p:nvPr>
            <p:ph idx="6" type="body"/>
          </p:nvPr>
        </p:nvSpPr>
        <p:spPr>
          <a:xfrm>
            <a:off x="6948350" y="2099875"/>
            <a:ext cx="1645800" cy="6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47" name="Google Shape;247;p28"/>
          <p:cNvSpPr txBox="1"/>
          <p:nvPr>
            <p:ph idx="7" type="subTitle"/>
          </p:nvPr>
        </p:nvSpPr>
        <p:spPr>
          <a:xfrm>
            <a:off x="6948350" y="1182175"/>
            <a:ext cx="1645800" cy="91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48" name="Google Shape;248;p28"/>
          <p:cNvSpPr txBox="1"/>
          <p:nvPr>
            <p:ph idx="8" type="subTitle"/>
          </p:nvPr>
        </p:nvSpPr>
        <p:spPr>
          <a:xfrm>
            <a:off x="4823525" y="1182175"/>
            <a:ext cx="1645800" cy="91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49" name="Google Shape;249;p28"/>
          <p:cNvSpPr txBox="1"/>
          <p:nvPr>
            <p:ph idx="9" type="subTitle"/>
          </p:nvPr>
        </p:nvSpPr>
        <p:spPr>
          <a:xfrm>
            <a:off x="4823525" y="3089525"/>
            <a:ext cx="1645800" cy="91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50" name="Google Shape;250;p28"/>
          <p:cNvSpPr txBox="1"/>
          <p:nvPr>
            <p:ph idx="13" type="subTitle"/>
          </p:nvPr>
        </p:nvSpPr>
        <p:spPr>
          <a:xfrm>
            <a:off x="6948350" y="3089525"/>
            <a:ext cx="1645800" cy="91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51" name="Google Shape;251;p28"/>
          <p:cNvSpPr txBox="1"/>
          <p:nvPr>
            <p:ph idx="14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3">
  <p:cSld name="CUSTOM_27">
    <p:bg>
      <p:bgPr>
        <a:solidFill>
          <a:schemeClr val="lt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Google Shape;255;p29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6" name="Google Shape;256;p29"/>
          <p:cNvSpPr txBox="1"/>
          <p:nvPr>
            <p:ph idx="2" type="body"/>
          </p:nvPr>
        </p:nvSpPr>
        <p:spPr>
          <a:xfrm>
            <a:off x="3561200" y="1650500"/>
            <a:ext cx="4311300" cy="4830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57" name="Google Shape;257;p29"/>
          <p:cNvSpPr txBox="1"/>
          <p:nvPr>
            <p:ph idx="3" type="subTitle"/>
          </p:nvPr>
        </p:nvSpPr>
        <p:spPr>
          <a:xfrm>
            <a:off x="3561190" y="1258875"/>
            <a:ext cx="5286000" cy="19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58" name="Google Shape;258;p29"/>
          <p:cNvSpPr txBox="1"/>
          <p:nvPr>
            <p:ph idx="4" type="body"/>
          </p:nvPr>
        </p:nvSpPr>
        <p:spPr>
          <a:xfrm>
            <a:off x="3561200" y="2745575"/>
            <a:ext cx="4311300" cy="5400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59" name="Google Shape;259;p29"/>
          <p:cNvSpPr txBox="1"/>
          <p:nvPr>
            <p:ph idx="5" type="subTitle"/>
          </p:nvPr>
        </p:nvSpPr>
        <p:spPr>
          <a:xfrm>
            <a:off x="3561190" y="2411024"/>
            <a:ext cx="5286000" cy="19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60" name="Google Shape;260;p29"/>
          <p:cNvSpPr txBox="1"/>
          <p:nvPr>
            <p:ph idx="6" type="body"/>
          </p:nvPr>
        </p:nvSpPr>
        <p:spPr>
          <a:xfrm>
            <a:off x="3561200" y="3890675"/>
            <a:ext cx="4311300" cy="5400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61" name="Google Shape;261;p29"/>
          <p:cNvSpPr txBox="1"/>
          <p:nvPr>
            <p:ph idx="7" type="subTitle"/>
          </p:nvPr>
        </p:nvSpPr>
        <p:spPr>
          <a:xfrm>
            <a:off x="3561190" y="3556273"/>
            <a:ext cx="5286000" cy="19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62" name="Google Shape;262;p29"/>
          <p:cNvSpPr txBox="1"/>
          <p:nvPr>
            <p:ph type="title"/>
          </p:nvPr>
        </p:nvSpPr>
        <p:spPr>
          <a:xfrm>
            <a:off x="353550" y="1066100"/>
            <a:ext cx="2674500" cy="6129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63" name="Google Shape;263;p29"/>
          <p:cNvSpPr txBox="1"/>
          <p:nvPr>
            <p:ph idx="8" type="body"/>
          </p:nvPr>
        </p:nvSpPr>
        <p:spPr>
          <a:xfrm>
            <a:off x="353550" y="1592450"/>
            <a:ext cx="2674500" cy="28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64" name="Google Shape;264;p29"/>
          <p:cNvSpPr txBox="1"/>
          <p:nvPr>
            <p:ph idx="9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4">
  <p:cSld name="CUSTOM_28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0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8" name="Google Shape;268;p30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9" name="Google Shape;269;p30"/>
          <p:cNvSpPr txBox="1"/>
          <p:nvPr>
            <p:ph idx="2" type="body"/>
          </p:nvPr>
        </p:nvSpPr>
        <p:spPr>
          <a:xfrm>
            <a:off x="4618675" y="1125913"/>
            <a:ext cx="3951600" cy="6174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70" name="Google Shape;270;p30"/>
          <p:cNvSpPr txBox="1"/>
          <p:nvPr>
            <p:ph idx="3" type="subTitle"/>
          </p:nvPr>
        </p:nvSpPr>
        <p:spPr>
          <a:xfrm>
            <a:off x="4618675" y="875411"/>
            <a:ext cx="35157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71" name="Google Shape;271;p30"/>
          <p:cNvSpPr txBox="1"/>
          <p:nvPr>
            <p:ph idx="4" type="body"/>
          </p:nvPr>
        </p:nvSpPr>
        <p:spPr>
          <a:xfrm>
            <a:off x="361975" y="1066100"/>
            <a:ext cx="2701200" cy="216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72" name="Google Shape;272;p30"/>
          <p:cNvSpPr txBox="1"/>
          <p:nvPr>
            <p:ph idx="5" type="body"/>
          </p:nvPr>
        </p:nvSpPr>
        <p:spPr>
          <a:xfrm>
            <a:off x="4618675" y="2603671"/>
            <a:ext cx="3951600" cy="6489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73" name="Google Shape;273;p30"/>
          <p:cNvSpPr txBox="1"/>
          <p:nvPr>
            <p:ph idx="6" type="subTitle"/>
          </p:nvPr>
        </p:nvSpPr>
        <p:spPr>
          <a:xfrm>
            <a:off x="4618675" y="2340305"/>
            <a:ext cx="3515700" cy="2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74" name="Google Shape;274;p30"/>
          <p:cNvSpPr txBox="1"/>
          <p:nvPr>
            <p:ph idx="7" type="body"/>
          </p:nvPr>
        </p:nvSpPr>
        <p:spPr>
          <a:xfrm>
            <a:off x="4618675" y="4066379"/>
            <a:ext cx="3951600" cy="6438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75" name="Google Shape;275;p30"/>
          <p:cNvSpPr txBox="1"/>
          <p:nvPr>
            <p:ph idx="8" type="subTitle"/>
          </p:nvPr>
        </p:nvSpPr>
        <p:spPr>
          <a:xfrm>
            <a:off x="4618675" y="3805198"/>
            <a:ext cx="3515700" cy="23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76" name="Google Shape;276;p30"/>
          <p:cNvSpPr txBox="1"/>
          <p:nvPr>
            <p:ph hasCustomPrompt="1" type="title"/>
          </p:nvPr>
        </p:nvSpPr>
        <p:spPr>
          <a:xfrm>
            <a:off x="3597475" y="680400"/>
            <a:ext cx="927600" cy="91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277" name="Google Shape;277;p30"/>
          <p:cNvSpPr txBox="1"/>
          <p:nvPr>
            <p:ph hasCustomPrompt="1" idx="9" type="title"/>
          </p:nvPr>
        </p:nvSpPr>
        <p:spPr>
          <a:xfrm>
            <a:off x="3597475" y="2127395"/>
            <a:ext cx="927600" cy="91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Char char="●"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●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●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30"/>
          <p:cNvSpPr txBox="1"/>
          <p:nvPr>
            <p:ph hasCustomPrompt="1" idx="13" type="title"/>
          </p:nvPr>
        </p:nvSpPr>
        <p:spPr>
          <a:xfrm>
            <a:off x="3597475" y="3591200"/>
            <a:ext cx="927600" cy="91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Char char="●"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●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●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30"/>
          <p:cNvSpPr txBox="1"/>
          <p:nvPr>
            <p:ph idx="14" type="subTitle"/>
          </p:nvPr>
        </p:nvSpPr>
        <p:spPr>
          <a:xfrm>
            <a:off x="361975" y="539900"/>
            <a:ext cx="28503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 - Alt 2">
  <p:cSld name="BLANK_1_1_1_1_1_1_1_1_1_1_1_1_1_1_1_4">
    <p:bg>
      <p:bgPr>
        <a:solidFill>
          <a:schemeClr val="lt1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1"/>
          <p:cNvSpPr/>
          <p:nvPr>
            <p:ph idx="2" type="pic"/>
          </p:nvPr>
        </p:nvSpPr>
        <p:spPr>
          <a:xfrm>
            <a:off x="6773700" y="1600350"/>
            <a:ext cx="2001300" cy="605100"/>
          </a:xfrm>
          <a:prstGeom prst="roundRect">
            <a:avLst>
              <a:gd fmla="val 27045" name="adj"/>
            </a:avLst>
          </a:prstGeom>
          <a:noFill/>
          <a:ln>
            <a:noFill/>
          </a:ln>
        </p:spPr>
      </p:sp>
      <p:sp>
        <p:nvSpPr>
          <p:cNvPr id="283" name="Google Shape;283;p31"/>
          <p:cNvSpPr/>
          <p:nvPr>
            <p:ph idx="3" type="pic"/>
          </p:nvPr>
        </p:nvSpPr>
        <p:spPr>
          <a:xfrm>
            <a:off x="4636725" y="1600350"/>
            <a:ext cx="2001300" cy="605100"/>
          </a:xfrm>
          <a:prstGeom prst="roundRect">
            <a:avLst>
              <a:gd fmla="val 25760" name="adj"/>
            </a:avLst>
          </a:prstGeom>
          <a:noFill/>
          <a:ln>
            <a:noFill/>
          </a:ln>
        </p:spPr>
      </p:sp>
      <p:sp>
        <p:nvSpPr>
          <p:cNvPr id="284" name="Google Shape;284;p31"/>
          <p:cNvSpPr/>
          <p:nvPr>
            <p:ph idx="4" type="pic"/>
          </p:nvPr>
        </p:nvSpPr>
        <p:spPr>
          <a:xfrm>
            <a:off x="2499750" y="1600350"/>
            <a:ext cx="2005200" cy="605100"/>
          </a:xfrm>
          <a:prstGeom prst="roundRect">
            <a:avLst>
              <a:gd fmla="val 25545" name="adj"/>
            </a:avLst>
          </a:prstGeom>
          <a:noFill/>
          <a:ln>
            <a:noFill/>
          </a:ln>
        </p:spPr>
      </p:sp>
      <p:sp>
        <p:nvSpPr>
          <p:cNvPr id="285" name="Google Shape;285;p31"/>
          <p:cNvSpPr/>
          <p:nvPr>
            <p:ph idx="5" type="pic"/>
          </p:nvPr>
        </p:nvSpPr>
        <p:spPr>
          <a:xfrm>
            <a:off x="361950" y="1600350"/>
            <a:ext cx="2001300" cy="605100"/>
          </a:xfrm>
          <a:prstGeom prst="roundRect">
            <a:avLst>
              <a:gd fmla="val 26529" name="adj"/>
            </a:avLst>
          </a:prstGeom>
          <a:noFill/>
          <a:ln>
            <a:noFill/>
          </a:ln>
        </p:spPr>
      </p:sp>
      <p:sp>
        <p:nvSpPr>
          <p:cNvPr id="286" name="Google Shape;286;p31"/>
          <p:cNvSpPr txBox="1"/>
          <p:nvPr>
            <p:ph type="title"/>
          </p:nvPr>
        </p:nvSpPr>
        <p:spPr>
          <a:xfrm>
            <a:off x="361975" y="1066100"/>
            <a:ext cx="6243300" cy="45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87" name="Google Shape;287;p31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8" name="Google Shape;288;p31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9" name="Google Shape;289;p31"/>
          <p:cNvSpPr txBox="1"/>
          <p:nvPr>
            <p:ph idx="6" type="subTitle"/>
          </p:nvPr>
        </p:nvSpPr>
        <p:spPr>
          <a:xfrm>
            <a:off x="528567" y="2459450"/>
            <a:ext cx="1654500" cy="20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90" name="Google Shape;290;p31"/>
          <p:cNvSpPr txBox="1"/>
          <p:nvPr>
            <p:ph idx="7" type="subTitle"/>
          </p:nvPr>
        </p:nvSpPr>
        <p:spPr>
          <a:xfrm>
            <a:off x="2664436" y="2459450"/>
            <a:ext cx="1654500" cy="20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91" name="Google Shape;291;p31"/>
          <p:cNvSpPr txBox="1"/>
          <p:nvPr>
            <p:ph idx="8" type="subTitle"/>
          </p:nvPr>
        </p:nvSpPr>
        <p:spPr>
          <a:xfrm>
            <a:off x="4803102" y="2459450"/>
            <a:ext cx="1654500" cy="20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92" name="Google Shape;292;p31"/>
          <p:cNvSpPr txBox="1"/>
          <p:nvPr>
            <p:ph idx="9" type="subTitle"/>
          </p:nvPr>
        </p:nvSpPr>
        <p:spPr>
          <a:xfrm>
            <a:off x="6938513" y="2459450"/>
            <a:ext cx="1654500" cy="20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93" name="Google Shape;293;p31"/>
          <p:cNvSpPr txBox="1"/>
          <p:nvPr>
            <p:ph idx="13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ve big ideas">
  <p:cSld name="CUSTOM_13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2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7" name="Google Shape;297;p32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8" name="Google Shape;298;p32"/>
          <p:cNvSpPr txBox="1"/>
          <p:nvPr>
            <p:ph idx="2" type="subTitle"/>
          </p:nvPr>
        </p:nvSpPr>
        <p:spPr>
          <a:xfrm>
            <a:off x="494689" y="1960052"/>
            <a:ext cx="1319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99" name="Google Shape;299;p32"/>
          <p:cNvSpPr txBox="1"/>
          <p:nvPr>
            <p:ph idx="3" type="body"/>
          </p:nvPr>
        </p:nvSpPr>
        <p:spPr>
          <a:xfrm>
            <a:off x="494689" y="2274201"/>
            <a:ext cx="13197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00" name="Google Shape;300;p32"/>
          <p:cNvSpPr txBox="1"/>
          <p:nvPr>
            <p:ph idx="4" type="subTitle"/>
          </p:nvPr>
        </p:nvSpPr>
        <p:spPr>
          <a:xfrm>
            <a:off x="2203520" y="1960052"/>
            <a:ext cx="1319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01" name="Google Shape;301;p32"/>
          <p:cNvSpPr txBox="1"/>
          <p:nvPr>
            <p:ph idx="5" type="body"/>
          </p:nvPr>
        </p:nvSpPr>
        <p:spPr>
          <a:xfrm>
            <a:off x="2203520" y="2274201"/>
            <a:ext cx="13197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02" name="Google Shape;302;p32"/>
          <p:cNvSpPr txBox="1"/>
          <p:nvPr>
            <p:ph idx="6" type="subTitle"/>
          </p:nvPr>
        </p:nvSpPr>
        <p:spPr>
          <a:xfrm>
            <a:off x="3912390" y="1960052"/>
            <a:ext cx="1319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03" name="Google Shape;303;p32"/>
          <p:cNvSpPr txBox="1"/>
          <p:nvPr>
            <p:ph idx="7" type="body"/>
          </p:nvPr>
        </p:nvSpPr>
        <p:spPr>
          <a:xfrm>
            <a:off x="3912390" y="2274201"/>
            <a:ext cx="13197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04" name="Google Shape;304;p32"/>
          <p:cNvSpPr txBox="1"/>
          <p:nvPr>
            <p:ph idx="8" type="subTitle"/>
          </p:nvPr>
        </p:nvSpPr>
        <p:spPr>
          <a:xfrm>
            <a:off x="5621020" y="1960052"/>
            <a:ext cx="1319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05" name="Google Shape;305;p32"/>
          <p:cNvSpPr txBox="1"/>
          <p:nvPr>
            <p:ph idx="9" type="body"/>
          </p:nvPr>
        </p:nvSpPr>
        <p:spPr>
          <a:xfrm>
            <a:off x="5621020" y="2274201"/>
            <a:ext cx="13197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06" name="Google Shape;306;p32"/>
          <p:cNvSpPr txBox="1"/>
          <p:nvPr>
            <p:ph idx="13" type="subTitle"/>
          </p:nvPr>
        </p:nvSpPr>
        <p:spPr>
          <a:xfrm>
            <a:off x="7329172" y="1960052"/>
            <a:ext cx="1319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07" name="Google Shape;307;p32"/>
          <p:cNvSpPr txBox="1"/>
          <p:nvPr>
            <p:ph idx="14" type="body"/>
          </p:nvPr>
        </p:nvSpPr>
        <p:spPr>
          <a:xfrm>
            <a:off x="7329172" y="2274201"/>
            <a:ext cx="13197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08" name="Google Shape;308;p32"/>
          <p:cNvSpPr txBox="1"/>
          <p:nvPr>
            <p:ph type="title"/>
          </p:nvPr>
        </p:nvSpPr>
        <p:spPr>
          <a:xfrm>
            <a:off x="357700" y="1066100"/>
            <a:ext cx="6243300" cy="45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09" name="Google Shape;309;p32"/>
          <p:cNvSpPr txBox="1"/>
          <p:nvPr>
            <p:ph idx="15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7_1_1_1_1_1_1_1_1_1_1_1_1_1_1_1_1_1_1_1_1">
    <p:bg>
      <p:bgPr>
        <a:solidFill>
          <a:schemeClr val="dk1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3"/>
          <p:cNvSpPr txBox="1"/>
          <p:nvPr>
            <p:ph type="title"/>
          </p:nvPr>
        </p:nvSpPr>
        <p:spPr>
          <a:xfrm>
            <a:off x="361975" y="555540"/>
            <a:ext cx="8414700" cy="277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1000"/>
              </a:spcBef>
              <a:spcAft>
                <a:spcPts val="0"/>
              </a:spcAft>
              <a:buNone/>
              <a:defRPr sz="2000"/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 sz="2000"/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 sz="2000"/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 sz="2000"/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 sz="2000"/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 sz="2000"/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 sz="2000"/>
            </a:lvl8pPr>
            <a:lvl9pPr lvl="8">
              <a:spcBef>
                <a:spcPts val="1000"/>
              </a:spcBef>
              <a:spcAft>
                <a:spcPts val="1000"/>
              </a:spcAft>
              <a:buNone/>
              <a:defRPr sz="2000"/>
            </a:lvl9pPr>
          </a:lstStyle>
          <a:p/>
        </p:txBody>
      </p:sp>
      <p:sp>
        <p:nvSpPr>
          <p:cNvPr id="313" name="Google Shape;313;p33"/>
          <p:cNvSpPr/>
          <p:nvPr>
            <p:ph idx="2" type="pic"/>
          </p:nvPr>
        </p:nvSpPr>
        <p:spPr>
          <a:xfrm>
            <a:off x="342975" y="3777050"/>
            <a:ext cx="1002900" cy="100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4" name="Google Shape;314;p33"/>
          <p:cNvSpPr txBox="1"/>
          <p:nvPr>
            <p:ph idx="1" type="subTitle"/>
          </p:nvPr>
        </p:nvSpPr>
        <p:spPr>
          <a:xfrm>
            <a:off x="1345875" y="3958400"/>
            <a:ext cx="4017600" cy="320100"/>
          </a:xfrm>
          <a:prstGeom prst="rect">
            <a:avLst/>
          </a:prstGeom>
        </p:spPr>
        <p:txBody>
          <a:bodyPr anchorCtr="0" anchor="ctr" bIns="0" lIns="137150" spcFirstLastPara="1" rIns="27430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15" name="Google Shape;315;p33"/>
          <p:cNvSpPr txBox="1"/>
          <p:nvPr>
            <p:ph idx="3" type="subTitle"/>
          </p:nvPr>
        </p:nvSpPr>
        <p:spPr>
          <a:xfrm>
            <a:off x="1345875" y="4278500"/>
            <a:ext cx="4017600" cy="320100"/>
          </a:xfrm>
          <a:prstGeom prst="rect">
            <a:avLst/>
          </a:prstGeom>
        </p:spPr>
        <p:txBody>
          <a:bodyPr anchorCtr="0" anchor="ctr" bIns="0" lIns="137150" spcFirstLastPara="1" rIns="27430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6" name="Google Shape;316;p33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7" name="Google Shape;317;p33"/>
          <p:cNvSpPr txBox="1"/>
          <p:nvPr>
            <p:ph idx="4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Alt 1">
  <p:cSld name="CUSTOM_7_1_1_1_1_1_1_1_1_1_1_1_1_1_1_1_1_1_1_1_1_1">
    <p:bg>
      <p:bgPr>
        <a:solidFill>
          <a:schemeClr val="lt1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4"/>
          <p:cNvSpPr txBox="1"/>
          <p:nvPr>
            <p:ph idx="1" type="subTitle"/>
          </p:nvPr>
        </p:nvSpPr>
        <p:spPr>
          <a:xfrm>
            <a:off x="6080700" y="3770600"/>
            <a:ext cx="2486700" cy="34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1" name="Google Shape;321;p34"/>
          <p:cNvSpPr txBox="1"/>
          <p:nvPr>
            <p:ph type="title"/>
          </p:nvPr>
        </p:nvSpPr>
        <p:spPr>
          <a:xfrm>
            <a:off x="3502650" y="1350300"/>
            <a:ext cx="4882800" cy="22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322" name="Google Shape;322;p34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3" name="Google Shape;323;p34"/>
          <p:cNvSpPr txBox="1"/>
          <p:nvPr>
            <p:ph idx="2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4" name="Google Shape;324;p34"/>
          <p:cNvSpPr txBox="1"/>
          <p:nvPr>
            <p:ph idx="3" type="subTitle"/>
          </p:nvPr>
        </p:nvSpPr>
        <p:spPr>
          <a:xfrm>
            <a:off x="3502650" y="3770600"/>
            <a:ext cx="2486700" cy="34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25" name="Google Shape;325;p34"/>
          <p:cNvSpPr/>
          <p:nvPr>
            <p:ph idx="4" type="pic"/>
          </p:nvPr>
        </p:nvSpPr>
        <p:spPr>
          <a:xfrm>
            <a:off x="361975" y="1215200"/>
            <a:ext cx="2920200" cy="2958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CUSTOM_2">
    <p:bg>
      <p:bgPr>
        <a:solidFill>
          <a:schemeClr val="dk1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5"/>
          <p:cNvSpPr txBox="1"/>
          <p:nvPr>
            <p:ph idx="1" type="body"/>
          </p:nvPr>
        </p:nvSpPr>
        <p:spPr>
          <a:xfrm>
            <a:off x="359200" y="1801500"/>
            <a:ext cx="4029000" cy="300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29" name="Google Shape;329;p35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0" name="Google Shape;330;p35"/>
          <p:cNvSpPr txBox="1"/>
          <p:nvPr>
            <p:ph idx="2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1" name="Google Shape;331;p35"/>
          <p:cNvSpPr/>
          <p:nvPr>
            <p:ph idx="3" type="pic"/>
          </p:nvPr>
        </p:nvSpPr>
        <p:spPr>
          <a:xfrm>
            <a:off x="4637525" y="612800"/>
            <a:ext cx="4131600" cy="4167000"/>
          </a:xfrm>
          <a:prstGeom prst="roundRect">
            <a:avLst>
              <a:gd fmla="val 6598" name="adj"/>
            </a:avLst>
          </a:prstGeom>
          <a:noFill/>
          <a:ln>
            <a:noFill/>
          </a:ln>
        </p:spPr>
      </p:sp>
      <p:sp>
        <p:nvSpPr>
          <p:cNvPr id="332" name="Google Shape;332;p35"/>
          <p:cNvSpPr txBox="1"/>
          <p:nvPr>
            <p:ph idx="4" type="subTitle"/>
          </p:nvPr>
        </p:nvSpPr>
        <p:spPr>
          <a:xfrm>
            <a:off x="361975" y="539900"/>
            <a:ext cx="4131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Alt 1">
  <p:cSld name="CUSTOM_2_1">
    <p:bg>
      <p:bgPr>
        <a:solidFill>
          <a:schemeClr val="dk1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6"/>
          <p:cNvSpPr txBox="1"/>
          <p:nvPr>
            <p:ph type="title"/>
          </p:nvPr>
        </p:nvSpPr>
        <p:spPr>
          <a:xfrm>
            <a:off x="3843300" y="870251"/>
            <a:ext cx="4933500" cy="27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/>
        </p:txBody>
      </p:sp>
      <p:sp>
        <p:nvSpPr>
          <p:cNvPr id="336" name="Google Shape;336;p36"/>
          <p:cNvSpPr/>
          <p:nvPr>
            <p:ph idx="2" type="pic"/>
          </p:nvPr>
        </p:nvSpPr>
        <p:spPr>
          <a:xfrm>
            <a:off x="361975" y="612800"/>
            <a:ext cx="3224400" cy="4167000"/>
          </a:xfrm>
          <a:prstGeom prst="roundRect">
            <a:avLst>
              <a:gd fmla="val 4717" name="adj"/>
            </a:avLst>
          </a:prstGeom>
          <a:noFill/>
          <a:ln>
            <a:noFill/>
          </a:ln>
        </p:spPr>
      </p:sp>
      <p:sp>
        <p:nvSpPr>
          <p:cNvPr id="337" name="Google Shape;337;p36"/>
          <p:cNvSpPr txBox="1"/>
          <p:nvPr>
            <p:ph idx="1" type="body"/>
          </p:nvPr>
        </p:nvSpPr>
        <p:spPr>
          <a:xfrm>
            <a:off x="3843300" y="4195275"/>
            <a:ext cx="4933500" cy="584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9pPr>
          </a:lstStyle>
          <a:p/>
        </p:txBody>
      </p:sp>
      <p:sp>
        <p:nvSpPr>
          <p:cNvPr id="338" name="Google Shape;338;p36"/>
          <p:cNvSpPr txBox="1"/>
          <p:nvPr>
            <p:ph idx="3" type="subTitle"/>
          </p:nvPr>
        </p:nvSpPr>
        <p:spPr>
          <a:xfrm>
            <a:off x="3843300" y="614476"/>
            <a:ext cx="4933500" cy="13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9" name="Google Shape;339;p36"/>
          <p:cNvSpPr txBox="1"/>
          <p:nvPr>
            <p:ph idx="4" type="title"/>
          </p:nvPr>
        </p:nvSpPr>
        <p:spPr>
          <a:xfrm>
            <a:off x="3843300" y="1210976"/>
            <a:ext cx="4933500" cy="27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/>
        </p:txBody>
      </p:sp>
      <p:sp>
        <p:nvSpPr>
          <p:cNvPr id="340" name="Google Shape;340;p36"/>
          <p:cNvSpPr txBox="1"/>
          <p:nvPr>
            <p:ph idx="5" type="title"/>
          </p:nvPr>
        </p:nvSpPr>
        <p:spPr>
          <a:xfrm>
            <a:off x="3843300" y="1801500"/>
            <a:ext cx="4933500" cy="18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341" name="Google Shape;341;p36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2" name="Google Shape;342;p36"/>
          <p:cNvSpPr txBox="1"/>
          <p:nvPr>
            <p:ph idx="6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86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Alt 2">
  <p:cSld name="CUSTOM_2_1_3">
    <p:bg>
      <p:bgPr>
        <a:solidFill>
          <a:schemeClr val="dk1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7"/>
          <p:cNvSpPr txBox="1"/>
          <p:nvPr>
            <p:ph idx="1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6" name="Google Shape;346;p37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7" name="Google Shape;347;p37"/>
          <p:cNvSpPr txBox="1"/>
          <p:nvPr>
            <p:ph idx="2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8" name="Google Shape;348;p37"/>
          <p:cNvSpPr txBox="1"/>
          <p:nvPr>
            <p:ph idx="3" type="body"/>
          </p:nvPr>
        </p:nvSpPr>
        <p:spPr>
          <a:xfrm>
            <a:off x="361975" y="2947875"/>
            <a:ext cx="4163100" cy="1833600"/>
          </a:xfrm>
          <a:prstGeom prst="rect">
            <a:avLst/>
          </a:prstGeom>
        </p:spPr>
        <p:txBody>
          <a:bodyPr anchorCtr="0" anchor="b" bIns="0" lIns="0" spcFirstLastPara="1" rIns="0" wrap="square" tIns="13715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/>
            </a:lvl9pPr>
          </a:lstStyle>
          <a:p/>
        </p:txBody>
      </p:sp>
      <p:sp>
        <p:nvSpPr>
          <p:cNvPr id="349" name="Google Shape;349;p37"/>
          <p:cNvSpPr txBox="1"/>
          <p:nvPr>
            <p:ph type="title"/>
          </p:nvPr>
        </p:nvSpPr>
        <p:spPr>
          <a:xfrm>
            <a:off x="337200" y="1066100"/>
            <a:ext cx="8375700" cy="1881900"/>
          </a:xfrm>
          <a:prstGeom prst="rect">
            <a:avLst/>
          </a:prstGeom>
        </p:spPr>
        <p:txBody>
          <a:bodyPr anchorCtr="0" anchor="t" bIns="13715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Alt 6">
  <p:cSld name="CUSTOM_2_1_1_1">
    <p:bg>
      <p:bgPr>
        <a:solidFill>
          <a:schemeClr val="dk1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8"/>
          <p:cNvSpPr txBox="1"/>
          <p:nvPr>
            <p:ph type="title"/>
          </p:nvPr>
        </p:nvSpPr>
        <p:spPr>
          <a:xfrm>
            <a:off x="361965" y="2535325"/>
            <a:ext cx="6346800" cy="228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353" name="Google Shape;353;p38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4" name="Google Shape;354;p38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5" name="Google Shape;355;p38"/>
          <p:cNvSpPr txBox="1"/>
          <p:nvPr>
            <p:ph idx="2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">
  <p:cSld name="CUSTOM_5">
    <p:bg>
      <p:bgPr>
        <a:solidFill>
          <a:schemeClr val="dk1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9"/>
          <p:cNvSpPr txBox="1"/>
          <p:nvPr>
            <p:ph type="title"/>
          </p:nvPr>
        </p:nvSpPr>
        <p:spPr>
          <a:xfrm>
            <a:off x="2504817" y="29401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59" name="Google Shape;359;p39"/>
          <p:cNvSpPr txBox="1"/>
          <p:nvPr>
            <p:ph idx="1" type="subTitle"/>
          </p:nvPr>
        </p:nvSpPr>
        <p:spPr>
          <a:xfrm>
            <a:off x="2504817" y="3661040"/>
            <a:ext cx="1994100" cy="8868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60" name="Google Shape;360;p39"/>
          <p:cNvSpPr/>
          <p:nvPr>
            <p:ph idx="2" type="pic"/>
          </p:nvPr>
        </p:nvSpPr>
        <p:spPr>
          <a:xfrm>
            <a:off x="2824167" y="1295719"/>
            <a:ext cx="1355400" cy="137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1" name="Google Shape;361;p39"/>
          <p:cNvSpPr txBox="1"/>
          <p:nvPr>
            <p:ph idx="3" type="title"/>
          </p:nvPr>
        </p:nvSpPr>
        <p:spPr>
          <a:xfrm>
            <a:off x="368350" y="2940138"/>
            <a:ext cx="1994100" cy="579900"/>
          </a:xfrm>
          <a:prstGeom prst="rect">
            <a:avLst/>
          </a:prstGeom>
        </p:spPr>
        <p:txBody>
          <a:bodyPr anchorCtr="0" anchor="ctr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 sz="14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62" name="Google Shape;362;p39"/>
          <p:cNvSpPr txBox="1"/>
          <p:nvPr>
            <p:ph idx="4" type="subTitle"/>
          </p:nvPr>
        </p:nvSpPr>
        <p:spPr>
          <a:xfrm>
            <a:off x="368350" y="3661040"/>
            <a:ext cx="1994100" cy="8868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63" name="Google Shape;363;p39"/>
          <p:cNvSpPr/>
          <p:nvPr>
            <p:ph idx="5" type="pic"/>
          </p:nvPr>
        </p:nvSpPr>
        <p:spPr>
          <a:xfrm>
            <a:off x="687700" y="1295719"/>
            <a:ext cx="1355400" cy="137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4" name="Google Shape;364;p39"/>
          <p:cNvSpPr txBox="1"/>
          <p:nvPr>
            <p:ph idx="6" type="title"/>
          </p:nvPr>
        </p:nvSpPr>
        <p:spPr>
          <a:xfrm>
            <a:off x="6778800" y="29401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65" name="Google Shape;365;p39"/>
          <p:cNvSpPr txBox="1"/>
          <p:nvPr>
            <p:ph idx="7" type="subTitle"/>
          </p:nvPr>
        </p:nvSpPr>
        <p:spPr>
          <a:xfrm>
            <a:off x="6778800" y="3661040"/>
            <a:ext cx="1994100" cy="8868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66" name="Google Shape;366;p39"/>
          <p:cNvSpPr/>
          <p:nvPr>
            <p:ph idx="8" type="pic"/>
          </p:nvPr>
        </p:nvSpPr>
        <p:spPr>
          <a:xfrm>
            <a:off x="7098150" y="1295719"/>
            <a:ext cx="1355400" cy="137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7" name="Google Shape;367;p39"/>
          <p:cNvSpPr txBox="1"/>
          <p:nvPr>
            <p:ph idx="9" type="title"/>
          </p:nvPr>
        </p:nvSpPr>
        <p:spPr>
          <a:xfrm>
            <a:off x="4650558" y="29401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68" name="Google Shape;368;p39"/>
          <p:cNvSpPr txBox="1"/>
          <p:nvPr>
            <p:ph idx="13" type="subTitle"/>
          </p:nvPr>
        </p:nvSpPr>
        <p:spPr>
          <a:xfrm>
            <a:off x="4650558" y="3661040"/>
            <a:ext cx="1994100" cy="8868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69" name="Google Shape;369;p39"/>
          <p:cNvSpPr/>
          <p:nvPr>
            <p:ph idx="14" type="pic"/>
          </p:nvPr>
        </p:nvSpPr>
        <p:spPr>
          <a:xfrm>
            <a:off x="4969667" y="1295719"/>
            <a:ext cx="1355400" cy="137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0" name="Google Shape;370;p39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1" name="Google Shape;371;p39"/>
          <p:cNvSpPr txBox="1"/>
          <p:nvPr>
            <p:ph idx="15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2" name="Google Shape;372;p39"/>
          <p:cNvSpPr txBox="1"/>
          <p:nvPr>
            <p:ph idx="16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- Alt 2">
  <p:cSld name="CUSTOM_6">
    <p:bg>
      <p:bgPr>
        <a:solidFill>
          <a:schemeClr val="dk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0"/>
          <p:cNvSpPr/>
          <p:nvPr>
            <p:ph idx="2" type="pic"/>
          </p:nvPr>
        </p:nvSpPr>
        <p:spPr>
          <a:xfrm>
            <a:off x="361975" y="2991074"/>
            <a:ext cx="1994400" cy="11475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76" name="Google Shape;376;p40"/>
          <p:cNvSpPr/>
          <p:nvPr>
            <p:ph idx="3" type="pic"/>
          </p:nvPr>
        </p:nvSpPr>
        <p:spPr>
          <a:xfrm>
            <a:off x="361975" y="1066100"/>
            <a:ext cx="1994400" cy="12096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77" name="Google Shape;377;p40"/>
          <p:cNvSpPr txBox="1"/>
          <p:nvPr>
            <p:ph type="title"/>
          </p:nvPr>
        </p:nvSpPr>
        <p:spPr>
          <a:xfrm>
            <a:off x="361975" y="4268750"/>
            <a:ext cx="1994400" cy="511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78" name="Google Shape;378;p40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9" name="Google Shape;379;p40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0" name="Google Shape;380;p40"/>
          <p:cNvSpPr txBox="1"/>
          <p:nvPr>
            <p:ph idx="4" type="title"/>
          </p:nvPr>
        </p:nvSpPr>
        <p:spPr>
          <a:xfrm>
            <a:off x="362125" y="2292638"/>
            <a:ext cx="1994100" cy="579900"/>
          </a:xfrm>
          <a:prstGeom prst="rect">
            <a:avLst/>
          </a:prstGeom>
        </p:spPr>
        <p:txBody>
          <a:bodyPr anchorCtr="0" anchor="ctr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 sz="14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81" name="Google Shape;381;p40"/>
          <p:cNvSpPr/>
          <p:nvPr>
            <p:ph idx="5" type="pic"/>
          </p:nvPr>
        </p:nvSpPr>
        <p:spPr>
          <a:xfrm>
            <a:off x="2499750" y="2991074"/>
            <a:ext cx="1994400" cy="11475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82" name="Google Shape;382;p40"/>
          <p:cNvSpPr/>
          <p:nvPr>
            <p:ph idx="6" type="pic"/>
          </p:nvPr>
        </p:nvSpPr>
        <p:spPr>
          <a:xfrm>
            <a:off x="2499750" y="1066100"/>
            <a:ext cx="1994400" cy="12096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83" name="Google Shape;383;p40"/>
          <p:cNvSpPr txBox="1"/>
          <p:nvPr>
            <p:ph idx="7" type="title"/>
          </p:nvPr>
        </p:nvSpPr>
        <p:spPr>
          <a:xfrm>
            <a:off x="2499750" y="4268750"/>
            <a:ext cx="1994400" cy="511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84" name="Google Shape;384;p40"/>
          <p:cNvSpPr txBox="1"/>
          <p:nvPr>
            <p:ph idx="8" type="title"/>
          </p:nvPr>
        </p:nvSpPr>
        <p:spPr>
          <a:xfrm>
            <a:off x="2499900" y="22926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85" name="Google Shape;385;p40"/>
          <p:cNvSpPr/>
          <p:nvPr>
            <p:ph idx="9" type="pic"/>
          </p:nvPr>
        </p:nvSpPr>
        <p:spPr>
          <a:xfrm>
            <a:off x="4637525" y="2991074"/>
            <a:ext cx="1994400" cy="11475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86" name="Google Shape;386;p40"/>
          <p:cNvSpPr/>
          <p:nvPr>
            <p:ph idx="13" type="pic"/>
          </p:nvPr>
        </p:nvSpPr>
        <p:spPr>
          <a:xfrm>
            <a:off x="4637525" y="1066100"/>
            <a:ext cx="1994400" cy="12096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87" name="Google Shape;387;p40"/>
          <p:cNvSpPr txBox="1"/>
          <p:nvPr>
            <p:ph idx="14" type="title"/>
          </p:nvPr>
        </p:nvSpPr>
        <p:spPr>
          <a:xfrm>
            <a:off x="4637525" y="4268750"/>
            <a:ext cx="1994400" cy="511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88" name="Google Shape;388;p40"/>
          <p:cNvSpPr txBox="1"/>
          <p:nvPr>
            <p:ph idx="15" type="title"/>
          </p:nvPr>
        </p:nvSpPr>
        <p:spPr>
          <a:xfrm>
            <a:off x="4637675" y="22926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89" name="Google Shape;389;p40"/>
          <p:cNvSpPr/>
          <p:nvPr>
            <p:ph idx="16" type="pic"/>
          </p:nvPr>
        </p:nvSpPr>
        <p:spPr>
          <a:xfrm>
            <a:off x="6775300" y="2991074"/>
            <a:ext cx="1994400" cy="11475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90" name="Google Shape;390;p40"/>
          <p:cNvSpPr/>
          <p:nvPr>
            <p:ph idx="17" type="pic"/>
          </p:nvPr>
        </p:nvSpPr>
        <p:spPr>
          <a:xfrm>
            <a:off x="6775300" y="1066100"/>
            <a:ext cx="1994400" cy="12096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91" name="Google Shape;391;p40"/>
          <p:cNvSpPr txBox="1"/>
          <p:nvPr>
            <p:ph idx="18" type="title"/>
          </p:nvPr>
        </p:nvSpPr>
        <p:spPr>
          <a:xfrm>
            <a:off x="6775300" y="4268750"/>
            <a:ext cx="1994400" cy="511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92" name="Google Shape;392;p40"/>
          <p:cNvSpPr txBox="1"/>
          <p:nvPr>
            <p:ph idx="19" type="title"/>
          </p:nvPr>
        </p:nvSpPr>
        <p:spPr>
          <a:xfrm>
            <a:off x="6775450" y="22926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93" name="Google Shape;393;p40"/>
          <p:cNvSpPr txBox="1"/>
          <p:nvPr>
            <p:ph idx="20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96" name="Google Shape;396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4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5" name="Google Shape;405;p4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0" name="Google Shape;410;p4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5" name="Google Shape;415;p4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6" name="Google Shape;416;p4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1" name="Google Shape;421;p5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2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52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6" name="Google Shape;426;p52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7" name="Google Shape;427;p52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8" name="Google Shape;428;p52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9" name="Google Shape;429;p52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0" name="Google Shape;430;p52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53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34" name="Google Shape;434;p53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4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37" name="Google Shape;437;p54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38" name="Google Shape;438;p54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39" name="Google Shape;439;p54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40" name="Google Shape;440;p54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5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43" name="Google Shape;443;p55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44" name="Google Shape;444;p55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45" name="Google Shape;445;p55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46" name="Google Shape;446;p55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47" name="Google Shape;447;p55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48" name="Google Shape;448;p55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6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51" name="Google Shape;451;p56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52" name="Google Shape;452;p56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53" name="Google Shape;453;p56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54" name="Google Shape;454;p56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55" name="Google Shape;455;p56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6" name="Google Shape;456;p56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7" name="Google Shape;457;p56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8" name="Google Shape;458;p56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1" name="Google Shape;461;p57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8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64" name="Google Shape;464;p58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65" name="Google Shape;465;p58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66" name="Google Shape;466;p58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67" name="Google Shape;467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58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69" name="Google Shape;469;p58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9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72" name="Google Shape;472;p59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73" name="Google Shape;473;p59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74" name="Google Shape;474;p59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75" name="Google Shape;475;p59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76" name="Google Shape;476;p59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77" name="Google Shape;477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8" name="Google Shape;478;p59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79" name="Google Shape;479;p59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80" name="Google Shape;480;p59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0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1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85" name="Google Shape;485;p61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86" name="Google Shape;486;p61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87" name="Google Shape;487;p61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88" name="Google Shape;488;p61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89" name="Google Shape;489;p61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0" name="Google Shape;490;p61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1" name="Google Shape;491;p61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2" name="Google Shape;492;p61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3" name="Google Shape;493;p61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55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48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5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39.xml"/><Relationship Id="rId50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361972" y="2004050"/>
            <a:ext cx="5627400" cy="25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3048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3048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■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3048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3048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3048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■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3048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3048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3048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chivo Light"/>
              <a:buChar char="■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361975" y="545850"/>
            <a:ext cx="5391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"/>
              <a:buNone/>
              <a:defRPr sz="3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4376625" y="2215425"/>
            <a:ext cx="4361100" cy="24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  <p:sldLayoutId id="2147483700" r:id="rId43"/>
    <p:sldLayoutId id="2147483701" r:id="rId44"/>
    <p:sldLayoutId id="2147483702" r:id="rId45"/>
    <p:sldLayoutId id="2147483703" r:id="rId46"/>
    <p:sldLayoutId id="2147483704" r:id="rId47"/>
    <p:sldLayoutId id="2147483705" r:id="rId48"/>
    <p:sldLayoutId id="2147483706" r:id="rId4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529">
          <p15:clr>
            <a:srgbClr val="E46962"/>
          </p15:clr>
        </p15:guide>
        <p15:guide id="2" orient="horz" pos="233">
          <p15:clr>
            <a:srgbClr val="E46962"/>
          </p15:clr>
        </p15:guide>
        <p15:guide id="3" orient="horz" pos="3011">
          <p15:clr>
            <a:srgbClr val="E46962"/>
          </p15:clr>
        </p15:guide>
        <p15:guide id="4" pos="2835">
          <p15:clr>
            <a:srgbClr val="E46962"/>
          </p15:clr>
        </p15:guide>
        <p15:guide id="5" pos="2921">
          <p15:clr>
            <a:srgbClr val="E46962"/>
          </p15:clr>
        </p15:guide>
        <p15:guide id="6" pos="1489">
          <p15:clr>
            <a:srgbClr val="E46962"/>
          </p15:clr>
        </p15:guide>
        <p15:guide id="7" pos="1575">
          <p15:clr>
            <a:srgbClr val="E46962"/>
          </p15:clr>
        </p15:guide>
        <p15:guide id="8" pos="4182">
          <p15:clr>
            <a:srgbClr val="E46962"/>
          </p15:clr>
        </p15:guide>
        <p15:guide id="9" pos="4268">
          <p15:clr>
            <a:srgbClr val="E46962"/>
          </p15:clr>
        </p15:guide>
        <p15:guide id="10" orient="horz" pos="2867">
          <p15:clr>
            <a:srgbClr val="E46962"/>
          </p15:clr>
        </p15:guide>
        <p15:guide id="11" orient="horz" pos="1135">
          <p15:clr>
            <a:srgbClr val="E46962"/>
          </p15:clr>
        </p15:guide>
        <p15:guide id="12" orient="horz" pos="1194">
          <p15:clr>
            <a:srgbClr val="E46962"/>
          </p15:clr>
        </p15:guide>
        <p15:guide id="13" orient="horz" pos="2043">
          <p15:clr>
            <a:srgbClr val="E46962"/>
          </p15:clr>
        </p15:guide>
        <p15:guide id="14" orient="horz" pos="2103">
          <p15:clr>
            <a:srgbClr val="E46962"/>
          </p15:clr>
        </p15:guide>
        <p15:guide id="15" pos="228">
          <p15:clr>
            <a:srgbClr val="E46962"/>
          </p15:clr>
        </p15:guide>
        <p15:guide id="16" orient="horz" pos="672">
          <p15:clr>
            <a:srgbClr val="E46962"/>
          </p15:clr>
        </p15:guide>
        <p15:guide id="17" orient="horz" pos="504">
          <p15:clr>
            <a:srgbClr val="E46962"/>
          </p15:clr>
        </p15:guide>
        <p15:guide id="18" orient="horz" pos="293">
          <p15:clr>
            <a:srgbClr val="E46962"/>
          </p15:clr>
        </p15:guide>
        <p15:guide id="19" orient="horz" pos="600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gif"/><Relationship Id="rId4" Type="http://schemas.openxmlformats.org/officeDocument/2006/relationships/image" Target="../media/image14.gif"/><Relationship Id="rId5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2"/>
          <p:cNvSpPr txBox="1"/>
          <p:nvPr>
            <p:ph type="title"/>
          </p:nvPr>
        </p:nvSpPr>
        <p:spPr>
          <a:xfrm>
            <a:off x="244785" y="3259135"/>
            <a:ext cx="6276900" cy="1511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Ahmed Ismail</a:t>
            </a:r>
            <a:endParaRPr sz="3200"/>
          </a:p>
        </p:txBody>
      </p:sp>
      <p:sp>
        <p:nvSpPr>
          <p:cNvPr id="499" name="Google Shape;499;p62"/>
          <p:cNvSpPr txBox="1"/>
          <p:nvPr>
            <p:ph idx="2" type="subTitle"/>
          </p:nvPr>
        </p:nvSpPr>
        <p:spPr>
          <a:xfrm>
            <a:off x="244775" y="3337275"/>
            <a:ext cx="5824500" cy="6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Training a Robot Arm to Push Objects to a Target with Deep Reinforcement Learning</a:t>
            </a:r>
            <a:endParaRPr sz="2000"/>
          </a:p>
        </p:txBody>
      </p:sp>
      <p:pic>
        <p:nvPicPr>
          <p:cNvPr id="500" name="Google Shape;50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9029" y="221343"/>
            <a:ext cx="5673624" cy="2186969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62"/>
          <p:cNvSpPr txBox="1"/>
          <p:nvPr>
            <p:ph idx="2" type="subTitle"/>
          </p:nvPr>
        </p:nvSpPr>
        <p:spPr>
          <a:xfrm>
            <a:off x="3144850" y="2416978"/>
            <a:ext cx="4134300" cy="218400"/>
          </a:xfrm>
          <a:prstGeom prst="rect">
            <a:avLst/>
          </a:prstGeom>
        </p:spPr>
        <p:txBody>
          <a:bodyPr anchorCtr="0" anchor="b" bIns="89525" lIns="89525" spcFirstLastPara="1" rIns="89525" wrap="square" tIns="89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*Standard RL Training Loop (Sutton &amp; Barto)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3"/>
          <p:cNvSpPr txBox="1"/>
          <p:nvPr>
            <p:ph idx="7" type="body"/>
          </p:nvPr>
        </p:nvSpPr>
        <p:spPr>
          <a:xfrm>
            <a:off x="4574775" y="3737194"/>
            <a:ext cx="3969300" cy="7398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• </a:t>
            </a:r>
            <a:r>
              <a:rPr lang="en"/>
              <a:t>Both Actor and Critic are </a:t>
            </a:r>
            <a:r>
              <a:rPr b="1" lang="en">
                <a:latin typeface="Archivo"/>
                <a:ea typeface="Archivo"/>
                <a:cs typeface="Archivo"/>
                <a:sym typeface="Archivo"/>
              </a:rPr>
              <a:t>3</a:t>
            </a:r>
            <a:r>
              <a:rPr lang="en"/>
              <a:t>-layer neural networks with </a:t>
            </a:r>
            <a:r>
              <a:rPr b="1" lang="en">
                <a:latin typeface="Archivo"/>
                <a:ea typeface="Archivo"/>
                <a:cs typeface="Archivo"/>
                <a:sym typeface="Archivo"/>
              </a:rPr>
              <a:t>64</a:t>
            </a:r>
            <a:r>
              <a:rPr lang="en"/>
              <a:t> neurons per hidden layer.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lang="en"/>
              <a:t>• The robot controls </a:t>
            </a:r>
            <a:r>
              <a:rPr b="1" lang="en">
                <a:latin typeface="Archivo"/>
                <a:ea typeface="Archivo"/>
                <a:cs typeface="Archivo"/>
                <a:sym typeface="Archivo"/>
              </a:rPr>
              <a:t>7</a:t>
            </a:r>
            <a:r>
              <a:rPr lang="en"/>
              <a:t> joints and observes </a:t>
            </a:r>
            <a:r>
              <a:rPr b="1" lang="en">
                <a:latin typeface="Archivo"/>
                <a:ea typeface="Archivo"/>
                <a:cs typeface="Archivo"/>
                <a:sym typeface="Archivo"/>
              </a:rPr>
              <a:t>23</a:t>
            </a:r>
            <a:r>
              <a:rPr lang="en"/>
              <a:t> features in its environment, including its joint angles and positions of the object and goal.</a:t>
            </a:r>
            <a:endParaRPr/>
          </a:p>
        </p:txBody>
      </p:sp>
      <p:cxnSp>
        <p:nvCxnSpPr>
          <p:cNvPr id="507" name="Google Shape;507;p63"/>
          <p:cNvCxnSpPr/>
          <p:nvPr/>
        </p:nvCxnSpPr>
        <p:spPr>
          <a:xfrm rot="10800000">
            <a:off x="3611500" y="3339581"/>
            <a:ext cx="517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8" name="Google Shape;508;p63"/>
          <p:cNvSpPr txBox="1"/>
          <p:nvPr>
            <p:ph idx="3" type="subTitle"/>
          </p:nvPr>
        </p:nvSpPr>
        <p:spPr>
          <a:xfrm>
            <a:off x="4574775" y="714487"/>
            <a:ext cx="3490800" cy="15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RL Framework</a:t>
            </a:r>
            <a:endParaRPr sz="1100"/>
          </a:p>
        </p:txBody>
      </p:sp>
      <p:sp>
        <p:nvSpPr>
          <p:cNvPr id="509" name="Google Shape;509;p63"/>
          <p:cNvSpPr txBox="1"/>
          <p:nvPr>
            <p:ph idx="5" type="body"/>
          </p:nvPr>
        </p:nvSpPr>
        <p:spPr>
          <a:xfrm>
            <a:off x="4574775" y="2369580"/>
            <a:ext cx="3923400" cy="7926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• </a:t>
            </a:r>
            <a:r>
              <a:rPr b="1" lang="en">
                <a:latin typeface="Archivo"/>
                <a:ea typeface="Archivo"/>
                <a:cs typeface="Archivo"/>
                <a:sym typeface="Archivo"/>
              </a:rPr>
              <a:t>Two</a:t>
            </a:r>
            <a:r>
              <a:rPr lang="en"/>
              <a:t> neural networks work together: an </a:t>
            </a:r>
            <a:r>
              <a:rPr b="1" lang="en">
                <a:latin typeface="Archivo"/>
                <a:ea typeface="Archivo"/>
                <a:cs typeface="Archivo"/>
                <a:sym typeface="Archivo"/>
              </a:rPr>
              <a:t>Actor</a:t>
            </a:r>
            <a:r>
              <a:rPr lang="en"/>
              <a:t> proposes actions, and a </a:t>
            </a:r>
            <a:r>
              <a:rPr b="1" lang="en">
                <a:latin typeface="Archivo"/>
                <a:ea typeface="Archivo"/>
                <a:cs typeface="Archivo"/>
                <a:sym typeface="Archivo"/>
              </a:rPr>
              <a:t>Critic</a:t>
            </a:r>
            <a:r>
              <a:rPr lang="en"/>
              <a:t> estimates how good those actions are.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• The critic’s feedback guides how we update the actor’s policy, reducing variance and making learning more sample-efficient.</a:t>
            </a:r>
            <a:endParaRPr/>
          </a:p>
        </p:txBody>
      </p:sp>
      <p:sp>
        <p:nvSpPr>
          <p:cNvPr id="510" name="Google Shape;510;p63"/>
          <p:cNvSpPr txBox="1"/>
          <p:nvPr>
            <p:ph idx="6" type="subTitle"/>
          </p:nvPr>
        </p:nvSpPr>
        <p:spPr>
          <a:xfrm>
            <a:off x="4574775" y="2150115"/>
            <a:ext cx="3490800" cy="2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Actor and Critic</a:t>
            </a:r>
            <a:endParaRPr sz="1100"/>
          </a:p>
        </p:txBody>
      </p:sp>
      <p:sp>
        <p:nvSpPr>
          <p:cNvPr id="511" name="Google Shape;511;p63"/>
          <p:cNvSpPr txBox="1"/>
          <p:nvPr>
            <p:ph idx="8" type="subTitle"/>
          </p:nvPr>
        </p:nvSpPr>
        <p:spPr>
          <a:xfrm>
            <a:off x="4574775" y="3512590"/>
            <a:ext cx="3490800" cy="23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Architecture and Setup</a:t>
            </a:r>
            <a:endParaRPr sz="1100"/>
          </a:p>
        </p:txBody>
      </p:sp>
      <p:sp>
        <p:nvSpPr>
          <p:cNvPr id="512" name="Google Shape;512;p63"/>
          <p:cNvSpPr txBox="1"/>
          <p:nvPr>
            <p:ph type="title"/>
          </p:nvPr>
        </p:nvSpPr>
        <p:spPr>
          <a:xfrm>
            <a:off x="3597475" y="519466"/>
            <a:ext cx="927600" cy="91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13" name="Google Shape;513;p63"/>
          <p:cNvSpPr txBox="1"/>
          <p:nvPr>
            <p:ph idx="9" type="title"/>
          </p:nvPr>
        </p:nvSpPr>
        <p:spPr>
          <a:xfrm>
            <a:off x="3597475" y="1937200"/>
            <a:ext cx="927600" cy="91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14" name="Google Shape;514;p63"/>
          <p:cNvSpPr txBox="1"/>
          <p:nvPr>
            <p:ph idx="13" type="title"/>
          </p:nvPr>
        </p:nvSpPr>
        <p:spPr>
          <a:xfrm>
            <a:off x="3597475" y="3298592"/>
            <a:ext cx="927600" cy="91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cxnSp>
        <p:nvCxnSpPr>
          <p:cNvPr id="515" name="Google Shape;515;p63"/>
          <p:cNvCxnSpPr/>
          <p:nvPr/>
        </p:nvCxnSpPr>
        <p:spPr>
          <a:xfrm rot="10800000">
            <a:off x="3597475" y="1822236"/>
            <a:ext cx="517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16" name="Google Shape;516;p63"/>
          <p:cNvPicPr preferRelativeResize="0"/>
          <p:nvPr/>
        </p:nvPicPr>
        <p:blipFill rotWithShape="1">
          <a:blip r:embed="rId3">
            <a:alphaModFix/>
          </a:blip>
          <a:srcRect b="4132" l="3459" r="3029" t="5630"/>
          <a:stretch/>
        </p:blipFill>
        <p:spPr>
          <a:xfrm rot="5400000">
            <a:off x="-607175" y="1704443"/>
            <a:ext cx="3760026" cy="1814174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63"/>
          <p:cNvSpPr txBox="1"/>
          <p:nvPr>
            <p:ph type="title"/>
          </p:nvPr>
        </p:nvSpPr>
        <p:spPr>
          <a:xfrm>
            <a:off x="2121400" y="2253318"/>
            <a:ext cx="927600" cy="7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×</a:t>
            </a:r>
            <a:r>
              <a:rPr lang="en" sz="4500"/>
              <a:t>2</a:t>
            </a:r>
            <a:endParaRPr sz="4500"/>
          </a:p>
        </p:txBody>
      </p:sp>
      <p:sp>
        <p:nvSpPr>
          <p:cNvPr id="518" name="Google Shape;518;p63"/>
          <p:cNvSpPr txBox="1"/>
          <p:nvPr>
            <p:ph idx="2" type="body"/>
          </p:nvPr>
        </p:nvSpPr>
        <p:spPr>
          <a:xfrm>
            <a:off x="4574775" y="921128"/>
            <a:ext cx="4122900" cy="7926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robot learns by by computing gradients from rewards and backpropagating them through a neural network.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• It tries actions → receives rewards → gradually updates the policy </a:t>
            </a:r>
            <a:r>
              <a:rPr lang="en"/>
              <a:t>(</a:t>
            </a:r>
            <a:r>
              <a:rPr i="1" lang="en"/>
              <a:t>learned strategy</a:t>
            </a:r>
            <a:r>
              <a:rPr lang="en"/>
              <a:t>) </a:t>
            </a:r>
            <a:r>
              <a:rPr lang="en"/>
              <a:t>to make good actions more likely.</a:t>
            </a:r>
            <a:endParaRPr/>
          </a:p>
        </p:txBody>
      </p:sp>
      <p:sp>
        <p:nvSpPr>
          <p:cNvPr id="519" name="Google Shape;519;p63"/>
          <p:cNvSpPr txBox="1"/>
          <p:nvPr/>
        </p:nvSpPr>
        <p:spPr>
          <a:xfrm>
            <a:off x="3582227" y="4689264"/>
            <a:ext cx="578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rPr>
              <a:t>*</a:t>
            </a:r>
            <a:r>
              <a:rPr lang="en" sz="9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rPr>
              <a:t>External Sources:</a:t>
            </a:r>
            <a:endParaRPr sz="900">
              <a:solidFill>
                <a:schemeClr val="dk1"/>
              </a:solidFill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rPr>
              <a:t>1. PPO training loop adapted from CleanRL   2. MuJoCo Pusher-v5 environment from Gymnasium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4"/>
          <p:cNvSpPr txBox="1"/>
          <p:nvPr>
            <p:ph idx="2" type="subTitle"/>
          </p:nvPr>
        </p:nvSpPr>
        <p:spPr>
          <a:xfrm>
            <a:off x="361975" y="355110"/>
            <a:ext cx="8367600" cy="338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2</a:t>
            </a:r>
            <a:r>
              <a:rPr b="1" lang="en" sz="2200"/>
              <a:t>,</a:t>
            </a:r>
            <a:r>
              <a:rPr b="1" lang="en" sz="2200"/>
              <a:t>000</a:t>
            </a:r>
            <a:r>
              <a:rPr b="1" lang="en" sz="2200"/>
              <a:t>,</a:t>
            </a:r>
            <a:r>
              <a:rPr b="1" lang="en" sz="2200"/>
              <a:t>000 </a:t>
            </a:r>
            <a:r>
              <a:rPr lang="en" sz="2200"/>
              <a:t>Simulated Actions.</a:t>
            </a:r>
            <a:endParaRPr sz="2200"/>
          </a:p>
        </p:txBody>
      </p:sp>
      <p:sp>
        <p:nvSpPr>
          <p:cNvPr id="525" name="Google Shape;525;p64"/>
          <p:cNvSpPr txBox="1"/>
          <p:nvPr>
            <p:ph idx="2" type="subTitle"/>
          </p:nvPr>
        </p:nvSpPr>
        <p:spPr>
          <a:xfrm>
            <a:off x="6782701" y="1660005"/>
            <a:ext cx="1218300" cy="2310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After Training</a:t>
            </a:r>
            <a:endParaRPr sz="1500"/>
          </a:p>
        </p:txBody>
      </p:sp>
      <p:sp>
        <p:nvSpPr>
          <p:cNvPr id="526" name="Google Shape;526;p64"/>
          <p:cNvSpPr txBox="1"/>
          <p:nvPr>
            <p:ph idx="2" type="subTitle"/>
          </p:nvPr>
        </p:nvSpPr>
        <p:spPr>
          <a:xfrm>
            <a:off x="950275" y="1660005"/>
            <a:ext cx="1318200" cy="2310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Before Training</a:t>
            </a:r>
            <a:endParaRPr sz="1500"/>
          </a:p>
        </p:txBody>
      </p:sp>
      <p:sp>
        <p:nvSpPr>
          <p:cNvPr id="527" name="Google Shape;527;p64"/>
          <p:cNvSpPr txBox="1"/>
          <p:nvPr>
            <p:ph idx="2" type="subTitle"/>
          </p:nvPr>
        </p:nvSpPr>
        <p:spPr>
          <a:xfrm>
            <a:off x="4077390" y="1660005"/>
            <a:ext cx="1057800" cy="2310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Mid Training</a:t>
            </a:r>
            <a:endParaRPr sz="1500"/>
          </a:p>
        </p:txBody>
      </p:sp>
      <p:pic>
        <p:nvPicPr>
          <p:cNvPr id="528" name="Google Shape;528;p64" title="animationhalfC.gif"/>
          <p:cNvPicPr preferRelativeResize="0"/>
          <p:nvPr/>
        </p:nvPicPr>
        <p:blipFill rotWithShape="1">
          <a:blip r:embed="rId3">
            <a:alphaModFix/>
          </a:blip>
          <a:srcRect b="12830" l="0" r="0" t="11111"/>
          <a:stretch/>
        </p:blipFill>
        <p:spPr>
          <a:xfrm>
            <a:off x="3169875" y="2137395"/>
            <a:ext cx="2802099" cy="186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64" title="animationC.gif"/>
          <p:cNvPicPr preferRelativeResize="0"/>
          <p:nvPr/>
        </p:nvPicPr>
        <p:blipFill rotWithShape="1">
          <a:blip r:embed="rId4">
            <a:alphaModFix/>
          </a:blip>
          <a:srcRect b="12830" l="0" r="0" t="11111"/>
          <a:stretch/>
        </p:blipFill>
        <p:spPr>
          <a:xfrm>
            <a:off x="6133575" y="2137420"/>
            <a:ext cx="2802099" cy="186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64" title="animationrandomc.gif"/>
          <p:cNvPicPr preferRelativeResize="0"/>
          <p:nvPr/>
        </p:nvPicPr>
        <p:blipFill rotWithShape="1">
          <a:blip r:embed="rId5">
            <a:alphaModFix/>
          </a:blip>
          <a:srcRect b="12830" l="0" r="0" t="11111"/>
          <a:stretch/>
        </p:blipFill>
        <p:spPr>
          <a:xfrm>
            <a:off x="208325" y="2137395"/>
            <a:ext cx="2802077" cy="1863074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64"/>
          <p:cNvSpPr txBox="1"/>
          <p:nvPr>
            <p:ph idx="1" type="subTitle"/>
          </p:nvPr>
        </p:nvSpPr>
        <p:spPr>
          <a:xfrm>
            <a:off x="361975" y="693801"/>
            <a:ext cx="4586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*</a:t>
            </a:r>
            <a:r>
              <a:rPr lang="en" sz="800"/>
              <a:t>2,000,000 steps × 0.05 seconds per step = 100,000 seconds ≈ 27.8 hours of simulated robot training.</a:t>
            </a:r>
            <a:endParaRPr sz="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usiness Plan Presentation">
  <a:themeElements>
    <a:clrScheme name="Simple Light">
      <a:dk1>
        <a:srgbClr val="FFFFFF"/>
      </a:dk1>
      <a:lt1>
        <a:srgbClr val="2C2C2E"/>
      </a:lt1>
      <a:dk2>
        <a:srgbClr val="B5B5B7"/>
      </a:dk2>
      <a:lt2>
        <a:srgbClr val="D6DEE6"/>
      </a:lt2>
      <a:accent1>
        <a:srgbClr val="0141FA"/>
      </a:accent1>
      <a:accent2>
        <a:srgbClr val="0B67FF"/>
      </a:accent2>
      <a:accent3>
        <a:srgbClr val="3E319E"/>
      </a:accent3>
      <a:accent4>
        <a:srgbClr val="5920CA"/>
      </a:accent4>
      <a:accent5>
        <a:srgbClr val="9900FF"/>
      </a:accent5>
      <a:accent6>
        <a:srgbClr val="3C4043"/>
      </a:accent6>
      <a:hlink>
        <a:srgbClr val="B5B5B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