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>
        <p:scale>
          <a:sx n="83" d="100"/>
          <a:sy n="83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7FCD-3402-7476-E88D-29673AEE8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D49DD-3E9F-EF01-26CF-9EB121203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28DCE-BF39-29AF-0A9E-E374BC1B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5080C-8CDD-F1BF-6C55-EFA7730D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021EB-8074-D034-26BD-18DA8893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A2F5-2831-DB92-FF81-338E835F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1E18E-ADBC-FC93-B80B-11CA9C507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6B09C-83AE-A8B5-5747-0555249B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F5F8-7C2E-CB52-3568-FC6E7F9D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575E-F602-9B05-48E9-B2C8A22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56A27-E7B9-814A-117B-437F07020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74705-A44C-D86E-EAB0-391DA642D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E074-A964-BB63-B772-98B7E652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F256C-0369-9E61-539F-B7237D71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422A3-CC95-F780-FA1F-7C6188DA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9E02-68B3-7568-973B-2A99BEC0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217D-8E0C-BB59-19B7-C50D254DB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B5C2-96F3-B272-7251-DCB4267F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F264-51D1-6C50-E560-DA2618D2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813C0-FBB5-7EBD-009E-10DD1A5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A687-13BB-6D79-8A16-18A139C4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9D4C2-F7BC-2894-C82F-01746B853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AB67-41D3-31C1-CA78-C91BDB24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40D30-0989-AD9F-0730-EFDED2D7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90104-A303-82D7-9C1C-24317CC7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5CD0-D189-76CF-E9B8-7E2AD5FB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F382-E2F0-9632-0E7F-F6FE229BA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50D6D-2A62-C032-2E70-9E0A02C4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080C6-ECF4-C2A9-4FDA-D3DADC7E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D2BA9-3228-6952-D996-AEA5FDBD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2A0BC-AB98-4A34-099C-3BDE62B2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7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1586-E416-8904-875A-4794EF49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5F496-050D-1C82-111F-696192451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4529D-75E6-F1F4-8643-D8DBFBC81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3E408-85C6-ADA5-B84B-D196BE923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3FE0D-E907-5DBD-6AE9-EA2BE6E0E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3D36D-D1D2-8A0A-658F-81C4F1D7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599706-EF76-BE02-1358-8AAB7CBE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53F66-466A-9800-281E-569520F8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CA73-19B2-A86E-C1AF-54F21864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30B4D-28F6-2A69-7117-7AACA8B5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6A07E-BD0A-397A-E26A-C2A63DB9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1AC50-D348-066F-AD8D-8A43883E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C8C44-7564-87AC-9852-744F02DF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230B1-DBFB-D1A8-1CBB-FEFAA633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4FE6-6804-3AC2-A23D-F4178462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8FD7-0226-58BC-7542-4D5E2FD5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DA67-DC11-2815-5C97-B773B5E1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766F3-128E-50D6-08CF-37FA7F803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60BBE-1CFB-EF88-3C02-533A1948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D729F-526C-5C90-F3F0-4B68BEB4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4997B-4180-0734-51FA-42A3D7D3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0FE8-C43B-5B03-E46E-78FFF6F8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1AFE4-2699-AE37-75EE-22BB0D5E2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C88EF-2553-D83E-210C-745E5C492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40F8F-6533-D65D-DE79-FD292EF2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43236-41BF-75DB-7E3A-4CC937CC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7358C-1B10-A44D-D712-895E82C2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0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FE98A-79B0-9CE1-F40F-1457CEC5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E8CC8-10DE-B664-76BE-CDA3FBF00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963A2-3F13-6730-ADC4-E1545F377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12863D-2545-400C-8950-5F7A9343F1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E5F6B-DB33-A094-ED3B-FA04A2362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69254-53BF-D1DD-FB8D-683C568F0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FA778-128A-407B-B9C4-448D2161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0DE4-4E96-270E-69B8-ED28A5530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57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Simulating Energy-Dispersive X-Ray (EDS) Spectra in an Electron Beam Scan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D8043-ED23-304B-5481-330AA9918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735" y="2796906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Sanya Gowda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12/02/25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182F0-0B3F-6071-34DD-5C785113F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58"/>
          <a:stretch>
            <a:fillRect/>
          </a:stretch>
        </p:blipFill>
        <p:spPr>
          <a:xfrm>
            <a:off x="3504759" y="3624787"/>
            <a:ext cx="8506526" cy="31828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48B91A-7DDE-60A0-315A-9EF8F4514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5" y="3895081"/>
            <a:ext cx="3437062" cy="277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8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30226-4E85-1DCB-B007-81DE0F9EA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28" y="389627"/>
            <a:ext cx="7138358" cy="607874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300" b="1" dirty="0"/>
              <a:t>Purpose</a:t>
            </a:r>
          </a:p>
          <a:p>
            <a:pPr>
              <a:lnSpc>
                <a:spcPct val="120000"/>
              </a:lnSpc>
            </a:pPr>
            <a:r>
              <a:rPr lang="en-US" dirty="0"/>
              <a:t>To model how an electron beam generates X-ray signals as it moves across regions with different elemental compositions, producing distinct spectra, and how a raster scan builds up elemental maps (core ideas in material science EDS mapping).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b="1" dirty="0"/>
              <a:t>Methods Used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Synthetic sample creation: </a:t>
            </a:r>
            <a:r>
              <a:rPr lang="en-US" dirty="0"/>
              <a:t>I defined a simple 2D material made of three “elements” (A, B, C), arranged so that the top and bottom halves have different compositions, with a circular region enriched in C.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Raster scanning:</a:t>
            </a:r>
            <a:r>
              <a:rPr lang="en-US" dirty="0"/>
              <a:t> An electron beam is simulated to move across the sample one pixel at a time, just like in a real SEM/EDS scan.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Photon generation:</a:t>
            </a:r>
            <a:r>
              <a:rPr lang="en-US" dirty="0"/>
              <a:t> At each pixel, X-ray photons are generated using random (Monte Carlo) sampling. Each photon’s energy is drawn from a Gaussian distribution centered on that element’s characteristic peak energy.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Spectrum building:</a:t>
            </a:r>
            <a:r>
              <a:rPr lang="en-US" dirty="0"/>
              <a:t> The photon energies are binned to create an EDS spectrum for each pixel.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Map reconstruction:</a:t>
            </a:r>
            <a:r>
              <a:rPr lang="en-US" dirty="0"/>
              <a:t> Elemental maps are estimated by counting the simulated X-ray events associated with each element.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Animation:</a:t>
            </a:r>
            <a:r>
              <a:rPr lang="en-US" dirty="0"/>
              <a:t> The final animation shows the beam scanning across the sample and how the spectrum changes depending on which region of the material the beam is hitting.</a:t>
            </a:r>
          </a:p>
        </p:txBody>
      </p:sp>
      <p:sp>
        <p:nvSpPr>
          <p:cNvPr id="7" name="AutoShape 4" descr="The SEM and TEM images of a–c NCM111, d–f NCM11-Fe2, the EDX mapping of... | Download Scientific ...">
            <a:extLst>
              <a:ext uri="{FF2B5EF4-FFF2-40B4-BE49-F238E27FC236}">
                <a16:creationId xmlns:a16="http://schemas.microsoft.com/office/drawing/2014/main" id="{69C0D531-2812-8E47-76A4-49AC38D98D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27D771-ECDA-CDF0-D61B-F1BBB5FF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498" y="389627"/>
            <a:ext cx="4436582" cy="59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4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A79DD7C3-2485-8178-5D73-21E285E769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020" y="1049008"/>
            <a:ext cx="11899960" cy="4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231</Words>
  <Application>Microsoft Office PowerPoint</Application>
  <PresentationFormat>Widescreen</PresentationFormat>
  <Paragraphs>12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Simulating Energy-Dispersive X-Ray (EDS) Spectra in an Electron Beam Scan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Sanya Gowda</dc:creator>
  <cp:lastModifiedBy>Sanya Gowda</cp:lastModifiedBy>
  <cp:revision>1</cp:revision>
  <dcterms:created xsi:type="dcterms:W3CDTF">2025-12-02T23:36:33Z</dcterms:created>
  <dcterms:modified xsi:type="dcterms:W3CDTF">2025-12-02T23:56:20Z</dcterms:modified>
</cp:coreProperties>
</file>