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Maven Pro" pitchFamily="2" charset="77"/>
      <p:regular r:id="rId9"/>
      <p:bold r:id="rId10"/>
    </p:embeddedFont>
    <p:embeddedFont>
      <p:font typeface="Nunito" pitchFamily="2" charset="77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>
      <p:cViewPr varScale="1">
        <p:scale>
          <a:sx n="143" d="100"/>
          <a:sy n="143" d="100"/>
        </p:scale>
        <p:origin x="6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a3c5bb1dab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a3c5bb1dab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3c5bb1dab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3c5bb1dab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a3c5bb1dab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a3c5bb1dab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a3c5bb1dab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a3c5bb1dab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accb0d41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accb0d41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311708" y="2353164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Roche Limit Simulations</a:t>
            </a:r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311700" y="444271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Dhruv Gore</a:t>
            </a:r>
            <a:endParaRPr/>
          </a:p>
        </p:txBody>
      </p:sp>
      <p:pic>
        <p:nvPicPr>
          <p:cNvPr id="279" name="Google Shape;279;p13" descr="Roche Limit | Planetary Formations | Space F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00" y="1"/>
            <a:ext cx="7879800" cy="365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3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Roche Limit: Distance at which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	Given by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Once the planet scatters its satellite, rings form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	→ Collisions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	→ Particle Gravity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	→ Resonance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These are not truly modeled, but the effects approximated (except resonance)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Assumptions: </a:t>
            </a:r>
            <a:r>
              <a:rPr lang="en" sz="1700">
                <a:solidFill>
                  <a:schemeClr val="dk1"/>
                </a:solidFill>
              </a:rPr>
              <a:t>Rigid (no deformation), non-rotating satellite; quick ring formation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285" name="Google Shape;285;p14" descr="\vec{F}_{g, \text{planet}}&gt;\vec{F}_{g,\text{self}}&#10;%56b078ef-b183-40c2-a14b-545f2607a7f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341" y="1446540"/>
            <a:ext cx="1586577" cy="32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 descr="d_{\text{roche}}\approx R_{\text{planet}}\left(2\frac{\rho_{\text{planet}}}{\rho_{\text{satellite}}}\right)^{\frac{1}{3}}\approx R_{\text{satellite}}\left(2\frac{M_{\text{planet}}}{m_{\text{satellite}}}\right)^{\frac{1}{3}}&#10;%8bd18b03-a238-429e-b1d2-b936463dc5b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7525" y="1772698"/>
            <a:ext cx="558225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Ring Formation Physics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</a:t>
            </a:r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body" idx="1"/>
          </p:nvPr>
        </p:nvSpPr>
        <p:spPr>
          <a:xfrm>
            <a:off x="1303800" y="1434465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latin typeface="Courier New"/>
                <a:ea typeface="Courier New"/>
                <a:cs typeface="Courier New"/>
                <a:sym typeface="Courier New"/>
              </a:rPr>
              <a:t>init</a:t>
            </a:r>
            <a:endParaRPr sz="18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latin typeface="Courier New"/>
                <a:ea typeface="Courier New"/>
                <a:cs typeface="Courier New"/>
                <a:sym typeface="Courier New"/>
              </a:rPr>
              <a:t>for timesteps:</a:t>
            </a:r>
            <a:endParaRPr sz="18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latin typeface="Courier New"/>
                <a:ea typeface="Courier New"/>
                <a:cs typeface="Courier New"/>
                <a:sym typeface="Courier New"/>
              </a:rPr>
              <a:t>RK4(</a:t>
            </a:r>
            <a:r>
              <a:rPr lang="en" sz="1800" dirty="0" err="1">
                <a:latin typeface="Courier New"/>
                <a:ea typeface="Courier New"/>
                <a:cs typeface="Courier New"/>
                <a:sym typeface="Courier New"/>
              </a:rPr>
              <a:t>KeplerODE</a:t>
            </a:r>
            <a:r>
              <a:rPr lang="en" sz="1800" dirty="0"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8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 err="1">
                <a:latin typeface="Courier New"/>
                <a:ea typeface="Courier New"/>
                <a:cs typeface="Courier New"/>
                <a:sym typeface="Courier New"/>
              </a:rPr>
              <a:t>updateBound</a:t>
            </a:r>
            <a:endParaRPr sz="18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>
                <a:latin typeface="Courier New"/>
                <a:ea typeface="Courier New"/>
                <a:cs typeface="Courier New"/>
                <a:sym typeface="Courier New"/>
              </a:rPr>
              <a:t>circularize</a:t>
            </a:r>
            <a:endParaRPr sz="18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3896450" y="725850"/>
            <a:ext cx="4861500" cy="123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KeplerODE: </a:t>
            </a:r>
            <a:r>
              <a:rPr lang="en" sz="1800">
                <a:solidFill>
                  <a:schemeClr val="dk2"/>
                </a:solidFill>
              </a:rPr>
              <a:t>Updates velocities/ accelerations. If </a:t>
            </a: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bound</a:t>
            </a:r>
            <a:r>
              <a:rPr lang="en" sz="1800">
                <a:solidFill>
                  <a:schemeClr val="dk2"/>
                </a:solidFill>
              </a:rPr>
              <a:t>, particle get COM velocities/ accelerations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3896450" y="1956450"/>
            <a:ext cx="4861500" cy="123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updateBound: </a:t>
            </a:r>
            <a:r>
              <a:rPr lang="en" sz="1800">
                <a:solidFill>
                  <a:schemeClr val="dk2"/>
                </a:solidFill>
              </a:rPr>
              <a:t>Updates if </a:t>
            </a: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bound</a:t>
            </a:r>
            <a:r>
              <a:rPr lang="en" sz="1800">
                <a:solidFill>
                  <a:schemeClr val="dk2"/>
                </a:solidFill>
              </a:rPr>
              <a:t> particle remains bound to satellite by checking surface gravity to planetary gravity</a:t>
            </a: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3896450" y="3187050"/>
            <a:ext cx="4861500" cy="123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circularize: </a:t>
            </a:r>
            <a:r>
              <a:rPr lang="en" sz="1800">
                <a:solidFill>
                  <a:schemeClr val="dk2"/>
                </a:solidFill>
              </a:rPr>
              <a:t>Dampens radial velocity of all free particles artificially on an exponential timescale 𝜏, given by </a:t>
            </a:r>
            <a:endParaRPr/>
          </a:p>
        </p:txBody>
      </p:sp>
      <p:pic>
        <p:nvPicPr>
          <p:cNvPr id="297" name="Google Shape;297;p15" descr="v_\text{rad}=v_\text{rad,0}e^{-\frac{\Omega\Delta t}{\tau}}&#10;%62049c0b-93eb-403f-bff9-7e6c0c327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801" y="3828262"/>
            <a:ext cx="1978375" cy="3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"/>
          <p:cNvSpPr txBox="1">
            <a:spLocks noGrp="1"/>
          </p:cNvSpPr>
          <p:nvPr>
            <p:ph type="body" idx="1"/>
          </p:nvPr>
        </p:nvSpPr>
        <p:spPr>
          <a:xfrm>
            <a:off x="0" y="2"/>
            <a:ext cx="20025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 dirty="0">
                <a:solidFill>
                  <a:schemeClr val="bg2"/>
                </a:solidFill>
                <a:latin typeface="Maven Pro"/>
                <a:ea typeface="Maven Pro"/>
                <a:cs typeface="Maven Pro"/>
                <a:sym typeface="Maven Pro"/>
              </a:rPr>
              <a:t>Object in Roche Limit (Total Disruption)</a:t>
            </a:r>
            <a:endParaRPr sz="2150" b="1" dirty="0">
              <a:solidFill>
                <a:schemeClr val="bg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 dirty="0"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" name="Total Disruption.mp4">
            <a:hlinkClick r:id="" action="ppaction://media"/>
            <a:extLst>
              <a:ext uri="{FF2B5EF4-FFF2-40B4-BE49-F238E27FC236}">
                <a16:creationId xmlns:a16="http://schemas.microsoft.com/office/drawing/2014/main" id="{174CD472-8190-41C0-B8BD-F4D8DDB78A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988.61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25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 dirty="0">
                <a:solidFill>
                  <a:schemeClr val="bg2"/>
                </a:solidFill>
                <a:latin typeface="Maven Pro"/>
                <a:ea typeface="Maven Pro"/>
                <a:cs typeface="Maven Pro"/>
                <a:sym typeface="Maven Pro"/>
              </a:rPr>
              <a:t>Object Passing Roche Limit (Partial Disruption)</a:t>
            </a:r>
            <a:endParaRPr sz="2150" b="1" dirty="0">
              <a:solidFill>
                <a:schemeClr val="bg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" name="Partial Disruption.mp4">
            <a:hlinkClick r:id="" action="ppaction://media"/>
            <a:extLst>
              <a:ext uri="{FF2B5EF4-FFF2-40B4-BE49-F238E27FC236}">
                <a16:creationId xmlns:a16="http://schemas.microsoft.com/office/drawing/2014/main" id="{49BFD5A9-6681-0020-0F62-C1C4221624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19.45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25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 dirty="0">
                <a:solidFill>
                  <a:schemeClr val="bg2"/>
                </a:solidFill>
                <a:latin typeface="Maven Pro"/>
                <a:ea typeface="Maven Pro"/>
                <a:cs typeface="Maven Pro"/>
                <a:sym typeface="Maven Pro"/>
              </a:rPr>
              <a:t>2-Layer Object Passing Roche Limit (Partial Disruption)</a:t>
            </a:r>
            <a:endParaRPr sz="2150" b="1" dirty="0">
              <a:solidFill>
                <a:schemeClr val="bg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" name="Partial Disruption 2 Layer.mp4">
            <a:hlinkClick r:id="" action="ppaction://media"/>
            <a:extLst>
              <a:ext uri="{FF2B5EF4-FFF2-40B4-BE49-F238E27FC236}">
                <a16:creationId xmlns:a16="http://schemas.microsoft.com/office/drawing/2014/main" id="{F413727A-A9A3-EEE2-EF58-76E0D492B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Macintosh PowerPoint</Application>
  <PresentationFormat>On-screen Show (16:9)</PresentationFormat>
  <Paragraphs>23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Courier New</vt:lpstr>
      <vt:lpstr>Arial</vt:lpstr>
      <vt:lpstr>Maven Pro</vt:lpstr>
      <vt:lpstr>Nunito</vt:lpstr>
      <vt:lpstr>Momentum</vt:lpstr>
      <vt:lpstr>Roche Limit Simulations</vt:lpstr>
      <vt:lpstr>Ring Formation Physics</vt:lpstr>
      <vt:lpstr>Code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Dhruv Gore</cp:lastModifiedBy>
  <cp:revision>1</cp:revision>
  <dcterms:modified xsi:type="dcterms:W3CDTF">2025-12-02T23:44:26Z</dcterms:modified>
</cp:coreProperties>
</file>