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8.xml" ContentType="application/vnd.openxmlformats-officedocument.theme+xml"/>
  <Override PartName="/ppt/theme/theme2.xml" ContentType="application/vnd.openxmlformats-officedocument.theme+xml"/>
  <Override PartName="/ppt/theme/theme29.xml" ContentType="application/vnd.openxmlformats-officedocument.theme+xml"/>
  <Override PartName="/ppt/theme/theme17.xml" ContentType="application/vnd.openxmlformats-officedocument.theme+xml"/>
  <Override PartName="/ppt/theme/theme6.xml" ContentType="application/vnd.openxmlformats-officedocument.theme+xml"/>
  <Override PartName="/ppt/theme/theme13.xml" ContentType="application/vnd.openxmlformats-officedocument.theme+xml"/>
  <Override PartName="/ppt/theme/theme18.xml" ContentType="application/vnd.openxmlformats-officedocument.theme+xml"/>
  <Override PartName="/ppt/theme/theme7.xml" ContentType="application/vnd.openxmlformats-officedocument.theme+xml"/>
  <Override PartName="/ppt/theme/theme14.xml" ContentType="application/vnd.openxmlformats-officedocument.theme+xml"/>
  <Override PartName="/ppt/theme/theme19.xml" ContentType="application/vnd.openxmlformats-officedocument.theme+xml"/>
  <Override PartName="/ppt/theme/theme3.xml" ContentType="application/vnd.openxmlformats-officedocument.theme+xml"/>
  <Override PartName="/ppt/theme/theme10.xml" ContentType="application/vnd.openxmlformats-officedocument.theme+xml"/>
  <Override PartName="/ppt/theme/theme15.xml" ContentType="application/vnd.openxmlformats-officedocument.theme+xml"/>
  <Override PartName="/ppt/theme/theme8.xml" ContentType="application/vnd.openxmlformats-officedocument.theme+xml"/>
  <Override PartName="/ppt/theme/theme4.xml" ContentType="application/vnd.openxmlformats-officedocument.theme+xml"/>
  <Override PartName="/ppt/theme/theme11.xml" ContentType="application/vnd.openxmlformats-officedocument.theme+xml"/>
  <Override PartName="/ppt/theme/theme16.xml" ContentType="application/vnd.openxmlformats-officedocument.theme+xml"/>
  <Override PartName="/ppt/theme/theme9.xml" ContentType="application/vnd.openxmlformats-officedocument.theme+xml"/>
  <Override PartName="/ppt/theme/theme5.xml" ContentType="application/vnd.openxmlformats-officedocument.theme+xml"/>
  <Override PartName="/ppt/theme/theme12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33.xml" ContentType="application/vnd.openxmlformats-officedocument.theme+xml"/>
  <Override PartName="/ppt/theme/theme27.xml" ContentType="application/vnd.openxmlformats-officedocument.theme+xml"/>
  <Override PartName="/ppt/theme/theme24.xml" ContentType="application/vnd.openxmlformats-officedocument.theme+xml"/>
  <Override PartName="/ppt/theme/theme30.xml" ContentType="application/vnd.openxmlformats-officedocument.theme+xml"/>
  <Override PartName="/ppt/theme/theme25.xml" ContentType="application/vnd.openxmlformats-officedocument.theme+xml"/>
  <Override PartName="/ppt/theme/theme31.xml" ContentType="application/vnd.openxmlformats-officedocument.theme+xml"/>
  <Override PartName="/ppt/theme/theme26.xml" ContentType="application/vnd.openxmlformats-officedocument.theme+xml"/>
  <Override PartName="/ppt/theme/theme32.xml" ContentType="application/vnd.openxmlformats-officedocument.theme+xml"/>
  <Override PartName="/ppt/slideMasters/_rels/slideMaster33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27.xml.rels" ContentType="application/vnd.openxmlformats-package.relationships+xml"/>
  <Override PartName="/ppt/slideMasters/_rels/slideMaster3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26.xml.rels" ContentType="application/vnd.openxmlformats-package.relationships+xml"/>
  <Override PartName="/ppt/slideMasters/_rels/slideMaster29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19.xml.rels" ContentType="application/vnd.openxmlformats-package.relationships+xml"/>
  <Override PartName="/ppt/slideMasters/_rels/slideMaster30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28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31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27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3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5.xml" ContentType="application/vnd.openxmlformats-officedocument.presentationml.slideLayout+xml"/>
  <Override PartName="/ppt/media/image1.tif" ContentType="image/tiff"/>
  <Override PartName="/ppt/media/image2.tif" ContentType="image/tiff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  <p:sldMasterId id="2147483696" r:id="rId26"/>
    <p:sldMasterId id="2147483698" r:id="rId27"/>
    <p:sldMasterId id="2147483700" r:id="rId28"/>
    <p:sldMasterId id="2147483702" r:id="rId29"/>
    <p:sldMasterId id="2147483704" r:id="rId30"/>
    <p:sldMasterId id="2147483706" r:id="rId31"/>
    <p:sldMasterId id="2147483708" r:id="rId32"/>
    <p:sldMasterId id="2147483714" r:id="rId33"/>
    <p:sldMasterId id="2147483716" r:id="rId34"/>
  </p:sldMasterIdLst>
  <p:sldIdLst>
    <p:sldId id="256" r:id="rId35"/>
    <p:sldId id="257" r:id="rId36"/>
    <p:sldId id="258" r:id="rId37"/>
    <p:sldId id="259" r:id="rId38"/>
    <p:sldId id="260" r:id="rId39"/>
    <p:sldId id="261" r:id="rId40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slideMaster" Target="slideMasters/slideMaster25.xml"/><Relationship Id="rId27" Type="http://schemas.openxmlformats.org/officeDocument/2006/relationships/slideMaster" Target="slideMasters/slideMaster26.xml"/><Relationship Id="rId28" Type="http://schemas.openxmlformats.org/officeDocument/2006/relationships/slideMaster" Target="slideMasters/slideMaster27.xml"/><Relationship Id="rId29" Type="http://schemas.openxmlformats.org/officeDocument/2006/relationships/slideMaster" Target="slideMasters/slideMaster28.xml"/><Relationship Id="rId30" Type="http://schemas.openxmlformats.org/officeDocument/2006/relationships/slideMaster" Target="slideMasters/slideMaster29.xml"/><Relationship Id="rId31" Type="http://schemas.openxmlformats.org/officeDocument/2006/relationships/slideMaster" Target="slideMasters/slideMaster30.xml"/><Relationship Id="rId32" Type="http://schemas.openxmlformats.org/officeDocument/2006/relationships/slideMaster" Target="slideMasters/slideMaster31.xml"/><Relationship Id="rId33" Type="http://schemas.openxmlformats.org/officeDocument/2006/relationships/slideMaster" Target="slideMasters/slideMaster32.xml"/><Relationship Id="rId34" Type="http://schemas.openxmlformats.org/officeDocument/2006/relationships/slideMaster" Target="slideMasters/slideMaster33.xml"/><Relationship Id="rId35" Type="http://schemas.openxmlformats.org/officeDocument/2006/relationships/slide" Target="slides/slide1.xml"/><Relationship Id="rId36" Type="http://schemas.openxmlformats.org/officeDocument/2006/relationships/slide" Target="slides/slide2.xml"/><Relationship Id="rId37" Type="http://schemas.openxmlformats.org/officeDocument/2006/relationships/slide" Target="slides/slide3.xml"/><Relationship Id="rId38" Type="http://schemas.openxmlformats.org/officeDocument/2006/relationships/slide" Target="slides/slide4.xml"/><Relationship Id="rId39" Type="http://schemas.openxmlformats.org/officeDocument/2006/relationships/slide" Target="slides/slide5.xml"/><Relationship Id="rId40" Type="http://schemas.openxmlformats.org/officeDocument/2006/relationships/slide" Target="slides/slide6.xml"/><Relationship Id="rId4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7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8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9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0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2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0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6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6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6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_ONLY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_ONLY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1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Relationship Id="rId5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25.xml"/><Relationship Id="rId2" Type="http://schemas.openxmlformats.org/officeDocument/2006/relationships/slideLayout" Target="../slideLayouts/slideLayout25.xml"/>
</Relationships>
</file>

<file path=ppt/slideMasters/_rels/slideMaster26.xml.rels><?xml version="1.0" encoding="UTF-8"?>
<Relationships xmlns="http://schemas.openxmlformats.org/package/2006/relationships"><Relationship Id="rId1" Type="http://schemas.openxmlformats.org/officeDocument/2006/relationships/theme" Target="../theme/theme26.xml"/><Relationship Id="rId2" Type="http://schemas.openxmlformats.org/officeDocument/2006/relationships/slideLayout" Target="../slideLayouts/slideLayout26.xml"/>
</Relationships>
</file>

<file path=ppt/slideMasters/_rels/slideMaster27.xml.rels><?xml version="1.0" encoding="UTF-8"?>
<Relationships xmlns="http://schemas.openxmlformats.org/package/2006/relationships"><Relationship Id="rId1" Type="http://schemas.openxmlformats.org/officeDocument/2006/relationships/theme" Target="../theme/theme27.xml"/><Relationship Id="rId2" Type="http://schemas.openxmlformats.org/officeDocument/2006/relationships/slideLayout" Target="../slideLayouts/slideLayout27.xml"/>
</Relationships>
</file>

<file path=ppt/slideMasters/_rels/slideMaster28.xml.rels><?xml version="1.0" encoding="UTF-8"?>
<Relationships xmlns="http://schemas.openxmlformats.org/package/2006/relationships"><Relationship Id="rId1" Type="http://schemas.openxmlformats.org/officeDocument/2006/relationships/theme" Target="../theme/theme28.xml"/><Relationship Id="rId2" Type="http://schemas.openxmlformats.org/officeDocument/2006/relationships/slideLayout" Target="../slideLayouts/slideLayout28.xml"/>
</Relationships>
</file>

<file path=ppt/slideMasters/_rels/slideMaster29.xml.rels><?xml version="1.0" encoding="UTF-8"?>
<Relationships xmlns="http://schemas.openxmlformats.org/package/2006/relationships"><Relationship Id="rId1" Type="http://schemas.openxmlformats.org/officeDocument/2006/relationships/theme" Target="../theme/theme29.xml"/><Relationship Id="rId2" Type="http://schemas.openxmlformats.org/officeDocument/2006/relationships/slideLayout" Target="../slideLayouts/slideLayout29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30.xml.rels><?xml version="1.0" encoding="UTF-8"?>
<Relationships xmlns="http://schemas.openxmlformats.org/package/2006/relationships"><Relationship Id="rId1" Type="http://schemas.openxmlformats.org/officeDocument/2006/relationships/theme" Target="../theme/theme30.xml"/><Relationship Id="rId2" Type="http://schemas.openxmlformats.org/officeDocument/2006/relationships/slideLayout" Target="../slideLayouts/slideLayout30.xml"/>
</Relationships>
</file>

<file path=ppt/slideMasters/_rels/slideMaster31.xml.rels><?xml version="1.0" encoding="UTF-8"?>
<Relationships xmlns="http://schemas.openxmlformats.org/package/2006/relationships"><Relationship Id="rId1" Type="http://schemas.openxmlformats.org/officeDocument/2006/relationships/theme" Target="../theme/theme31.xml"/><Relationship Id="rId2" Type="http://schemas.openxmlformats.org/officeDocument/2006/relationships/slideLayout" Target="../slideLayouts/slideLayout31.xml"/><Relationship Id="rId3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5.xml"/>
</Relationships>
</file>

<file path=ppt/slideMasters/_rels/slideMaster32.xml.rels><?xml version="1.0" encoding="UTF-8"?>
<Relationships xmlns="http://schemas.openxmlformats.org/package/2006/relationships"><Relationship Id="rId1" Type="http://schemas.openxmlformats.org/officeDocument/2006/relationships/theme" Target="../theme/theme32.xml"/><Relationship Id="rId2" Type="http://schemas.openxmlformats.org/officeDocument/2006/relationships/slideLayout" Target="../slideLayouts/slideLayout36.xml"/>
</Relationships>
</file>

<file path=ppt/slideMasters/_rels/slideMaster33.xml.rels><?xml version="1.0" encoding="UTF-8"?>
<Relationships xmlns="http://schemas.openxmlformats.org/package/2006/relationships"><Relationship Id="rId1" Type="http://schemas.openxmlformats.org/officeDocument/2006/relationships/theme" Target="../theme/theme33.xml"/><Relationship Id="rId2" Type="http://schemas.openxmlformats.org/officeDocument/2006/relationships/slideLayout" Target="../slideLayouts/slideLayout37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oogle Shape;9;p2"/>
          <p:cNvGrpSpPr/>
          <p:nvPr/>
        </p:nvGrpSpPr>
        <p:grpSpPr>
          <a:xfrm>
            <a:off x="2640240" y="3076200"/>
            <a:ext cx="7109640" cy="3092400"/>
            <a:chOff x="2640240" y="3076200"/>
            <a:chExt cx="7109640" cy="3092400"/>
          </a:xfrm>
        </p:grpSpPr>
        <p:sp>
          <p:nvSpPr>
            <p:cNvPr id="1" name="Google Shape;10;p2"/>
            <p:cNvSpPr/>
            <p:nvPr/>
          </p:nvSpPr>
          <p:spPr>
            <a:xfrm>
              <a:off x="3890160" y="3815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" name="Google Shape;11;p2"/>
            <p:cNvSpPr/>
            <p:nvPr/>
          </p:nvSpPr>
          <p:spPr>
            <a:xfrm>
              <a:off x="4732920" y="381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" name="Google Shape;12;p2"/>
            <p:cNvSpPr/>
            <p:nvPr/>
          </p:nvSpPr>
          <p:spPr>
            <a:xfrm>
              <a:off x="5576040" y="381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" name="Google Shape;13;p2"/>
            <p:cNvSpPr/>
            <p:nvPr/>
          </p:nvSpPr>
          <p:spPr>
            <a:xfrm>
              <a:off x="6418440" y="380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" name="Google Shape;14;p2"/>
            <p:cNvSpPr/>
            <p:nvPr/>
          </p:nvSpPr>
          <p:spPr>
            <a:xfrm>
              <a:off x="6834960" y="3080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7261560" y="3808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" name="Google Shape;16;p2"/>
            <p:cNvSpPr/>
            <p:nvPr/>
          </p:nvSpPr>
          <p:spPr>
            <a:xfrm>
              <a:off x="7677360" y="3077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" name="Google Shape;17;p2"/>
            <p:cNvSpPr/>
            <p:nvPr/>
          </p:nvSpPr>
          <p:spPr>
            <a:xfrm>
              <a:off x="8104320" y="3806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" name="Google Shape;18;p2"/>
            <p:cNvSpPr/>
            <p:nvPr/>
          </p:nvSpPr>
          <p:spPr>
            <a:xfrm>
              <a:off x="8520480" y="3076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" name="Google Shape;19;p2"/>
            <p:cNvSpPr/>
            <p:nvPr/>
          </p:nvSpPr>
          <p:spPr>
            <a:xfrm>
              <a:off x="8946720" y="3804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" name="Google Shape;20;p2"/>
            <p:cNvSpPr/>
            <p:nvPr/>
          </p:nvSpPr>
          <p:spPr>
            <a:xfrm>
              <a:off x="2640240" y="4548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2" name="Google Shape;21;p2"/>
            <p:cNvSpPr/>
            <p:nvPr/>
          </p:nvSpPr>
          <p:spPr>
            <a:xfrm>
              <a:off x="3066480" y="5277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3" name="Google Shape;22;p2"/>
            <p:cNvSpPr/>
            <p:nvPr/>
          </p:nvSpPr>
          <p:spPr>
            <a:xfrm>
              <a:off x="3483000" y="454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4" name="Google Shape;23;p2"/>
            <p:cNvSpPr/>
            <p:nvPr/>
          </p:nvSpPr>
          <p:spPr>
            <a:xfrm>
              <a:off x="3909600" y="5275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" name="Google Shape;24;p2"/>
            <p:cNvSpPr/>
            <p:nvPr/>
          </p:nvSpPr>
          <p:spPr>
            <a:xfrm>
              <a:off x="4326120" y="4545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" name="Google Shape;25;p2"/>
            <p:cNvSpPr/>
            <p:nvPr/>
          </p:nvSpPr>
          <p:spPr>
            <a:xfrm>
              <a:off x="4752360" y="5273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" name="Google Shape;26;p2"/>
            <p:cNvSpPr/>
            <p:nvPr/>
          </p:nvSpPr>
          <p:spPr>
            <a:xfrm>
              <a:off x="5168520" y="45435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8" name="Google Shape;27;p2"/>
            <p:cNvSpPr/>
            <p:nvPr/>
          </p:nvSpPr>
          <p:spPr>
            <a:xfrm>
              <a:off x="5595480" y="527148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" name="Google Shape;28;p2"/>
            <p:cNvSpPr/>
            <p:nvPr/>
          </p:nvSpPr>
          <p:spPr>
            <a:xfrm>
              <a:off x="6011280" y="4541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0" name="Google Shape;29;p2"/>
            <p:cNvSpPr/>
            <p:nvPr/>
          </p:nvSpPr>
          <p:spPr>
            <a:xfrm>
              <a:off x="6437880" y="52696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1" name="Google Shape;30;p2"/>
            <p:cNvSpPr/>
            <p:nvPr/>
          </p:nvSpPr>
          <p:spPr>
            <a:xfrm>
              <a:off x="6854400" y="4539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2" name="Google Shape;31;p2"/>
            <p:cNvSpPr/>
            <p:nvPr/>
          </p:nvSpPr>
          <p:spPr>
            <a:xfrm>
              <a:off x="7280640" y="52682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" name="Google Shape;32;p2"/>
            <p:cNvSpPr/>
            <p:nvPr/>
          </p:nvSpPr>
          <p:spPr>
            <a:xfrm>
              <a:off x="7696800" y="4537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" name="Google Shape;33;p2"/>
            <p:cNvSpPr/>
            <p:nvPr/>
          </p:nvSpPr>
          <p:spPr>
            <a:xfrm>
              <a:off x="8123760" y="5265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" name="Google Shape;34;p2"/>
            <p:cNvSpPr/>
            <p:nvPr/>
          </p:nvSpPr>
          <p:spPr>
            <a:xfrm>
              <a:off x="8539920" y="45360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" name="Google Shape;35;p2"/>
            <p:cNvSpPr/>
            <p:nvPr/>
          </p:nvSpPr>
          <p:spPr>
            <a:xfrm>
              <a:off x="8966160" y="5263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" name="Google Shape;36;p2"/>
            <p:cNvSpPr/>
            <p:nvPr/>
          </p:nvSpPr>
          <p:spPr>
            <a:xfrm>
              <a:off x="5992200" y="3081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28" name="Google Shape;37;p2"/>
          <p:cNvGrpSpPr/>
          <p:nvPr/>
        </p:nvGrpSpPr>
        <p:grpSpPr>
          <a:xfrm>
            <a:off x="-484200" y="-1463760"/>
            <a:ext cx="7109280" cy="3092400"/>
            <a:chOff x="-484200" y="-1463760"/>
            <a:chExt cx="7109280" cy="3092400"/>
          </a:xfrm>
        </p:grpSpPr>
        <p:sp>
          <p:nvSpPr>
            <p:cNvPr id="29" name="Google Shape;38;p2"/>
            <p:cNvSpPr/>
            <p:nvPr/>
          </p:nvSpPr>
          <p:spPr>
            <a:xfrm>
              <a:off x="-484200" y="-1450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0" name="Google Shape;39;p2"/>
            <p:cNvSpPr/>
            <p:nvPr/>
          </p:nvSpPr>
          <p:spPr>
            <a:xfrm>
              <a:off x="-57600" y="-722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" name="Google Shape;40;p2"/>
            <p:cNvSpPr/>
            <p:nvPr/>
          </p:nvSpPr>
          <p:spPr>
            <a:xfrm>
              <a:off x="358200" y="-14522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" name="Google Shape;41;p2"/>
            <p:cNvSpPr/>
            <p:nvPr/>
          </p:nvSpPr>
          <p:spPr>
            <a:xfrm>
              <a:off x="784800" y="-724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3" name="Google Shape;42;p2"/>
            <p:cNvSpPr/>
            <p:nvPr/>
          </p:nvSpPr>
          <p:spPr>
            <a:xfrm>
              <a:off x="1201320" y="-1454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" name="Google Shape;43;p2"/>
            <p:cNvSpPr/>
            <p:nvPr/>
          </p:nvSpPr>
          <p:spPr>
            <a:xfrm>
              <a:off x="1627560" y="-726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" name="Google Shape;44;p2"/>
            <p:cNvSpPr/>
            <p:nvPr/>
          </p:nvSpPr>
          <p:spPr>
            <a:xfrm>
              <a:off x="2044080" y="-1456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" name="Google Shape;45;p2"/>
            <p:cNvSpPr/>
            <p:nvPr/>
          </p:nvSpPr>
          <p:spPr>
            <a:xfrm>
              <a:off x="2470680" y="-727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" name="Google Shape;46;p2"/>
            <p:cNvSpPr/>
            <p:nvPr/>
          </p:nvSpPr>
          <p:spPr>
            <a:xfrm>
              <a:off x="2887200" y="-1458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" name="Google Shape;47;p2"/>
            <p:cNvSpPr/>
            <p:nvPr/>
          </p:nvSpPr>
          <p:spPr>
            <a:xfrm>
              <a:off x="3313080" y="-730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" name="Google Shape;48;p2"/>
            <p:cNvSpPr/>
            <p:nvPr/>
          </p:nvSpPr>
          <p:spPr>
            <a:xfrm>
              <a:off x="3729600" y="-1459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" name="Google Shape;49;p2"/>
            <p:cNvSpPr/>
            <p:nvPr/>
          </p:nvSpPr>
          <p:spPr>
            <a:xfrm>
              <a:off x="4156200" y="-731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" name="Google Shape;50;p2"/>
            <p:cNvSpPr/>
            <p:nvPr/>
          </p:nvSpPr>
          <p:spPr>
            <a:xfrm>
              <a:off x="4572360" y="-1461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" name="Google Shape;51;p2"/>
            <p:cNvSpPr/>
            <p:nvPr/>
          </p:nvSpPr>
          <p:spPr>
            <a:xfrm>
              <a:off x="4998960" y="-7336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" name="Google Shape;52;p2"/>
            <p:cNvSpPr/>
            <p:nvPr/>
          </p:nvSpPr>
          <p:spPr>
            <a:xfrm>
              <a:off x="5415480" y="-1463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" name="Google Shape;53;p2"/>
            <p:cNvSpPr/>
            <p:nvPr/>
          </p:nvSpPr>
          <p:spPr>
            <a:xfrm>
              <a:off x="5841360" y="-735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" name="Google Shape;54;p2"/>
            <p:cNvSpPr/>
            <p:nvPr/>
          </p:nvSpPr>
          <p:spPr>
            <a:xfrm>
              <a:off x="-464760" y="8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" name="Google Shape;55;p2"/>
            <p:cNvSpPr/>
            <p:nvPr/>
          </p:nvSpPr>
          <p:spPr>
            <a:xfrm>
              <a:off x="-38520" y="737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7" name="Google Shape;56;p2"/>
            <p:cNvSpPr/>
            <p:nvPr/>
          </p:nvSpPr>
          <p:spPr>
            <a:xfrm>
              <a:off x="377640" y="7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" name="Google Shape;57;p2"/>
            <p:cNvSpPr/>
            <p:nvPr/>
          </p:nvSpPr>
          <p:spPr>
            <a:xfrm>
              <a:off x="804600" y="7354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" name="Google Shape;58;p2"/>
            <p:cNvSpPr/>
            <p:nvPr/>
          </p:nvSpPr>
          <p:spPr>
            <a:xfrm>
              <a:off x="1220760" y="5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" name="Google Shape;59;p2"/>
            <p:cNvSpPr/>
            <p:nvPr/>
          </p:nvSpPr>
          <p:spPr>
            <a:xfrm>
              <a:off x="1647000" y="733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1" name="Google Shape;60;p2"/>
            <p:cNvSpPr/>
            <p:nvPr/>
          </p:nvSpPr>
          <p:spPr>
            <a:xfrm>
              <a:off x="2063520" y="36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2" name="Google Shape;61;p2"/>
            <p:cNvSpPr/>
            <p:nvPr/>
          </p:nvSpPr>
          <p:spPr>
            <a:xfrm>
              <a:off x="2490120" y="73152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3" name="Google Shape;62;p2"/>
            <p:cNvSpPr/>
            <p:nvPr/>
          </p:nvSpPr>
          <p:spPr>
            <a:xfrm>
              <a:off x="2905920" y="1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4" name="Google Shape;63;p2"/>
            <p:cNvSpPr/>
            <p:nvPr/>
          </p:nvSpPr>
          <p:spPr>
            <a:xfrm>
              <a:off x="3332880" y="730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5" name="Google Shape;64;p2"/>
            <p:cNvSpPr/>
            <p:nvPr/>
          </p:nvSpPr>
          <p:spPr>
            <a:xfrm>
              <a:off x="3749040" y="-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" name="Google Shape;65;p2"/>
            <p:cNvSpPr/>
            <p:nvPr/>
          </p:nvSpPr>
          <p:spPr>
            <a:xfrm>
              <a:off x="4175280" y="728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" name="Google Shape;66;p2"/>
            <p:cNvSpPr/>
            <p:nvPr/>
          </p:nvSpPr>
          <p:spPr>
            <a:xfrm>
              <a:off x="4591800" y="-2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 rot="600">
            <a:off x="1266840" y="1714680"/>
            <a:ext cx="6609960" cy="126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72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7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1086840" y="17236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title"/>
          </p:nvPr>
        </p:nvSpPr>
        <p:spPr>
          <a:xfrm>
            <a:off x="3792240" y="17236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title"/>
          </p:nvPr>
        </p:nvSpPr>
        <p:spPr>
          <a:xfrm>
            <a:off x="6586560" y="17236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7" name="PlaceHolder 4"/>
          <p:cNvSpPr>
            <a:spLocks noGrp="1"/>
          </p:cNvSpPr>
          <p:nvPr>
            <p:ph type="title"/>
          </p:nvPr>
        </p:nvSpPr>
        <p:spPr>
          <a:xfrm>
            <a:off x="1086840" y="33940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8" name="PlaceHolder 5"/>
          <p:cNvSpPr>
            <a:spLocks noGrp="1"/>
          </p:cNvSpPr>
          <p:nvPr>
            <p:ph type="title"/>
          </p:nvPr>
        </p:nvSpPr>
        <p:spPr>
          <a:xfrm>
            <a:off x="3792240" y="33940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9" name="PlaceHolder 6"/>
          <p:cNvSpPr>
            <a:spLocks noGrp="1"/>
          </p:cNvSpPr>
          <p:nvPr>
            <p:ph type="title"/>
          </p:nvPr>
        </p:nvSpPr>
        <p:spPr>
          <a:xfrm>
            <a:off x="6586560" y="33940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0" name="PlaceHolder 7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31" name="Google Shape;433;p19"/>
          <p:cNvGrpSpPr/>
          <p:nvPr/>
        </p:nvGrpSpPr>
        <p:grpSpPr>
          <a:xfrm>
            <a:off x="-1641240" y="-698040"/>
            <a:ext cx="2449800" cy="2355120"/>
            <a:chOff x="-1641240" y="-698040"/>
            <a:chExt cx="2449800" cy="2355120"/>
          </a:xfrm>
        </p:grpSpPr>
        <p:sp>
          <p:nvSpPr>
            <p:cNvPr id="232" name="Google Shape;434;p19"/>
            <p:cNvSpPr/>
            <p:nvPr/>
          </p:nvSpPr>
          <p:spPr>
            <a:xfrm flipH="1">
              <a:off x="-382680" y="342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3" name="Google Shape;435;p19"/>
            <p:cNvSpPr/>
            <p:nvPr/>
          </p:nvSpPr>
          <p:spPr>
            <a:xfrm flipH="1">
              <a:off x="-799200" y="-695520"/>
              <a:ext cx="783720" cy="89100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4" name="Google Shape;436;p19"/>
            <p:cNvSpPr/>
            <p:nvPr/>
          </p:nvSpPr>
          <p:spPr>
            <a:xfrm flipH="1">
              <a:off x="-1225800" y="3240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5" name="Google Shape;437;p19"/>
            <p:cNvSpPr/>
            <p:nvPr/>
          </p:nvSpPr>
          <p:spPr>
            <a:xfrm flipH="1">
              <a:off x="-1641600" y="-6980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6" name="Google Shape;438;p19"/>
            <p:cNvSpPr/>
            <p:nvPr/>
          </p:nvSpPr>
          <p:spPr>
            <a:xfrm flipH="1">
              <a:off x="24480" y="7657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37" name="Google Shape;439;p19"/>
            <p:cNvSpPr/>
            <p:nvPr/>
          </p:nvSpPr>
          <p:spPr>
            <a:xfrm flipH="1">
              <a:off x="-818640" y="76392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238" name="Google Shape;440;p19"/>
          <p:cNvGrpSpPr/>
          <p:nvPr/>
        </p:nvGrpSpPr>
        <p:grpSpPr>
          <a:xfrm>
            <a:off x="6716520" y="4573800"/>
            <a:ext cx="1810440" cy="993960"/>
            <a:chOff x="6716520" y="4573800"/>
            <a:chExt cx="1810440" cy="993960"/>
          </a:xfrm>
        </p:grpSpPr>
        <p:sp>
          <p:nvSpPr>
            <p:cNvPr id="239" name="Google Shape;441;p19"/>
            <p:cNvSpPr/>
            <p:nvPr/>
          </p:nvSpPr>
          <p:spPr>
            <a:xfrm flipH="1">
              <a:off x="7654320" y="4575600"/>
              <a:ext cx="872280" cy="992160"/>
            </a:xfrm>
            <a:custGeom>
              <a:avLst/>
              <a:gdLst>
                <a:gd name="textAreaLeft" fmla="*/ -360 w 872280"/>
                <a:gd name="textAreaRight" fmla="*/ 872280 w 872280"/>
                <a:gd name="textAreaTop" fmla="*/ 0 h 992160"/>
                <a:gd name="textAreaBottom" fmla="*/ 992520 h 9921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0" name="Google Shape;442;p19"/>
            <p:cNvSpPr/>
            <p:nvPr/>
          </p:nvSpPr>
          <p:spPr>
            <a:xfrm flipH="1">
              <a:off x="6716160" y="4573800"/>
              <a:ext cx="872280" cy="991440"/>
            </a:xfrm>
            <a:custGeom>
              <a:avLst/>
              <a:gdLst>
                <a:gd name="textAreaLeft" fmla="*/ -360 w 872280"/>
                <a:gd name="textAreaRight" fmla="*/ 872280 w 872280"/>
                <a:gd name="textAreaTop" fmla="*/ 0 h 991440"/>
                <a:gd name="textAreaBottom" fmla="*/ 991800 h 99144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2278440" y="1855080"/>
            <a:ext cx="4586760" cy="96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6000" strike="noStrike" u="none">
                <a:solidFill>
                  <a:schemeClr val="accent2"/>
                </a:solidFill>
                <a:uFillTx/>
                <a:latin typeface="Mali SemiBold"/>
                <a:ea typeface="Mali SemiBold"/>
              </a:rPr>
              <a:t>xx%</a:t>
            </a:r>
            <a:endParaRPr b="0" lang="en-US" sz="6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title"/>
          </p:nvPr>
        </p:nvSpPr>
        <p:spPr>
          <a:xfrm>
            <a:off x="2278440" y="447120"/>
            <a:ext cx="4586760" cy="96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6000" strike="noStrike" u="none">
                <a:solidFill>
                  <a:schemeClr val="accent3"/>
                </a:solidFill>
                <a:uFillTx/>
                <a:latin typeface="Mali SemiBold"/>
                <a:ea typeface="Mali SemiBold"/>
              </a:rPr>
              <a:t>xx%</a:t>
            </a:r>
            <a:endParaRPr b="0" lang="en-US" sz="6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title"/>
          </p:nvPr>
        </p:nvSpPr>
        <p:spPr>
          <a:xfrm>
            <a:off x="2278440" y="3288600"/>
            <a:ext cx="4586760" cy="96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6000" strike="noStrike" u="none">
                <a:solidFill>
                  <a:schemeClr val="accent3"/>
                </a:solidFill>
                <a:uFillTx/>
                <a:latin typeface="Mali SemiBold"/>
                <a:ea typeface="Mali SemiBold"/>
              </a:rPr>
              <a:t>xx%</a:t>
            </a:r>
            <a:endParaRPr b="0" lang="en-US" sz="6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44" name="Google Shape;450;p20"/>
          <p:cNvGrpSpPr/>
          <p:nvPr/>
        </p:nvGrpSpPr>
        <p:grpSpPr>
          <a:xfrm>
            <a:off x="-491400" y="3354120"/>
            <a:ext cx="3312000" cy="2356560"/>
            <a:chOff x="-491400" y="3354120"/>
            <a:chExt cx="3312000" cy="2356560"/>
          </a:xfrm>
        </p:grpSpPr>
        <p:sp>
          <p:nvSpPr>
            <p:cNvPr id="245" name="Google Shape;451;p20"/>
            <p:cNvSpPr/>
            <p:nvPr/>
          </p:nvSpPr>
          <p:spPr>
            <a:xfrm flipH="1">
              <a:off x="786960" y="40860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6" name="Google Shape;452;p20"/>
            <p:cNvSpPr/>
            <p:nvPr/>
          </p:nvSpPr>
          <p:spPr>
            <a:xfrm flipH="1">
              <a:off x="-56160" y="40842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7" name="Google Shape;453;p20"/>
            <p:cNvSpPr/>
            <p:nvPr/>
          </p:nvSpPr>
          <p:spPr>
            <a:xfrm flipH="1">
              <a:off x="-472320" y="335412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8" name="Google Shape;454;p20"/>
            <p:cNvSpPr/>
            <p:nvPr/>
          </p:nvSpPr>
          <p:spPr>
            <a:xfrm flipH="1">
              <a:off x="2036520" y="481968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49" name="Google Shape;455;p20"/>
            <p:cNvSpPr/>
            <p:nvPr/>
          </p:nvSpPr>
          <p:spPr>
            <a:xfrm flipH="1">
              <a:off x="1194120" y="48175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0" name="Google Shape;456;p20"/>
            <p:cNvSpPr/>
            <p:nvPr/>
          </p:nvSpPr>
          <p:spPr>
            <a:xfrm flipH="1">
              <a:off x="351000" y="48157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1" name="Google Shape;457;p20"/>
            <p:cNvSpPr/>
            <p:nvPr/>
          </p:nvSpPr>
          <p:spPr>
            <a:xfrm flipH="1">
              <a:off x="-491760" y="481392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252" name="Google Shape;458;p20"/>
          <p:cNvGrpSpPr/>
          <p:nvPr/>
        </p:nvGrpSpPr>
        <p:grpSpPr>
          <a:xfrm>
            <a:off x="5886000" y="-698400"/>
            <a:ext cx="2895480" cy="1621440"/>
            <a:chOff x="5886000" y="-698400"/>
            <a:chExt cx="2895480" cy="1621440"/>
          </a:xfrm>
        </p:grpSpPr>
        <p:sp>
          <p:nvSpPr>
            <p:cNvPr id="253" name="Google Shape;459;p20"/>
            <p:cNvSpPr/>
            <p:nvPr/>
          </p:nvSpPr>
          <p:spPr>
            <a:xfrm>
              <a:off x="588600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4" name="Google Shape;460;p20"/>
            <p:cNvSpPr/>
            <p:nvPr/>
          </p:nvSpPr>
          <p:spPr>
            <a:xfrm>
              <a:off x="672876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5" name="Google Shape;461;p20"/>
            <p:cNvSpPr/>
            <p:nvPr/>
          </p:nvSpPr>
          <p:spPr>
            <a:xfrm>
              <a:off x="715536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6" name="Google Shape;462;p20"/>
            <p:cNvSpPr/>
            <p:nvPr/>
          </p:nvSpPr>
          <p:spPr>
            <a:xfrm>
              <a:off x="757188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57" name="Google Shape;463;p20"/>
            <p:cNvSpPr/>
            <p:nvPr/>
          </p:nvSpPr>
          <p:spPr>
            <a:xfrm>
              <a:off x="799776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258" name="Google Shape;464;p20"/>
          <p:cNvGrpSpPr/>
          <p:nvPr/>
        </p:nvGrpSpPr>
        <p:grpSpPr>
          <a:xfrm>
            <a:off x="426240" y="-696600"/>
            <a:ext cx="1626120" cy="2351520"/>
            <a:chOff x="426240" y="-696600"/>
            <a:chExt cx="1626120" cy="2351520"/>
          </a:xfrm>
        </p:grpSpPr>
        <p:sp>
          <p:nvSpPr>
            <p:cNvPr id="259" name="Google Shape;465;p20"/>
            <p:cNvSpPr/>
            <p:nvPr/>
          </p:nvSpPr>
          <p:spPr>
            <a:xfrm>
              <a:off x="42624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0" name="Google Shape;466;p20"/>
            <p:cNvSpPr/>
            <p:nvPr/>
          </p:nvSpPr>
          <p:spPr>
            <a:xfrm>
              <a:off x="84204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1" name="Google Shape;467;p20"/>
            <p:cNvSpPr/>
            <p:nvPr/>
          </p:nvSpPr>
          <p:spPr>
            <a:xfrm>
              <a:off x="126864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2" name="Google Shape;468;p20"/>
            <p:cNvSpPr/>
            <p:nvPr/>
          </p:nvSpPr>
          <p:spPr>
            <a:xfrm>
              <a:off x="86148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263" name="Google Shape;469;p20"/>
          <p:cNvGrpSpPr/>
          <p:nvPr/>
        </p:nvGrpSpPr>
        <p:grpSpPr>
          <a:xfrm>
            <a:off x="7399080" y="2987280"/>
            <a:ext cx="2469600" cy="2353320"/>
            <a:chOff x="7399080" y="2987280"/>
            <a:chExt cx="2469600" cy="2353320"/>
          </a:xfrm>
        </p:grpSpPr>
        <p:sp>
          <p:nvSpPr>
            <p:cNvPr id="264" name="Google Shape;470;p20"/>
            <p:cNvSpPr/>
            <p:nvPr/>
          </p:nvSpPr>
          <p:spPr>
            <a:xfrm flipH="1">
              <a:off x="8677080" y="29890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5" name="Google Shape;471;p20"/>
            <p:cNvSpPr/>
            <p:nvPr/>
          </p:nvSpPr>
          <p:spPr>
            <a:xfrm flipH="1">
              <a:off x="7833960" y="29872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6" name="Google Shape;472;p20"/>
            <p:cNvSpPr/>
            <p:nvPr/>
          </p:nvSpPr>
          <p:spPr>
            <a:xfrm flipH="1">
              <a:off x="9084600" y="3720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7" name="Google Shape;473;p20"/>
            <p:cNvSpPr/>
            <p:nvPr/>
          </p:nvSpPr>
          <p:spPr>
            <a:xfrm flipH="1">
              <a:off x="8657640" y="44492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8" name="Google Shape;474;p20"/>
            <p:cNvSpPr/>
            <p:nvPr/>
          </p:nvSpPr>
          <p:spPr>
            <a:xfrm flipH="1">
              <a:off x="8241480" y="37188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69" name="Google Shape;475;p20"/>
            <p:cNvSpPr/>
            <p:nvPr/>
          </p:nvSpPr>
          <p:spPr>
            <a:xfrm flipH="1">
              <a:off x="7815240" y="444744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0" name="Google Shape;476;p20"/>
            <p:cNvSpPr/>
            <p:nvPr/>
          </p:nvSpPr>
          <p:spPr>
            <a:xfrm flipH="1">
              <a:off x="7398720" y="37170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763560" y="1500840"/>
            <a:ext cx="3620160" cy="1926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4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72" name="Google Shape;72;p3"/>
          <p:cNvGrpSpPr/>
          <p:nvPr/>
        </p:nvGrpSpPr>
        <p:grpSpPr>
          <a:xfrm>
            <a:off x="4204440" y="-844200"/>
            <a:ext cx="5859720" cy="3080880"/>
            <a:chOff x="4204440" y="-844200"/>
            <a:chExt cx="5859720" cy="3080880"/>
          </a:xfrm>
        </p:grpSpPr>
        <p:sp>
          <p:nvSpPr>
            <p:cNvPr id="273" name="Google Shape;73;p3"/>
            <p:cNvSpPr/>
            <p:nvPr/>
          </p:nvSpPr>
          <p:spPr>
            <a:xfrm>
              <a:off x="4204440" y="-104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4" name="Google Shape;74;p3"/>
            <p:cNvSpPr/>
            <p:nvPr/>
          </p:nvSpPr>
          <p:spPr>
            <a:xfrm>
              <a:off x="5047200" y="-106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5" name="Google Shape;75;p3"/>
            <p:cNvSpPr/>
            <p:nvPr/>
          </p:nvSpPr>
          <p:spPr>
            <a:xfrm>
              <a:off x="6732720" y="-110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6" name="Google Shape;76;p3"/>
            <p:cNvSpPr/>
            <p:nvPr/>
          </p:nvSpPr>
          <p:spPr>
            <a:xfrm>
              <a:off x="7149240" y="-8402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7" name="Google Shape;77;p3"/>
            <p:cNvSpPr/>
            <p:nvPr/>
          </p:nvSpPr>
          <p:spPr>
            <a:xfrm>
              <a:off x="7991640" y="-842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8" name="Google Shape;78;p3"/>
            <p:cNvSpPr/>
            <p:nvPr/>
          </p:nvSpPr>
          <p:spPr>
            <a:xfrm>
              <a:off x="8418600" y="-1141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79" name="Google Shape;79;p3"/>
            <p:cNvSpPr/>
            <p:nvPr/>
          </p:nvSpPr>
          <p:spPr>
            <a:xfrm>
              <a:off x="8834760" y="-844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0" name="Google Shape;80;p3"/>
            <p:cNvSpPr/>
            <p:nvPr/>
          </p:nvSpPr>
          <p:spPr>
            <a:xfrm>
              <a:off x="9261000" y="-116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1" name="Google Shape;81;p3"/>
            <p:cNvSpPr/>
            <p:nvPr/>
          </p:nvSpPr>
          <p:spPr>
            <a:xfrm>
              <a:off x="4640400" y="624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2" name="Google Shape;82;p3"/>
            <p:cNvSpPr/>
            <p:nvPr/>
          </p:nvSpPr>
          <p:spPr>
            <a:xfrm>
              <a:off x="5482800" y="623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3" name="Google Shape;83;p3"/>
            <p:cNvSpPr/>
            <p:nvPr/>
          </p:nvSpPr>
          <p:spPr>
            <a:xfrm>
              <a:off x="6325560" y="621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4" name="Google Shape;84;p3"/>
            <p:cNvSpPr/>
            <p:nvPr/>
          </p:nvSpPr>
          <p:spPr>
            <a:xfrm>
              <a:off x="7168680" y="619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5" name="Google Shape;85;p3"/>
            <p:cNvSpPr/>
            <p:nvPr/>
          </p:nvSpPr>
          <p:spPr>
            <a:xfrm>
              <a:off x="8011080" y="617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6" name="Google Shape;86;p3"/>
            <p:cNvSpPr/>
            <p:nvPr/>
          </p:nvSpPr>
          <p:spPr>
            <a:xfrm>
              <a:off x="8438040" y="13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7" name="Google Shape;87;p3"/>
            <p:cNvSpPr/>
            <p:nvPr/>
          </p:nvSpPr>
          <p:spPr>
            <a:xfrm>
              <a:off x="8854200" y="6156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8" name="Google Shape;88;p3"/>
            <p:cNvSpPr/>
            <p:nvPr/>
          </p:nvSpPr>
          <p:spPr>
            <a:xfrm>
              <a:off x="9280440" y="1343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89" name="Google Shape;89;p3"/>
            <p:cNvSpPr/>
            <p:nvPr/>
          </p:nvSpPr>
          <p:spPr>
            <a:xfrm>
              <a:off x="6306480" y="-838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290" name="Google Shape;90;p3"/>
          <p:cNvGrpSpPr/>
          <p:nvPr/>
        </p:nvGrpSpPr>
        <p:grpSpPr>
          <a:xfrm>
            <a:off x="-871920" y="3077640"/>
            <a:ext cx="5820840" cy="2362320"/>
            <a:chOff x="-871920" y="3077640"/>
            <a:chExt cx="5820840" cy="2362320"/>
          </a:xfrm>
        </p:grpSpPr>
        <p:sp>
          <p:nvSpPr>
            <p:cNvPr id="291" name="Google Shape;91;p3"/>
            <p:cNvSpPr/>
            <p:nvPr/>
          </p:nvSpPr>
          <p:spPr>
            <a:xfrm flipH="1">
              <a:off x="386640" y="38098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2" name="Google Shape;92;p3"/>
            <p:cNvSpPr/>
            <p:nvPr/>
          </p:nvSpPr>
          <p:spPr>
            <a:xfrm flipH="1">
              <a:off x="-29520" y="308016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3" name="Google Shape;93;p3"/>
            <p:cNvSpPr/>
            <p:nvPr/>
          </p:nvSpPr>
          <p:spPr>
            <a:xfrm flipH="1">
              <a:off x="-456480" y="380808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4" name="Google Shape;94;p3"/>
            <p:cNvSpPr/>
            <p:nvPr/>
          </p:nvSpPr>
          <p:spPr>
            <a:xfrm flipH="1">
              <a:off x="-872280" y="30776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5" name="Google Shape;95;p3"/>
            <p:cNvSpPr/>
            <p:nvPr/>
          </p:nvSpPr>
          <p:spPr>
            <a:xfrm flipH="1">
              <a:off x="4164840" y="4548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6" name="Google Shape;96;p3"/>
            <p:cNvSpPr/>
            <p:nvPr/>
          </p:nvSpPr>
          <p:spPr>
            <a:xfrm flipH="1">
              <a:off x="3322440" y="45468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7" name="Google Shape;97;p3"/>
            <p:cNvSpPr/>
            <p:nvPr/>
          </p:nvSpPr>
          <p:spPr>
            <a:xfrm flipH="1">
              <a:off x="2479320" y="454536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8" name="Google Shape;98;p3"/>
            <p:cNvSpPr/>
            <p:nvPr/>
          </p:nvSpPr>
          <p:spPr>
            <a:xfrm flipH="1">
              <a:off x="794160" y="45414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99" name="Google Shape;99;p3"/>
            <p:cNvSpPr/>
            <p:nvPr/>
          </p:nvSpPr>
          <p:spPr>
            <a:xfrm flipH="1">
              <a:off x="-48960" y="4539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300" name="Google Shape;100;p3"/>
          <p:cNvGrpSpPr/>
          <p:nvPr/>
        </p:nvGrpSpPr>
        <p:grpSpPr>
          <a:xfrm>
            <a:off x="-871920" y="-408240"/>
            <a:ext cx="2042640" cy="1623240"/>
            <a:chOff x="-871920" y="-408240"/>
            <a:chExt cx="2042640" cy="1623240"/>
          </a:xfrm>
        </p:grpSpPr>
        <p:sp>
          <p:nvSpPr>
            <p:cNvPr id="301" name="Google Shape;101;p3"/>
            <p:cNvSpPr/>
            <p:nvPr/>
          </p:nvSpPr>
          <p:spPr>
            <a:xfrm flipH="1">
              <a:off x="386640" y="3236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02" name="Google Shape;102;p3"/>
            <p:cNvSpPr/>
            <p:nvPr/>
          </p:nvSpPr>
          <p:spPr>
            <a:xfrm flipH="1">
              <a:off x="-29520" y="-40608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03" name="Google Shape;103;p3"/>
            <p:cNvSpPr/>
            <p:nvPr/>
          </p:nvSpPr>
          <p:spPr>
            <a:xfrm flipH="1">
              <a:off x="-456480" y="3218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04" name="Google Shape;104;p3"/>
            <p:cNvSpPr/>
            <p:nvPr/>
          </p:nvSpPr>
          <p:spPr>
            <a:xfrm flipH="1">
              <a:off x="-872280" y="-4082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4711680" y="1500840"/>
            <a:ext cx="3620160" cy="1926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4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6" name="Google Shape;480;p21"/>
          <p:cNvSpPr/>
          <p:nvPr/>
        </p:nvSpPr>
        <p:spPr>
          <a:xfrm flipH="1">
            <a:off x="756000" y="-486000"/>
            <a:ext cx="783720" cy="891360"/>
          </a:xfrm>
          <a:custGeom>
            <a:avLst/>
            <a:gdLst>
              <a:gd name="textAreaLeft" fmla="*/ -360 w 783720"/>
              <a:gd name="textAreaRight" fmla="*/ 78372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0"/>
                </a:moveTo>
                <a:lnTo>
                  <a:pt x="0" y="9325"/>
                </a:lnTo>
                <a:lnTo>
                  <a:pt x="481" y="27173"/>
                </a:lnTo>
                <a:lnTo>
                  <a:pt x="16175" y="35673"/>
                </a:lnTo>
                <a:lnTo>
                  <a:pt x="31366" y="26348"/>
                </a:lnTo>
                <a:lnTo>
                  <a:pt x="30885" y="8500"/>
                </a:lnTo>
                <a:lnTo>
                  <a:pt x="15213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7" name="Google Shape;481;p21"/>
          <p:cNvSpPr/>
          <p:nvPr/>
        </p:nvSpPr>
        <p:spPr>
          <a:xfrm flipH="1">
            <a:off x="-106200" y="1911240"/>
            <a:ext cx="783720" cy="891360"/>
          </a:xfrm>
          <a:custGeom>
            <a:avLst/>
            <a:gdLst>
              <a:gd name="textAreaLeft" fmla="*/ -360 w 783720"/>
              <a:gd name="textAreaRight" fmla="*/ 78372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190" y="1"/>
                </a:moveTo>
                <a:lnTo>
                  <a:pt x="0" y="9326"/>
                </a:lnTo>
                <a:lnTo>
                  <a:pt x="481" y="27174"/>
                </a:lnTo>
                <a:lnTo>
                  <a:pt x="16153" y="35674"/>
                </a:lnTo>
                <a:lnTo>
                  <a:pt x="31366" y="26349"/>
                </a:lnTo>
                <a:lnTo>
                  <a:pt x="30885" y="8501"/>
                </a:lnTo>
                <a:lnTo>
                  <a:pt x="15190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308" name="Google Shape;482;p21"/>
          <p:cNvGrpSpPr/>
          <p:nvPr/>
        </p:nvGrpSpPr>
        <p:grpSpPr>
          <a:xfrm>
            <a:off x="-948600" y="-1220040"/>
            <a:ext cx="5859720" cy="3081240"/>
            <a:chOff x="-948600" y="-1220040"/>
            <a:chExt cx="5859720" cy="3081240"/>
          </a:xfrm>
        </p:grpSpPr>
        <p:sp>
          <p:nvSpPr>
            <p:cNvPr id="309" name="Google Shape;483;p21"/>
            <p:cNvSpPr/>
            <p:nvPr/>
          </p:nvSpPr>
          <p:spPr>
            <a:xfrm flipH="1">
              <a:off x="4127040" y="-480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0" name="Google Shape;484;p21"/>
            <p:cNvSpPr/>
            <p:nvPr/>
          </p:nvSpPr>
          <p:spPr>
            <a:xfrm flipH="1">
              <a:off x="3284640" y="-4820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1" name="Google Shape;485;p21"/>
            <p:cNvSpPr/>
            <p:nvPr/>
          </p:nvSpPr>
          <p:spPr>
            <a:xfrm flipH="1">
              <a:off x="1598760" y="-4860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2" name="Google Shape;486;p21"/>
            <p:cNvSpPr/>
            <p:nvPr/>
          </p:nvSpPr>
          <p:spPr>
            <a:xfrm flipH="1">
              <a:off x="1182600" y="-121572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3" name="Google Shape;487;p21"/>
            <p:cNvSpPr/>
            <p:nvPr/>
          </p:nvSpPr>
          <p:spPr>
            <a:xfrm flipH="1">
              <a:off x="339840" y="-12182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4" name="Google Shape;488;p21"/>
            <p:cNvSpPr/>
            <p:nvPr/>
          </p:nvSpPr>
          <p:spPr>
            <a:xfrm flipH="1">
              <a:off x="-86760" y="-48960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5" name="Google Shape;489;p21"/>
            <p:cNvSpPr/>
            <p:nvPr/>
          </p:nvSpPr>
          <p:spPr>
            <a:xfrm flipH="1">
              <a:off x="-503280" y="-12200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6" name="Google Shape;490;p21"/>
            <p:cNvSpPr/>
            <p:nvPr/>
          </p:nvSpPr>
          <p:spPr>
            <a:xfrm flipH="1">
              <a:off x="-929520" y="-49176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7" name="Google Shape;491;p21"/>
            <p:cNvSpPr/>
            <p:nvPr/>
          </p:nvSpPr>
          <p:spPr>
            <a:xfrm flipH="1">
              <a:off x="3691440" y="2494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8" name="Google Shape;492;p21"/>
            <p:cNvSpPr/>
            <p:nvPr/>
          </p:nvSpPr>
          <p:spPr>
            <a:xfrm flipH="1">
              <a:off x="2848680" y="24768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19" name="Google Shape;493;p21"/>
            <p:cNvSpPr/>
            <p:nvPr/>
          </p:nvSpPr>
          <p:spPr>
            <a:xfrm flipH="1">
              <a:off x="2006280" y="24516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0" name="Google Shape;494;p21"/>
            <p:cNvSpPr/>
            <p:nvPr/>
          </p:nvSpPr>
          <p:spPr>
            <a:xfrm flipH="1">
              <a:off x="1163160" y="2437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1" name="Google Shape;495;p21"/>
            <p:cNvSpPr/>
            <p:nvPr/>
          </p:nvSpPr>
          <p:spPr>
            <a:xfrm flipH="1">
              <a:off x="320400" y="2419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2" name="Google Shape;496;p21"/>
            <p:cNvSpPr/>
            <p:nvPr/>
          </p:nvSpPr>
          <p:spPr>
            <a:xfrm flipH="1">
              <a:off x="-106200" y="9698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3" name="Google Shape;497;p21"/>
            <p:cNvSpPr/>
            <p:nvPr/>
          </p:nvSpPr>
          <p:spPr>
            <a:xfrm flipH="1">
              <a:off x="-522720" y="240120"/>
              <a:ext cx="783720" cy="89100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4" name="Google Shape;498;p21"/>
            <p:cNvSpPr/>
            <p:nvPr/>
          </p:nvSpPr>
          <p:spPr>
            <a:xfrm flipH="1">
              <a:off x="-948960" y="9680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5" name="Google Shape;499;p21"/>
            <p:cNvSpPr/>
            <p:nvPr/>
          </p:nvSpPr>
          <p:spPr>
            <a:xfrm flipH="1">
              <a:off x="2025000" y="-12142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326" name="Google Shape;500;p21"/>
          <p:cNvGrpSpPr/>
          <p:nvPr/>
        </p:nvGrpSpPr>
        <p:grpSpPr>
          <a:xfrm>
            <a:off x="-871920" y="3658680"/>
            <a:ext cx="2450160" cy="2354760"/>
            <a:chOff x="-871920" y="3658680"/>
            <a:chExt cx="2450160" cy="2354760"/>
          </a:xfrm>
        </p:grpSpPr>
        <p:sp>
          <p:nvSpPr>
            <p:cNvPr id="327" name="Google Shape;501;p21"/>
            <p:cNvSpPr/>
            <p:nvPr/>
          </p:nvSpPr>
          <p:spPr>
            <a:xfrm flipH="1">
              <a:off x="386640" y="43909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8" name="Google Shape;502;p21"/>
            <p:cNvSpPr/>
            <p:nvPr/>
          </p:nvSpPr>
          <p:spPr>
            <a:xfrm flipH="1">
              <a:off x="-29520" y="366120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29" name="Google Shape;503;p21"/>
            <p:cNvSpPr/>
            <p:nvPr/>
          </p:nvSpPr>
          <p:spPr>
            <a:xfrm flipH="1">
              <a:off x="-456480" y="438912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30" name="Google Shape;504;p21"/>
            <p:cNvSpPr/>
            <p:nvPr/>
          </p:nvSpPr>
          <p:spPr>
            <a:xfrm flipH="1">
              <a:off x="-872280" y="365868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31" name="Google Shape;505;p21"/>
            <p:cNvSpPr/>
            <p:nvPr/>
          </p:nvSpPr>
          <p:spPr>
            <a:xfrm flipH="1">
              <a:off x="794160" y="51220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32" name="Google Shape;506;p21"/>
            <p:cNvSpPr/>
            <p:nvPr/>
          </p:nvSpPr>
          <p:spPr>
            <a:xfrm flipH="1">
              <a:off x="-48960" y="51206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333" name="Google Shape;507;p21"/>
          <p:cNvGrpSpPr/>
          <p:nvPr/>
        </p:nvGrpSpPr>
        <p:grpSpPr>
          <a:xfrm>
            <a:off x="7887600" y="4440240"/>
            <a:ext cx="2042640" cy="1623600"/>
            <a:chOff x="7887600" y="4440240"/>
            <a:chExt cx="2042640" cy="1623600"/>
          </a:xfrm>
        </p:grpSpPr>
        <p:sp>
          <p:nvSpPr>
            <p:cNvPr id="334" name="Google Shape;508;p21"/>
            <p:cNvSpPr/>
            <p:nvPr/>
          </p:nvSpPr>
          <p:spPr>
            <a:xfrm flipH="1">
              <a:off x="9146160" y="51724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35" name="Google Shape;509;p21"/>
            <p:cNvSpPr/>
            <p:nvPr/>
          </p:nvSpPr>
          <p:spPr>
            <a:xfrm flipH="1">
              <a:off x="8729640" y="444276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36" name="Google Shape;510;p21"/>
            <p:cNvSpPr/>
            <p:nvPr/>
          </p:nvSpPr>
          <p:spPr>
            <a:xfrm flipH="1">
              <a:off x="8303040" y="51706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37" name="Google Shape;511;p21"/>
            <p:cNvSpPr/>
            <p:nvPr/>
          </p:nvSpPr>
          <p:spPr>
            <a:xfrm flipH="1">
              <a:off x="7887240" y="44402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338" name="Google Shape;512;p21"/>
          <p:cNvGrpSpPr/>
          <p:nvPr/>
        </p:nvGrpSpPr>
        <p:grpSpPr>
          <a:xfrm>
            <a:off x="8550000" y="1068480"/>
            <a:ext cx="2469240" cy="894960"/>
            <a:chOff x="8550000" y="1068480"/>
            <a:chExt cx="2469240" cy="894960"/>
          </a:xfrm>
        </p:grpSpPr>
        <p:sp>
          <p:nvSpPr>
            <p:cNvPr id="339" name="Google Shape;513;p21"/>
            <p:cNvSpPr/>
            <p:nvPr/>
          </p:nvSpPr>
          <p:spPr>
            <a:xfrm flipH="1">
              <a:off x="10235160" y="10720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0" name="Google Shape;514;p21"/>
            <p:cNvSpPr/>
            <p:nvPr/>
          </p:nvSpPr>
          <p:spPr>
            <a:xfrm flipH="1">
              <a:off x="9392760" y="10702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1" name="Google Shape;515;p21"/>
            <p:cNvSpPr/>
            <p:nvPr/>
          </p:nvSpPr>
          <p:spPr>
            <a:xfrm flipH="1">
              <a:off x="8549640" y="10684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2" name="Google Shape;517;p22"/>
          <p:cNvGrpSpPr/>
          <p:nvPr/>
        </p:nvGrpSpPr>
        <p:grpSpPr>
          <a:xfrm>
            <a:off x="7441920" y="-698400"/>
            <a:ext cx="4978080" cy="3088800"/>
            <a:chOff x="7441920" y="-698400"/>
            <a:chExt cx="4978080" cy="3088800"/>
          </a:xfrm>
        </p:grpSpPr>
        <p:sp>
          <p:nvSpPr>
            <p:cNvPr id="343" name="Google Shape;518;p22"/>
            <p:cNvSpPr/>
            <p:nvPr/>
          </p:nvSpPr>
          <p:spPr>
            <a:xfrm>
              <a:off x="7838640" y="-690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4" name="Google Shape;519;p22"/>
            <p:cNvSpPr/>
            <p:nvPr/>
          </p:nvSpPr>
          <p:spPr>
            <a:xfrm>
              <a:off x="8265600" y="37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5" name="Google Shape;520;p22"/>
            <p:cNvSpPr/>
            <p:nvPr/>
          </p:nvSpPr>
          <p:spPr>
            <a:xfrm>
              <a:off x="868176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6" name="Google Shape;521;p22"/>
            <p:cNvSpPr/>
            <p:nvPr/>
          </p:nvSpPr>
          <p:spPr>
            <a:xfrm>
              <a:off x="910800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7" name="Google Shape;522;p22"/>
            <p:cNvSpPr/>
            <p:nvPr/>
          </p:nvSpPr>
          <p:spPr>
            <a:xfrm>
              <a:off x="95245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8" name="Google Shape;523;p22"/>
            <p:cNvSpPr/>
            <p:nvPr/>
          </p:nvSpPr>
          <p:spPr>
            <a:xfrm>
              <a:off x="995112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49" name="Google Shape;524;p22"/>
            <p:cNvSpPr/>
            <p:nvPr/>
          </p:nvSpPr>
          <p:spPr>
            <a:xfrm>
              <a:off x="1036692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0" name="Google Shape;525;p22"/>
            <p:cNvSpPr/>
            <p:nvPr/>
          </p:nvSpPr>
          <p:spPr>
            <a:xfrm>
              <a:off x="1079388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1" name="Google Shape;526;p22"/>
            <p:cNvSpPr/>
            <p:nvPr/>
          </p:nvSpPr>
          <p:spPr>
            <a:xfrm>
              <a:off x="1121004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2" name="Google Shape;527;p22"/>
            <p:cNvSpPr/>
            <p:nvPr/>
          </p:nvSpPr>
          <p:spPr>
            <a:xfrm>
              <a:off x="1163628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3" name="Google Shape;528;p22"/>
            <p:cNvSpPr/>
            <p:nvPr/>
          </p:nvSpPr>
          <p:spPr>
            <a:xfrm>
              <a:off x="7441920" y="149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4" name="Google Shape;529;p22"/>
            <p:cNvSpPr/>
            <p:nvPr/>
          </p:nvSpPr>
          <p:spPr>
            <a:xfrm>
              <a:off x="7858080" y="7693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5" name="Google Shape;530;p22"/>
            <p:cNvSpPr/>
            <p:nvPr/>
          </p:nvSpPr>
          <p:spPr>
            <a:xfrm>
              <a:off x="8285040" y="149724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6" name="Google Shape;531;p22"/>
            <p:cNvSpPr/>
            <p:nvPr/>
          </p:nvSpPr>
          <p:spPr>
            <a:xfrm>
              <a:off x="870084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7" name="Google Shape;532;p22"/>
            <p:cNvSpPr/>
            <p:nvPr/>
          </p:nvSpPr>
          <p:spPr>
            <a:xfrm>
              <a:off x="912744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8" name="Google Shape;533;p22"/>
            <p:cNvSpPr/>
            <p:nvPr/>
          </p:nvSpPr>
          <p:spPr>
            <a:xfrm>
              <a:off x="954396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59" name="Google Shape;534;p22"/>
            <p:cNvSpPr/>
            <p:nvPr/>
          </p:nvSpPr>
          <p:spPr>
            <a:xfrm>
              <a:off x="997020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0" name="Google Shape;535;p22"/>
            <p:cNvSpPr/>
            <p:nvPr/>
          </p:nvSpPr>
          <p:spPr>
            <a:xfrm>
              <a:off x="1038636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361" name="Google Shape;536;p22"/>
          <p:cNvGrpSpPr/>
          <p:nvPr/>
        </p:nvGrpSpPr>
        <p:grpSpPr>
          <a:xfrm>
            <a:off x="5788080" y="2236320"/>
            <a:ext cx="6663960" cy="3092400"/>
            <a:chOff x="5788080" y="2236320"/>
            <a:chExt cx="6663960" cy="3092400"/>
          </a:xfrm>
        </p:grpSpPr>
        <p:sp>
          <p:nvSpPr>
            <p:cNvPr id="362" name="Google Shape;537;p22"/>
            <p:cNvSpPr/>
            <p:nvPr/>
          </p:nvSpPr>
          <p:spPr>
            <a:xfrm>
              <a:off x="6611760" y="2975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3" name="Google Shape;538;p22"/>
            <p:cNvSpPr/>
            <p:nvPr/>
          </p:nvSpPr>
          <p:spPr>
            <a:xfrm>
              <a:off x="7028280" y="22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4" name="Google Shape;539;p22"/>
            <p:cNvSpPr/>
            <p:nvPr/>
          </p:nvSpPr>
          <p:spPr>
            <a:xfrm>
              <a:off x="7454520" y="2973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5" name="Google Shape;540;p22"/>
            <p:cNvSpPr/>
            <p:nvPr/>
          </p:nvSpPr>
          <p:spPr>
            <a:xfrm>
              <a:off x="8297640" y="2972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6" name="Google Shape;541;p22"/>
            <p:cNvSpPr/>
            <p:nvPr/>
          </p:nvSpPr>
          <p:spPr>
            <a:xfrm>
              <a:off x="8713800" y="2242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7" name="Google Shape;542;p22"/>
            <p:cNvSpPr/>
            <p:nvPr/>
          </p:nvSpPr>
          <p:spPr>
            <a:xfrm>
              <a:off x="9140040" y="2970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8" name="Google Shape;543;p22"/>
            <p:cNvSpPr/>
            <p:nvPr/>
          </p:nvSpPr>
          <p:spPr>
            <a:xfrm>
              <a:off x="9556560" y="2240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69" name="Google Shape;544;p22"/>
            <p:cNvSpPr/>
            <p:nvPr/>
          </p:nvSpPr>
          <p:spPr>
            <a:xfrm>
              <a:off x="9983160" y="296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0" name="Google Shape;545;p22"/>
            <p:cNvSpPr/>
            <p:nvPr/>
          </p:nvSpPr>
          <p:spPr>
            <a:xfrm>
              <a:off x="10398960" y="2238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1" name="Google Shape;546;p22"/>
            <p:cNvSpPr/>
            <p:nvPr/>
          </p:nvSpPr>
          <p:spPr>
            <a:xfrm>
              <a:off x="10825920" y="29664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2" name="Google Shape;547;p22"/>
            <p:cNvSpPr/>
            <p:nvPr/>
          </p:nvSpPr>
          <p:spPr>
            <a:xfrm>
              <a:off x="11242080" y="2236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3" name="Google Shape;548;p22"/>
            <p:cNvSpPr/>
            <p:nvPr/>
          </p:nvSpPr>
          <p:spPr>
            <a:xfrm>
              <a:off x="11668320" y="2964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4" name="Google Shape;549;p22"/>
            <p:cNvSpPr/>
            <p:nvPr/>
          </p:nvSpPr>
          <p:spPr>
            <a:xfrm>
              <a:off x="5788080" y="4437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5" name="Google Shape;550;p22"/>
            <p:cNvSpPr/>
            <p:nvPr/>
          </p:nvSpPr>
          <p:spPr>
            <a:xfrm>
              <a:off x="6631200" y="4435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6" name="Google Shape;551;p22"/>
            <p:cNvSpPr/>
            <p:nvPr/>
          </p:nvSpPr>
          <p:spPr>
            <a:xfrm>
              <a:off x="7047720" y="3705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7" name="Google Shape;552;p22"/>
            <p:cNvSpPr/>
            <p:nvPr/>
          </p:nvSpPr>
          <p:spPr>
            <a:xfrm>
              <a:off x="7473960" y="4433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8" name="Google Shape;553;p22"/>
            <p:cNvSpPr/>
            <p:nvPr/>
          </p:nvSpPr>
          <p:spPr>
            <a:xfrm>
              <a:off x="8317080" y="443160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79" name="Google Shape;554;p22"/>
            <p:cNvSpPr/>
            <p:nvPr/>
          </p:nvSpPr>
          <p:spPr>
            <a:xfrm>
              <a:off x="8732880" y="3701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0" name="Google Shape;555;p22"/>
            <p:cNvSpPr/>
            <p:nvPr/>
          </p:nvSpPr>
          <p:spPr>
            <a:xfrm>
              <a:off x="9159480" y="4430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1" name="Google Shape;556;p22"/>
            <p:cNvSpPr/>
            <p:nvPr/>
          </p:nvSpPr>
          <p:spPr>
            <a:xfrm>
              <a:off x="9576000" y="3699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2" name="Google Shape;557;p22"/>
            <p:cNvSpPr/>
            <p:nvPr/>
          </p:nvSpPr>
          <p:spPr>
            <a:xfrm>
              <a:off x="10002240" y="44283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3" name="Google Shape;558;p22"/>
            <p:cNvSpPr/>
            <p:nvPr/>
          </p:nvSpPr>
          <p:spPr>
            <a:xfrm>
              <a:off x="10418400" y="3697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384" name="Google Shape;559;p22"/>
          <p:cNvGrpSpPr/>
          <p:nvPr/>
        </p:nvGrpSpPr>
        <p:grpSpPr>
          <a:xfrm>
            <a:off x="-2083320" y="-698400"/>
            <a:ext cx="4978440" cy="3088800"/>
            <a:chOff x="-2083320" y="-698400"/>
            <a:chExt cx="4978440" cy="3088800"/>
          </a:xfrm>
        </p:grpSpPr>
        <p:sp>
          <p:nvSpPr>
            <p:cNvPr id="385" name="Google Shape;560;p22"/>
            <p:cNvSpPr/>
            <p:nvPr/>
          </p:nvSpPr>
          <p:spPr>
            <a:xfrm>
              <a:off x="-1686240" y="-690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6" name="Google Shape;561;p22"/>
            <p:cNvSpPr/>
            <p:nvPr/>
          </p:nvSpPr>
          <p:spPr>
            <a:xfrm>
              <a:off x="-1259640" y="37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7" name="Google Shape;562;p22"/>
            <p:cNvSpPr/>
            <p:nvPr/>
          </p:nvSpPr>
          <p:spPr>
            <a:xfrm>
              <a:off x="-84312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8" name="Google Shape;563;p22"/>
            <p:cNvSpPr/>
            <p:nvPr/>
          </p:nvSpPr>
          <p:spPr>
            <a:xfrm>
              <a:off x="-41688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89" name="Google Shape;564;p22"/>
            <p:cNvSpPr/>
            <p:nvPr/>
          </p:nvSpPr>
          <p:spPr>
            <a:xfrm>
              <a:off x="-7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0" name="Google Shape;565;p22"/>
            <p:cNvSpPr/>
            <p:nvPr/>
          </p:nvSpPr>
          <p:spPr>
            <a:xfrm>
              <a:off x="42624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1" name="Google Shape;566;p22"/>
            <p:cNvSpPr/>
            <p:nvPr/>
          </p:nvSpPr>
          <p:spPr>
            <a:xfrm>
              <a:off x="84204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2" name="Google Shape;567;p22"/>
            <p:cNvSpPr/>
            <p:nvPr/>
          </p:nvSpPr>
          <p:spPr>
            <a:xfrm>
              <a:off x="126864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3" name="Google Shape;568;p22"/>
            <p:cNvSpPr/>
            <p:nvPr/>
          </p:nvSpPr>
          <p:spPr>
            <a:xfrm>
              <a:off x="168516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4" name="Google Shape;569;p22"/>
            <p:cNvSpPr/>
            <p:nvPr/>
          </p:nvSpPr>
          <p:spPr>
            <a:xfrm>
              <a:off x="211140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5" name="Google Shape;570;p22"/>
            <p:cNvSpPr/>
            <p:nvPr/>
          </p:nvSpPr>
          <p:spPr>
            <a:xfrm>
              <a:off x="-2083320" y="149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6" name="Google Shape;571;p22"/>
            <p:cNvSpPr/>
            <p:nvPr/>
          </p:nvSpPr>
          <p:spPr>
            <a:xfrm>
              <a:off x="-1666800" y="7693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7" name="Google Shape;572;p22"/>
            <p:cNvSpPr/>
            <p:nvPr/>
          </p:nvSpPr>
          <p:spPr>
            <a:xfrm>
              <a:off x="-1240200" y="149724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8" name="Google Shape;573;p22"/>
            <p:cNvSpPr/>
            <p:nvPr/>
          </p:nvSpPr>
          <p:spPr>
            <a:xfrm>
              <a:off x="-82440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399" name="Google Shape;574;p22"/>
            <p:cNvSpPr/>
            <p:nvPr/>
          </p:nvSpPr>
          <p:spPr>
            <a:xfrm>
              <a:off x="-39744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0" name="Google Shape;575;p22"/>
            <p:cNvSpPr/>
            <p:nvPr/>
          </p:nvSpPr>
          <p:spPr>
            <a:xfrm>
              <a:off x="1872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1" name="Google Shape;576;p22"/>
            <p:cNvSpPr/>
            <p:nvPr/>
          </p:nvSpPr>
          <p:spPr>
            <a:xfrm>
              <a:off x="44496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2" name="Google Shape;577;p22"/>
            <p:cNvSpPr/>
            <p:nvPr/>
          </p:nvSpPr>
          <p:spPr>
            <a:xfrm>
              <a:off x="86148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403" name="Google Shape;578;p22"/>
          <p:cNvGrpSpPr/>
          <p:nvPr/>
        </p:nvGrpSpPr>
        <p:grpSpPr>
          <a:xfrm>
            <a:off x="-3736800" y="2238120"/>
            <a:ext cx="5414040" cy="3090600"/>
            <a:chOff x="-3736800" y="2238120"/>
            <a:chExt cx="5414040" cy="3090600"/>
          </a:xfrm>
        </p:grpSpPr>
        <p:sp>
          <p:nvSpPr>
            <p:cNvPr id="404" name="Google Shape;579;p22"/>
            <p:cNvSpPr/>
            <p:nvPr/>
          </p:nvSpPr>
          <p:spPr>
            <a:xfrm>
              <a:off x="-2913120" y="2975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5" name="Google Shape;580;p22"/>
            <p:cNvSpPr/>
            <p:nvPr/>
          </p:nvSpPr>
          <p:spPr>
            <a:xfrm>
              <a:off x="-2496600" y="22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6" name="Google Shape;581;p22"/>
            <p:cNvSpPr/>
            <p:nvPr/>
          </p:nvSpPr>
          <p:spPr>
            <a:xfrm>
              <a:off x="-2070720" y="2973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7" name="Google Shape;582;p22"/>
            <p:cNvSpPr/>
            <p:nvPr/>
          </p:nvSpPr>
          <p:spPr>
            <a:xfrm>
              <a:off x="-1227600" y="2972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8" name="Google Shape;583;p22"/>
            <p:cNvSpPr/>
            <p:nvPr/>
          </p:nvSpPr>
          <p:spPr>
            <a:xfrm>
              <a:off x="-811080" y="2242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09" name="Google Shape;584;p22"/>
            <p:cNvSpPr/>
            <p:nvPr/>
          </p:nvSpPr>
          <p:spPr>
            <a:xfrm>
              <a:off x="-384840" y="2970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0" name="Google Shape;585;p22"/>
            <p:cNvSpPr/>
            <p:nvPr/>
          </p:nvSpPr>
          <p:spPr>
            <a:xfrm>
              <a:off x="31680" y="2240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1" name="Google Shape;586;p22"/>
            <p:cNvSpPr/>
            <p:nvPr/>
          </p:nvSpPr>
          <p:spPr>
            <a:xfrm>
              <a:off x="458280" y="296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2" name="Google Shape;587;p22"/>
            <p:cNvSpPr/>
            <p:nvPr/>
          </p:nvSpPr>
          <p:spPr>
            <a:xfrm>
              <a:off x="874080" y="2238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3" name="Google Shape;588;p22"/>
            <p:cNvSpPr/>
            <p:nvPr/>
          </p:nvSpPr>
          <p:spPr>
            <a:xfrm>
              <a:off x="-3736800" y="4437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4" name="Google Shape;589;p22"/>
            <p:cNvSpPr/>
            <p:nvPr/>
          </p:nvSpPr>
          <p:spPr>
            <a:xfrm>
              <a:off x="-2893680" y="4435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5" name="Google Shape;590;p22"/>
            <p:cNvSpPr/>
            <p:nvPr/>
          </p:nvSpPr>
          <p:spPr>
            <a:xfrm>
              <a:off x="-2477160" y="3705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6" name="Google Shape;591;p22"/>
            <p:cNvSpPr/>
            <p:nvPr/>
          </p:nvSpPr>
          <p:spPr>
            <a:xfrm>
              <a:off x="-2051280" y="4433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7" name="Google Shape;592;p22"/>
            <p:cNvSpPr/>
            <p:nvPr/>
          </p:nvSpPr>
          <p:spPr>
            <a:xfrm>
              <a:off x="-1208160" y="443160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18" name="Google Shape;593;p22"/>
            <p:cNvSpPr/>
            <p:nvPr/>
          </p:nvSpPr>
          <p:spPr>
            <a:xfrm>
              <a:off x="893520" y="3697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2752560" y="3292920"/>
            <a:ext cx="3638160" cy="71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4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Google Shape;597;p23"/>
          <p:cNvGrpSpPr/>
          <p:nvPr/>
        </p:nvGrpSpPr>
        <p:grpSpPr>
          <a:xfrm>
            <a:off x="5310360" y="-698400"/>
            <a:ext cx="7109640" cy="3092760"/>
            <a:chOff x="5310360" y="-698400"/>
            <a:chExt cx="7109640" cy="3092760"/>
          </a:xfrm>
        </p:grpSpPr>
        <p:sp>
          <p:nvSpPr>
            <p:cNvPr id="421" name="Google Shape;598;p23"/>
            <p:cNvSpPr/>
            <p:nvPr/>
          </p:nvSpPr>
          <p:spPr>
            <a:xfrm>
              <a:off x="5310360" y="-685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2" name="Google Shape;599;p23"/>
            <p:cNvSpPr/>
            <p:nvPr/>
          </p:nvSpPr>
          <p:spPr>
            <a:xfrm>
              <a:off x="6153120" y="-6868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3" name="Google Shape;600;p23"/>
            <p:cNvSpPr/>
            <p:nvPr/>
          </p:nvSpPr>
          <p:spPr>
            <a:xfrm>
              <a:off x="6579720" y="41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4" name="Google Shape;601;p23"/>
            <p:cNvSpPr/>
            <p:nvPr/>
          </p:nvSpPr>
          <p:spPr>
            <a:xfrm>
              <a:off x="6996240" y="-68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5" name="Google Shape;602;p23"/>
            <p:cNvSpPr/>
            <p:nvPr/>
          </p:nvSpPr>
          <p:spPr>
            <a:xfrm>
              <a:off x="7838640" y="-690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6" name="Google Shape;603;p23"/>
            <p:cNvSpPr/>
            <p:nvPr/>
          </p:nvSpPr>
          <p:spPr>
            <a:xfrm>
              <a:off x="8265600" y="37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7" name="Google Shape;604;p23"/>
            <p:cNvSpPr/>
            <p:nvPr/>
          </p:nvSpPr>
          <p:spPr>
            <a:xfrm>
              <a:off x="868176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8" name="Google Shape;605;p23"/>
            <p:cNvSpPr/>
            <p:nvPr/>
          </p:nvSpPr>
          <p:spPr>
            <a:xfrm>
              <a:off x="910800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9" name="Google Shape;606;p23"/>
            <p:cNvSpPr/>
            <p:nvPr/>
          </p:nvSpPr>
          <p:spPr>
            <a:xfrm>
              <a:off x="95245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0" name="Google Shape;607;p23"/>
            <p:cNvSpPr/>
            <p:nvPr/>
          </p:nvSpPr>
          <p:spPr>
            <a:xfrm>
              <a:off x="995112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1" name="Google Shape;608;p23"/>
            <p:cNvSpPr/>
            <p:nvPr/>
          </p:nvSpPr>
          <p:spPr>
            <a:xfrm>
              <a:off x="1036692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2" name="Google Shape;609;p23"/>
            <p:cNvSpPr/>
            <p:nvPr/>
          </p:nvSpPr>
          <p:spPr>
            <a:xfrm>
              <a:off x="1079388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3" name="Google Shape;610;p23"/>
            <p:cNvSpPr/>
            <p:nvPr/>
          </p:nvSpPr>
          <p:spPr>
            <a:xfrm>
              <a:off x="1121004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4" name="Google Shape;611;p23"/>
            <p:cNvSpPr/>
            <p:nvPr/>
          </p:nvSpPr>
          <p:spPr>
            <a:xfrm>
              <a:off x="1163628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5" name="Google Shape;612;p23"/>
            <p:cNvSpPr/>
            <p:nvPr/>
          </p:nvSpPr>
          <p:spPr>
            <a:xfrm>
              <a:off x="5329800" y="774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6" name="Google Shape;613;p23"/>
            <p:cNvSpPr/>
            <p:nvPr/>
          </p:nvSpPr>
          <p:spPr>
            <a:xfrm>
              <a:off x="5756040" y="1503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7" name="Google Shape;614;p23"/>
            <p:cNvSpPr/>
            <p:nvPr/>
          </p:nvSpPr>
          <p:spPr>
            <a:xfrm>
              <a:off x="6599160" y="15012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8" name="Google Shape;615;p23"/>
            <p:cNvSpPr/>
            <p:nvPr/>
          </p:nvSpPr>
          <p:spPr>
            <a:xfrm>
              <a:off x="7015680" y="770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9" name="Google Shape;616;p23"/>
            <p:cNvSpPr/>
            <p:nvPr/>
          </p:nvSpPr>
          <p:spPr>
            <a:xfrm>
              <a:off x="7441920" y="149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0" name="Google Shape;617;p23"/>
            <p:cNvSpPr/>
            <p:nvPr/>
          </p:nvSpPr>
          <p:spPr>
            <a:xfrm>
              <a:off x="7858080" y="7693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1" name="Google Shape;618;p23"/>
            <p:cNvSpPr/>
            <p:nvPr/>
          </p:nvSpPr>
          <p:spPr>
            <a:xfrm>
              <a:off x="8285040" y="149724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2" name="Google Shape;619;p23"/>
            <p:cNvSpPr/>
            <p:nvPr/>
          </p:nvSpPr>
          <p:spPr>
            <a:xfrm>
              <a:off x="870084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3" name="Google Shape;620;p23"/>
            <p:cNvSpPr/>
            <p:nvPr/>
          </p:nvSpPr>
          <p:spPr>
            <a:xfrm>
              <a:off x="912744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4" name="Google Shape;621;p23"/>
            <p:cNvSpPr/>
            <p:nvPr/>
          </p:nvSpPr>
          <p:spPr>
            <a:xfrm>
              <a:off x="954396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5" name="Google Shape;622;p23"/>
            <p:cNvSpPr/>
            <p:nvPr/>
          </p:nvSpPr>
          <p:spPr>
            <a:xfrm>
              <a:off x="997020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6" name="Google Shape;623;p23"/>
            <p:cNvSpPr/>
            <p:nvPr/>
          </p:nvSpPr>
          <p:spPr>
            <a:xfrm>
              <a:off x="1038636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447" name="Google Shape;624;p23"/>
          <p:cNvGrpSpPr/>
          <p:nvPr/>
        </p:nvGrpSpPr>
        <p:grpSpPr>
          <a:xfrm>
            <a:off x="5342400" y="2236320"/>
            <a:ext cx="7109640" cy="3092400"/>
            <a:chOff x="5342400" y="2236320"/>
            <a:chExt cx="7109640" cy="3092400"/>
          </a:xfrm>
        </p:grpSpPr>
        <p:sp>
          <p:nvSpPr>
            <p:cNvPr id="448" name="Google Shape;625;p23"/>
            <p:cNvSpPr/>
            <p:nvPr/>
          </p:nvSpPr>
          <p:spPr>
            <a:xfrm>
              <a:off x="5342400" y="2249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9" name="Google Shape;626;p23"/>
            <p:cNvSpPr/>
            <p:nvPr/>
          </p:nvSpPr>
          <p:spPr>
            <a:xfrm>
              <a:off x="5769360" y="2977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0" name="Google Shape;627;p23"/>
            <p:cNvSpPr/>
            <p:nvPr/>
          </p:nvSpPr>
          <p:spPr>
            <a:xfrm>
              <a:off x="6185160" y="22478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1" name="Google Shape;628;p23"/>
            <p:cNvSpPr/>
            <p:nvPr/>
          </p:nvSpPr>
          <p:spPr>
            <a:xfrm>
              <a:off x="6611760" y="2975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2" name="Google Shape;629;p23"/>
            <p:cNvSpPr/>
            <p:nvPr/>
          </p:nvSpPr>
          <p:spPr>
            <a:xfrm>
              <a:off x="7028280" y="22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3" name="Google Shape;630;p23"/>
            <p:cNvSpPr/>
            <p:nvPr/>
          </p:nvSpPr>
          <p:spPr>
            <a:xfrm>
              <a:off x="7454520" y="2973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4" name="Google Shape;631;p23"/>
            <p:cNvSpPr/>
            <p:nvPr/>
          </p:nvSpPr>
          <p:spPr>
            <a:xfrm>
              <a:off x="8297640" y="2972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5" name="Google Shape;632;p23"/>
            <p:cNvSpPr/>
            <p:nvPr/>
          </p:nvSpPr>
          <p:spPr>
            <a:xfrm>
              <a:off x="8713800" y="2242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6" name="Google Shape;633;p23"/>
            <p:cNvSpPr/>
            <p:nvPr/>
          </p:nvSpPr>
          <p:spPr>
            <a:xfrm>
              <a:off x="9140040" y="2970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7" name="Google Shape;634;p23"/>
            <p:cNvSpPr/>
            <p:nvPr/>
          </p:nvSpPr>
          <p:spPr>
            <a:xfrm>
              <a:off x="9556560" y="2240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8" name="Google Shape;635;p23"/>
            <p:cNvSpPr/>
            <p:nvPr/>
          </p:nvSpPr>
          <p:spPr>
            <a:xfrm>
              <a:off x="9983160" y="296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59" name="Google Shape;636;p23"/>
            <p:cNvSpPr/>
            <p:nvPr/>
          </p:nvSpPr>
          <p:spPr>
            <a:xfrm>
              <a:off x="10398960" y="2238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0" name="Google Shape;637;p23"/>
            <p:cNvSpPr/>
            <p:nvPr/>
          </p:nvSpPr>
          <p:spPr>
            <a:xfrm>
              <a:off x="10825920" y="29664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1" name="Google Shape;638;p23"/>
            <p:cNvSpPr/>
            <p:nvPr/>
          </p:nvSpPr>
          <p:spPr>
            <a:xfrm>
              <a:off x="11242080" y="2236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2" name="Google Shape;639;p23"/>
            <p:cNvSpPr/>
            <p:nvPr/>
          </p:nvSpPr>
          <p:spPr>
            <a:xfrm>
              <a:off x="11668320" y="2964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3" name="Google Shape;640;p23"/>
            <p:cNvSpPr/>
            <p:nvPr/>
          </p:nvSpPr>
          <p:spPr>
            <a:xfrm>
              <a:off x="5361840" y="3708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4" name="Google Shape;641;p23"/>
            <p:cNvSpPr/>
            <p:nvPr/>
          </p:nvSpPr>
          <p:spPr>
            <a:xfrm>
              <a:off x="5788080" y="4437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5" name="Google Shape;642;p23"/>
            <p:cNvSpPr/>
            <p:nvPr/>
          </p:nvSpPr>
          <p:spPr>
            <a:xfrm>
              <a:off x="6631200" y="4435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6" name="Google Shape;643;p23"/>
            <p:cNvSpPr/>
            <p:nvPr/>
          </p:nvSpPr>
          <p:spPr>
            <a:xfrm>
              <a:off x="7047720" y="3705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7" name="Google Shape;644;p23"/>
            <p:cNvSpPr/>
            <p:nvPr/>
          </p:nvSpPr>
          <p:spPr>
            <a:xfrm>
              <a:off x="7473960" y="4433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8" name="Google Shape;645;p23"/>
            <p:cNvSpPr/>
            <p:nvPr/>
          </p:nvSpPr>
          <p:spPr>
            <a:xfrm>
              <a:off x="8317080" y="443160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69" name="Google Shape;646;p23"/>
            <p:cNvSpPr/>
            <p:nvPr/>
          </p:nvSpPr>
          <p:spPr>
            <a:xfrm>
              <a:off x="8732880" y="3701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70" name="Google Shape;647;p23"/>
            <p:cNvSpPr/>
            <p:nvPr/>
          </p:nvSpPr>
          <p:spPr>
            <a:xfrm>
              <a:off x="9159480" y="4430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71" name="Google Shape;648;p23"/>
            <p:cNvSpPr/>
            <p:nvPr/>
          </p:nvSpPr>
          <p:spPr>
            <a:xfrm>
              <a:off x="9576000" y="3699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72" name="Google Shape;649;p23"/>
            <p:cNvSpPr/>
            <p:nvPr/>
          </p:nvSpPr>
          <p:spPr>
            <a:xfrm>
              <a:off x="10002240" y="44283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73" name="Google Shape;650;p23"/>
            <p:cNvSpPr/>
            <p:nvPr/>
          </p:nvSpPr>
          <p:spPr>
            <a:xfrm>
              <a:off x="10418400" y="3697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474" name="Google Shape;651;p23"/>
          <p:cNvGrpSpPr/>
          <p:nvPr/>
        </p:nvGrpSpPr>
        <p:grpSpPr>
          <a:xfrm>
            <a:off x="-356760" y="3535200"/>
            <a:ext cx="1147320" cy="1485000"/>
            <a:chOff x="-356760" y="3535200"/>
            <a:chExt cx="1147320" cy="1485000"/>
          </a:xfrm>
        </p:grpSpPr>
        <p:sp>
          <p:nvSpPr>
            <p:cNvPr id="475" name="Google Shape;652;p23"/>
            <p:cNvSpPr/>
            <p:nvPr/>
          </p:nvSpPr>
          <p:spPr>
            <a:xfrm>
              <a:off x="-356760" y="4203720"/>
              <a:ext cx="749160" cy="816480"/>
            </a:xfrm>
            <a:custGeom>
              <a:avLst/>
              <a:gdLst>
                <a:gd name="textAreaLeft" fmla="*/ 0 w 749160"/>
                <a:gd name="textAreaRight" fmla="*/ 749520 w 749160"/>
                <a:gd name="textAreaTop" fmla="*/ 0 h 816480"/>
                <a:gd name="textAreaBottom" fmla="*/ 816840 h 81648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76" name="Google Shape;653;p23"/>
            <p:cNvSpPr/>
            <p:nvPr/>
          </p:nvSpPr>
          <p:spPr>
            <a:xfrm>
              <a:off x="41400" y="3535200"/>
              <a:ext cx="749160" cy="816480"/>
            </a:xfrm>
            <a:custGeom>
              <a:avLst/>
              <a:gdLst>
                <a:gd name="textAreaLeft" fmla="*/ 0 w 749160"/>
                <a:gd name="textAreaRight" fmla="*/ 749520 w 749160"/>
                <a:gd name="textAreaTop" fmla="*/ 0 h 816480"/>
                <a:gd name="textAreaBottom" fmla="*/ 816840 h 81648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1092960" y="2279520"/>
            <a:ext cx="3735720" cy="681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79" name="Google Shape;659;p24"/>
          <p:cNvGrpSpPr/>
          <p:nvPr/>
        </p:nvGrpSpPr>
        <p:grpSpPr>
          <a:xfrm>
            <a:off x="-1387080" y="-696600"/>
            <a:ext cx="2469600" cy="3083400"/>
            <a:chOff x="-1387080" y="-696600"/>
            <a:chExt cx="2469600" cy="3083400"/>
          </a:xfrm>
        </p:grpSpPr>
        <p:sp>
          <p:nvSpPr>
            <p:cNvPr id="480" name="Google Shape;660;p24"/>
            <p:cNvSpPr/>
            <p:nvPr/>
          </p:nvSpPr>
          <p:spPr>
            <a:xfrm>
              <a:off x="-138708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1" name="Google Shape;661;p24"/>
            <p:cNvSpPr/>
            <p:nvPr/>
          </p:nvSpPr>
          <p:spPr>
            <a:xfrm>
              <a:off x="-97056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2" name="Google Shape;662;p24"/>
            <p:cNvSpPr/>
            <p:nvPr/>
          </p:nvSpPr>
          <p:spPr>
            <a:xfrm>
              <a:off x="-54396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3" name="Google Shape;663;p24"/>
            <p:cNvSpPr/>
            <p:nvPr/>
          </p:nvSpPr>
          <p:spPr>
            <a:xfrm>
              <a:off x="-12816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4" name="Google Shape;664;p24"/>
            <p:cNvSpPr/>
            <p:nvPr/>
          </p:nvSpPr>
          <p:spPr>
            <a:xfrm>
              <a:off x="29880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5" name="Google Shape;665;p24"/>
            <p:cNvSpPr/>
            <p:nvPr/>
          </p:nvSpPr>
          <p:spPr>
            <a:xfrm>
              <a:off x="-54396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6" name="Google Shape;666;p24"/>
            <p:cNvSpPr/>
            <p:nvPr/>
          </p:nvSpPr>
          <p:spPr>
            <a:xfrm>
              <a:off x="-10872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487" name="Google Shape;667;p24"/>
          <p:cNvGrpSpPr/>
          <p:nvPr/>
        </p:nvGrpSpPr>
        <p:grpSpPr>
          <a:xfrm>
            <a:off x="5168520" y="3804120"/>
            <a:ext cx="4561920" cy="1630440"/>
            <a:chOff x="5168520" y="3804120"/>
            <a:chExt cx="4561920" cy="1630440"/>
          </a:xfrm>
        </p:grpSpPr>
        <p:sp>
          <p:nvSpPr>
            <p:cNvPr id="488" name="Google Shape;668;p24"/>
            <p:cNvSpPr/>
            <p:nvPr/>
          </p:nvSpPr>
          <p:spPr>
            <a:xfrm>
              <a:off x="7261560" y="3808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89" name="Google Shape;669;p24"/>
            <p:cNvSpPr/>
            <p:nvPr/>
          </p:nvSpPr>
          <p:spPr>
            <a:xfrm>
              <a:off x="8104320" y="3806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0" name="Google Shape;670;p24"/>
            <p:cNvSpPr/>
            <p:nvPr/>
          </p:nvSpPr>
          <p:spPr>
            <a:xfrm>
              <a:off x="8946720" y="3804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1" name="Google Shape;671;p24"/>
            <p:cNvSpPr/>
            <p:nvPr/>
          </p:nvSpPr>
          <p:spPr>
            <a:xfrm>
              <a:off x="5168520" y="45435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2" name="Google Shape;672;p24"/>
            <p:cNvSpPr/>
            <p:nvPr/>
          </p:nvSpPr>
          <p:spPr>
            <a:xfrm>
              <a:off x="6011280" y="4541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3" name="Google Shape;673;p24"/>
            <p:cNvSpPr/>
            <p:nvPr/>
          </p:nvSpPr>
          <p:spPr>
            <a:xfrm>
              <a:off x="6854400" y="4539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4" name="Google Shape;674;p24"/>
            <p:cNvSpPr/>
            <p:nvPr/>
          </p:nvSpPr>
          <p:spPr>
            <a:xfrm>
              <a:off x="7696800" y="4537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5" name="Google Shape;675;p24"/>
            <p:cNvSpPr/>
            <p:nvPr/>
          </p:nvSpPr>
          <p:spPr>
            <a:xfrm>
              <a:off x="8539920" y="45360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97" name="Google Shape;679;p25"/>
          <p:cNvGrpSpPr/>
          <p:nvPr/>
        </p:nvGrpSpPr>
        <p:grpSpPr>
          <a:xfrm>
            <a:off x="-861120" y="3804120"/>
            <a:ext cx="2033640" cy="1625040"/>
            <a:chOff x="-861120" y="3804120"/>
            <a:chExt cx="2033640" cy="1625040"/>
          </a:xfrm>
        </p:grpSpPr>
        <p:sp>
          <p:nvSpPr>
            <p:cNvPr id="498" name="Google Shape;680;p25"/>
            <p:cNvSpPr/>
            <p:nvPr/>
          </p:nvSpPr>
          <p:spPr>
            <a:xfrm flipH="1">
              <a:off x="-18720" y="380628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99" name="Google Shape;681;p25"/>
            <p:cNvSpPr/>
            <p:nvPr/>
          </p:nvSpPr>
          <p:spPr>
            <a:xfrm flipH="1">
              <a:off x="-861480" y="380412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0" name="Google Shape;682;p25"/>
            <p:cNvSpPr/>
            <p:nvPr/>
          </p:nvSpPr>
          <p:spPr>
            <a:xfrm flipH="1">
              <a:off x="388440" y="45378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1" name="Google Shape;683;p25"/>
            <p:cNvSpPr/>
            <p:nvPr/>
          </p:nvSpPr>
          <p:spPr>
            <a:xfrm flipH="1">
              <a:off x="-454680" y="4536000"/>
              <a:ext cx="783720" cy="89100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502" name="Google Shape;684;p25"/>
          <p:cNvGrpSpPr/>
          <p:nvPr/>
        </p:nvGrpSpPr>
        <p:grpSpPr>
          <a:xfrm>
            <a:off x="7227720" y="-756000"/>
            <a:ext cx="2469240" cy="2352960"/>
            <a:chOff x="7227720" y="-756000"/>
            <a:chExt cx="2469240" cy="2352960"/>
          </a:xfrm>
        </p:grpSpPr>
        <p:sp>
          <p:nvSpPr>
            <p:cNvPr id="503" name="Google Shape;685;p25"/>
            <p:cNvSpPr/>
            <p:nvPr/>
          </p:nvSpPr>
          <p:spPr>
            <a:xfrm flipH="1">
              <a:off x="8505720" y="-7542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4" name="Google Shape;686;p25"/>
            <p:cNvSpPr/>
            <p:nvPr/>
          </p:nvSpPr>
          <p:spPr>
            <a:xfrm flipH="1">
              <a:off x="7662600" y="-7560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5" name="Google Shape;687;p25"/>
            <p:cNvSpPr/>
            <p:nvPr/>
          </p:nvSpPr>
          <p:spPr>
            <a:xfrm flipH="1">
              <a:off x="8912880" y="-226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6" name="Google Shape;688;p25"/>
            <p:cNvSpPr/>
            <p:nvPr/>
          </p:nvSpPr>
          <p:spPr>
            <a:xfrm flipH="1">
              <a:off x="8486280" y="705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7" name="Google Shape;689;p25"/>
            <p:cNvSpPr/>
            <p:nvPr/>
          </p:nvSpPr>
          <p:spPr>
            <a:xfrm flipH="1">
              <a:off x="8069760" y="-244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8" name="Google Shape;690;p25"/>
            <p:cNvSpPr/>
            <p:nvPr/>
          </p:nvSpPr>
          <p:spPr>
            <a:xfrm flipH="1">
              <a:off x="7643880" y="70416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09" name="Google Shape;691;p25"/>
            <p:cNvSpPr/>
            <p:nvPr/>
          </p:nvSpPr>
          <p:spPr>
            <a:xfrm flipH="1">
              <a:off x="7227360" y="-262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body"/>
          </p:nvPr>
        </p:nvSpPr>
        <p:spPr>
          <a:xfrm>
            <a:off x="745560" y="1347840"/>
            <a:ext cx="6099120" cy="3395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12" name="Google Shape;695;p26"/>
          <p:cNvGrpSpPr/>
          <p:nvPr/>
        </p:nvGrpSpPr>
        <p:grpSpPr>
          <a:xfrm>
            <a:off x="-524520" y="-754560"/>
            <a:ext cx="2904480" cy="2350800"/>
            <a:chOff x="-524520" y="-754560"/>
            <a:chExt cx="2904480" cy="2350800"/>
          </a:xfrm>
        </p:grpSpPr>
        <p:sp>
          <p:nvSpPr>
            <p:cNvPr id="513" name="Google Shape;696;p26"/>
            <p:cNvSpPr/>
            <p:nvPr/>
          </p:nvSpPr>
          <p:spPr>
            <a:xfrm flipH="1">
              <a:off x="1595880" y="-7513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14" name="Google Shape;697;p26"/>
            <p:cNvSpPr/>
            <p:nvPr/>
          </p:nvSpPr>
          <p:spPr>
            <a:xfrm flipH="1">
              <a:off x="-89280" y="-75456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15" name="Google Shape;698;p26"/>
            <p:cNvSpPr/>
            <p:nvPr/>
          </p:nvSpPr>
          <p:spPr>
            <a:xfrm flipH="1">
              <a:off x="317520" y="-234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16" name="Google Shape;699;p26"/>
            <p:cNvSpPr/>
            <p:nvPr/>
          </p:nvSpPr>
          <p:spPr>
            <a:xfrm flipH="1">
              <a:off x="-108720" y="7048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17" name="Google Shape;700;p26"/>
            <p:cNvSpPr/>
            <p:nvPr/>
          </p:nvSpPr>
          <p:spPr>
            <a:xfrm flipH="1">
              <a:off x="-524880" y="-24840"/>
              <a:ext cx="783720" cy="89100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518" name="Google Shape;701;p26"/>
          <p:cNvGrpSpPr/>
          <p:nvPr/>
        </p:nvGrpSpPr>
        <p:grpSpPr>
          <a:xfrm>
            <a:off x="7199280" y="4095000"/>
            <a:ext cx="1626120" cy="1621800"/>
            <a:chOff x="7199280" y="4095000"/>
            <a:chExt cx="1626120" cy="1621800"/>
          </a:xfrm>
        </p:grpSpPr>
        <p:sp>
          <p:nvSpPr>
            <p:cNvPr id="519" name="Google Shape;702;p26"/>
            <p:cNvSpPr/>
            <p:nvPr/>
          </p:nvSpPr>
          <p:spPr>
            <a:xfrm rot="10800000">
              <a:off x="8041680" y="4823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20" name="Google Shape;703;p26"/>
            <p:cNvSpPr/>
            <p:nvPr/>
          </p:nvSpPr>
          <p:spPr>
            <a:xfrm rot="10800000">
              <a:off x="7615080" y="409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21" name="Google Shape;704;p26"/>
            <p:cNvSpPr/>
            <p:nvPr/>
          </p:nvSpPr>
          <p:spPr>
            <a:xfrm rot="10800000">
              <a:off x="7199280" y="482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PlaceHolder 1"/>
          <p:cNvSpPr>
            <a:spLocks noGrp="1"/>
          </p:cNvSpPr>
          <p:nvPr>
            <p:ph type="body"/>
          </p:nvPr>
        </p:nvSpPr>
        <p:spPr>
          <a:xfrm>
            <a:off x="2539440" y="1636560"/>
            <a:ext cx="4065120" cy="264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3" name="PlaceHolder 2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24" name="Google Shape;708;p27"/>
          <p:cNvGrpSpPr/>
          <p:nvPr/>
        </p:nvGrpSpPr>
        <p:grpSpPr>
          <a:xfrm>
            <a:off x="7399080" y="784080"/>
            <a:ext cx="2042640" cy="4556520"/>
            <a:chOff x="7399080" y="784080"/>
            <a:chExt cx="2042640" cy="4556520"/>
          </a:xfrm>
        </p:grpSpPr>
        <p:sp>
          <p:nvSpPr>
            <p:cNvPr id="525" name="Google Shape;709;p27"/>
            <p:cNvSpPr/>
            <p:nvPr/>
          </p:nvSpPr>
          <p:spPr>
            <a:xfrm flipH="1">
              <a:off x="8241480" y="7840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26" name="Google Shape;710;p27"/>
            <p:cNvSpPr/>
            <p:nvPr/>
          </p:nvSpPr>
          <p:spPr>
            <a:xfrm flipH="1">
              <a:off x="7815240" y="151272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27" name="Google Shape;711;p27"/>
            <p:cNvSpPr/>
            <p:nvPr/>
          </p:nvSpPr>
          <p:spPr>
            <a:xfrm flipH="1">
              <a:off x="8657640" y="44492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28" name="Google Shape;712;p27"/>
            <p:cNvSpPr/>
            <p:nvPr/>
          </p:nvSpPr>
          <p:spPr>
            <a:xfrm flipH="1">
              <a:off x="8241480" y="37188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29" name="Google Shape;713;p27"/>
            <p:cNvSpPr/>
            <p:nvPr/>
          </p:nvSpPr>
          <p:spPr>
            <a:xfrm flipH="1">
              <a:off x="7815240" y="444744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30" name="Google Shape;714;p27"/>
            <p:cNvSpPr/>
            <p:nvPr/>
          </p:nvSpPr>
          <p:spPr>
            <a:xfrm flipH="1">
              <a:off x="7398720" y="37170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531" name="Google Shape;715;p27"/>
          <p:cNvGrpSpPr/>
          <p:nvPr/>
        </p:nvGrpSpPr>
        <p:grpSpPr>
          <a:xfrm>
            <a:off x="-1049400" y="3034800"/>
            <a:ext cx="2062080" cy="1622880"/>
            <a:chOff x="-1049400" y="3034800"/>
            <a:chExt cx="2062080" cy="1622880"/>
          </a:xfrm>
        </p:grpSpPr>
        <p:sp>
          <p:nvSpPr>
            <p:cNvPr id="532" name="Google Shape;716;p27"/>
            <p:cNvSpPr/>
            <p:nvPr/>
          </p:nvSpPr>
          <p:spPr>
            <a:xfrm flipH="1">
              <a:off x="228600" y="3036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33" name="Google Shape;717;p27"/>
            <p:cNvSpPr/>
            <p:nvPr/>
          </p:nvSpPr>
          <p:spPr>
            <a:xfrm flipH="1">
              <a:off x="-614520" y="303480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34" name="Google Shape;718;p27"/>
            <p:cNvSpPr/>
            <p:nvPr/>
          </p:nvSpPr>
          <p:spPr>
            <a:xfrm flipH="1">
              <a:off x="-207360" y="37663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35" name="Google Shape;719;p27"/>
            <p:cNvSpPr/>
            <p:nvPr/>
          </p:nvSpPr>
          <p:spPr>
            <a:xfrm flipH="1">
              <a:off x="-1049760" y="376452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215800" y="273240"/>
            <a:ext cx="4712400" cy="118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0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63" name="Google Shape;231;p11"/>
          <p:cNvGrpSpPr/>
          <p:nvPr/>
        </p:nvGrpSpPr>
        <p:grpSpPr>
          <a:xfrm>
            <a:off x="-519840" y="217800"/>
            <a:ext cx="989280" cy="1280520"/>
            <a:chOff x="-519840" y="217800"/>
            <a:chExt cx="989280" cy="1280520"/>
          </a:xfrm>
        </p:grpSpPr>
        <p:sp>
          <p:nvSpPr>
            <p:cNvPr id="64" name="Google Shape;232;p11"/>
            <p:cNvSpPr/>
            <p:nvPr/>
          </p:nvSpPr>
          <p:spPr>
            <a:xfrm>
              <a:off x="-519840" y="794520"/>
              <a:ext cx="645840" cy="703800"/>
            </a:xfrm>
            <a:custGeom>
              <a:avLst/>
              <a:gdLst>
                <a:gd name="textAreaLeft" fmla="*/ 0 w 645840"/>
                <a:gd name="textAreaRight" fmla="*/ 646200 w 64584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" name="Google Shape;233;p11"/>
            <p:cNvSpPr/>
            <p:nvPr/>
          </p:nvSpPr>
          <p:spPr>
            <a:xfrm>
              <a:off x="-176760" y="217800"/>
              <a:ext cx="646200" cy="7038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66" name="Google Shape;234;p11"/>
          <p:cNvGrpSpPr/>
          <p:nvPr/>
        </p:nvGrpSpPr>
        <p:grpSpPr>
          <a:xfrm>
            <a:off x="-57960" y="4116600"/>
            <a:ext cx="4154400" cy="1627200"/>
            <a:chOff x="-57960" y="4116600"/>
            <a:chExt cx="4154400" cy="1627200"/>
          </a:xfrm>
        </p:grpSpPr>
        <p:sp>
          <p:nvSpPr>
            <p:cNvPr id="67" name="Google Shape;235;p11"/>
            <p:cNvSpPr/>
            <p:nvPr/>
          </p:nvSpPr>
          <p:spPr>
            <a:xfrm flipH="1">
              <a:off x="3312360" y="485280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" name="Google Shape;236;p11"/>
            <p:cNvSpPr/>
            <p:nvPr/>
          </p:nvSpPr>
          <p:spPr>
            <a:xfrm flipH="1">
              <a:off x="2469960" y="48502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" name="Google Shape;237;p11"/>
            <p:cNvSpPr/>
            <p:nvPr/>
          </p:nvSpPr>
          <p:spPr>
            <a:xfrm flipH="1">
              <a:off x="1627920" y="4848840"/>
              <a:ext cx="783360" cy="891360"/>
            </a:xfrm>
            <a:custGeom>
              <a:avLst/>
              <a:gdLst>
                <a:gd name="textAreaLeft" fmla="*/ 360 w 783360"/>
                <a:gd name="textAreaRight" fmla="*/ 78408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" name="Google Shape;238;p11"/>
            <p:cNvSpPr/>
            <p:nvPr/>
          </p:nvSpPr>
          <p:spPr>
            <a:xfrm flipH="1">
              <a:off x="784080" y="48470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" name="Google Shape;239;p11"/>
            <p:cNvSpPr/>
            <p:nvPr/>
          </p:nvSpPr>
          <p:spPr>
            <a:xfrm flipH="1">
              <a:off x="367560" y="4116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" name="Google Shape;240;p11"/>
            <p:cNvSpPr/>
            <p:nvPr/>
          </p:nvSpPr>
          <p:spPr>
            <a:xfrm flipH="1">
              <a:off x="-58320" y="484524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3" name="Google Shape;241;p11"/>
          <p:cNvGrpSpPr/>
          <p:nvPr/>
        </p:nvGrpSpPr>
        <p:grpSpPr>
          <a:xfrm>
            <a:off x="8547840" y="808560"/>
            <a:ext cx="989280" cy="1280520"/>
            <a:chOff x="8547840" y="808560"/>
            <a:chExt cx="989280" cy="1280520"/>
          </a:xfrm>
        </p:grpSpPr>
        <p:sp>
          <p:nvSpPr>
            <p:cNvPr id="74" name="Google Shape;242;p11"/>
            <p:cNvSpPr/>
            <p:nvPr/>
          </p:nvSpPr>
          <p:spPr>
            <a:xfrm>
              <a:off x="8547840" y="1385280"/>
              <a:ext cx="645840" cy="703800"/>
            </a:xfrm>
            <a:custGeom>
              <a:avLst/>
              <a:gdLst>
                <a:gd name="textAreaLeft" fmla="*/ 0 w 645840"/>
                <a:gd name="textAreaRight" fmla="*/ 646200 w 64584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" name="Google Shape;243;p11"/>
            <p:cNvSpPr/>
            <p:nvPr/>
          </p:nvSpPr>
          <p:spPr>
            <a:xfrm>
              <a:off x="8890920" y="808560"/>
              <a:ext cx="646200" cy="7038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title"/>
          </p:nvPr>
        </p:nvSpPr>
        <p:spPr>
          <a:xfrm>
            <a:off x="2237040" y="628920"/>
            <a:ext cx="4669920" cy="936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>
              <a:buNone/>
            </a:pPr>
            <a:r>
              <a:rPr b="0" lang="en-US" sz="72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7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7" name="Google Shape;723;p28"/>
          <p:cNvSpPr/>
          <p:nvPr/>
        </p:nvSpPr>
        <p:spPr>
          <a:xfrm>
            <a:off x="-682200" y="384624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8" name="Google Shape;724;p28"/>
          <p:cNvSpPr/>
          <p:nvPr/>
        </p:nvSpPr>
        <p:spPr>
          <a:xfrm>
            <a:off x="160200" y="384444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9" name="Google Shape;725;p28"/>
          <p:cNvSpPr/>
          <p:nvPr/>
        </p:nvSpPr>
        <p:spPr>
          <a:xfrm>
            <a:off x="1002960" y="38422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0" name="Google Shape;726;p28"/>
          <p:cNvSpPr/>
          <p:nvPr/>
        </p:nvSpPr>
        <p:spPr>
          <a:xfrm>
            <a:off x="-246960" y="457596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1" name="Google Shape;727;p28"/>
          <p:cNvSpPr/>
          <p:nvPr/>
        </p:nvSpPr>
        <p:spPr>
          <a:xfrm>
            <a:off x="596160" y="457416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7" h="35651">
                <a:moveTo>
                  <a:pt x="15191" y="1"/>
                </a:moveTo>
                <a:lnTo>
                  <a:pt x="1" y="9326"/>
                </a:lnTo>
                <a:lnTo>
                  <a:pt x="459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2" name="Google Shape;728;p28"/>
          <p:cNvSpPr/>
          <p:nvPr/>
        </p:nvSpPr>
        <p:spPr>
          <a:xfrm>
            <a:off x="-711000" y="236016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3" name="Google Shape;729;p28"/>
          <p:cNvSpPr/>
          <p:nvPr/>
        </p:nvSpPr>
        <p:spPr>
          <a:xfrm>
            <a:off x="131760" y="235836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4" name="Google Shape;730;p28"/>
          <p:cNvSpPr/>
          <p:nvPr/>
        </p:nvSpPr>
        <p:spPr>
          <a:xfrm>
            <a:off x="974160" y="235620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5" name="Google Shape;731;p28"/>
          <p:cNvSpPr/>
          <p:nvPr/>
        </p:nvSpPr>
        <p:spPr>
          <a:xfrm>
            <a:off x="-1118160" y="30916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0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8"/>
                </a:lnTo>
                <a:lnTo>
                  <a:pt x="30885" y="8500"/>
                </a:lnTo>
                <a:lnTo>
                  <a:pt x="15191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6" name="Google Shape;732;p28"/>
          <p:cNvSpPr/>
          <p:nvPr/>
        </p:nvSpPr>
        <p:spPr>
          <a:xfrm>
            <a:off x="-275400" y="30898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7" name="Google Shape;733;p28"/>
          <p:cNvSpPr/>
          <p:nvPr/>
        </p:nvSpPr>
        <p:spPr>
          <a:xfrm>
            <a:off x="-711000" y="88380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8" name="Google Shape;734;p28"/>
          <p:cNvSpPr/>
          <p:nvPr/>
        </p:nvSpPr>
        <p:spPr>
          <a:xfrm>
            <a:off x="131760" y="88200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9" name="Google Shape;735;p28"/>
          <p:cNvSpPr/>
          <p:nvPr/>
        </p:nvSpPr>
        <p:spPr>
          <a:xfrm>
            <a:off x="974160" y="87984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0" name="Google Shape;736;p28"/>
          <p:cNvSpPr/>
          <p:nvPr/>
        </p:nvSpPr>
        <p:spPr>
          <a:xfrm>
            <a:off x="-1118160" y="161532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0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8"/>
                </a:lnTo>
                <a:lnTo>
                  <a:pt x="30885" y="8500"/>
                </a:lnTo>
                <a:lnTo>
                  <a:pt x="15191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1" name="Google Shape;737;p28"/>
          <p:cNvSpPr/>
          <p:nvPr/>
        </p:nvSpPr>
        <p:spPr>
          <a:xfrm>
            <a:off x="567720" y="161172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7" h="35651">
                <a:moveTo>
                  <a:pt x="15191" y="1"/>
                </a:moveTo>
                <a:lnTo>
                  <a:pt x="1" y="9326"/>
                </a:lnTo>
                <a:lnTo>
                  <a:pt x="459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2" name="Google Shape;738;p28"/>
          <p:cNvSpPr/>
          <p:nvPr/>
        </p:nvSpPr>
        <p:spPr>
          <a:xfrm>
            <a:off x="-711000" y="-57204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3" name="Google Shape;739;p28"/>
          <p:cNvSpPr/>
          <p:nvPr/>
        </p:nvSpPr>
        <p:spPr>
          <a:xfrm>
            <a:off x="131760" y="-57384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4" name="Google Shape;740;p28"/>
          <p:cNvSpPr/>
          <p:nvPr/>
        </p:nvSpPr>
        <p:spPr>
          <a:xfrm>
            <a:off x="-1118160" y="1594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0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8"/>
                </a:lnTo>
                <a:lnTo>
                  <a:pt x="30885" y="8500"/>
                </a:lnTo>
                <a:lnTo>
                  <a:pt x="15191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5" name="Google Shape;741;p28"/>
          <p:cNvSpPr/>
          <p:nvPr/>
        </p:nvSpPr>
        <p:spPr>
          <a:xfrm>
            <a:off x="-275400" y="1576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6" name="Google Shape;742;p28"/>
          <p:cNvSpPr/>
          <p:nvPr/>
        </p:nvSpPr>
        <p:spPr>
          <a:xfrm>
            <a:off x="1884240" y="384444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7" name="Google Shape;743;p28"/>
          <p:cNvSpPr/>
          <p:nvPr/>
        </p:nvSpPr>
        <p:spPr>
          <a:xfrm>
            <a:off x="1855800" y="235836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8" name="Google Shape;744;p28"/>
          <p:cNvSpPr/>
          <p:nvPr/>
        </p:nvSpPr>
        <p:spPr>
          <a:xfrm>
            <a:off x="1410480" y="30898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59" name="Google Shape;745;p28"/>
          <p:cNvGrpSpPr/>
          <p:nvPr/>
        </p:nvGrpSpPr>
        <p:grpSpPr>
          <a:xfrm>
            <a:off x="5310360" y="-698400"/>
            <a:ext cx="7109640" cy="3087000"/>
            <a:chOff x="5310360" y="-698400"/>
            <a:chExt cx="7109640" cy="3087000"/>
          </a:xfrm>
        </p:grpSpPr>
        <p:sp>
          <p:nvSpPr>
            <p:cNvPr id="560" name="Google Shape;746;p28"/>
            <p:cNvSpPr/>
            <p:nvPr/>
          </p:nvSpPr>
          <p:spPr>
            <a:xfrm>
              <a:off x="5310360" y="-685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1" name="Google Shape;747;p28"/>
            <p:cNvSpPr/>
            <p:nvPr/>
          </p:nvSpPr>
          <p:spPr>
            <a:xfrm>
              <a:off x="6153120" y="-6868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2" name="Google Shape;748;p28"/>
            <p:cNvSpPr/>
            <p:nvPr/>
          </p:nvSpPr>
          <p:spPr>
            <a:xfrm>
              <a:off x="6579720" y="41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3" name="Google Shape;749;p28"/>
            <p:cNvSpPr/>
            <p:nvPr/>
          </p:nvSpPr>
          <p:spPr>
            <a:xfrm>
              <a:off x="6996240" y="-68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4" name="Google Shape;750;p28"/>
            <p:cNvSpPr/>
            <p:nvPr/>
          </p:nvSpPr>
          <p:spPr>
            <a:xfrm>
              <a:off x="7838640" y="-690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5" name="Google Shape;751;p28"/>
            <p:cNvSpPr/>
            <p:nvPr/>
          </p:nvSpPr>
          <p:spPr>
            <a:xfrm>
              <a:off x="8265600" y="37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6" name="Google Shape;752;p28"/>
            <p:cNvSpPr/>
            <p:nvPr/>
          </p:nvSpPr>
          <p:spPr>
            <a:xfrm>
              <a:off x="868176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7" name="Google Shape;753;p28"/>
            <p:cNvSpPr/>
            <p:nvPr/>
          </p:nvSpPr>
          <p:spPr>
            <a:xfrm>
              <a:off x="910800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8" name="Google Shape;754;p28"/>
            <p:cNvSpPr/>
            <p:nvPr/>
          </p:nvSpPr>
          <p:spPr>
            <a:xfrm>
              <a:off x="95245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69" name="Google Shape;755;p28"/>
            <p:cNvSpPr/>
            <p:nvPr/>
          </p:nvSpPr>
          <p:spPr>
            <a:xfrm>
              <a:off x="995112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0" name="Google Shape;756;p28"/>
            <p:cNvSpPr/>
            <p:nvPr/>
          </p:nvSpPr>
          <p:spPr>
            <a:xfrm>
              <a:off x="1036692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1" name="Google Shape;757;p28"/>
            <p:cNvSpPr/>
            <p:nvPr/>
          </p:nvSpPr>
          <p:spPr>
            <a:xfrm>
              <a:off x="1079388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2" name="Google Shape;758;p28"/>
            <p:cNvSpPr/>
            <p:nvPr/>
          </p:nvSpPr>
          <p:spPr>
            <a:xfrm>
              <a:off x="1121004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3" name="Google Shape;759;p28"/>
            <p:cNvSpPr/>
            <p:nvPr/>
          </p:nvSpPr>
          <p:spPr>
            <a:xfrm>
              <a:off x="1163628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4" name="Google Shape;760;p28"/>
            <p:cNvSpPr/>
            <p:nvPr/>
          </p:nvSpPr>
          <p:spPr>
            <a:xfrm>
              <a:off x="7015680" y="770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5" name="Google Shape;761;p28"/>
            <p:cNvSpPr/>
            <p:nvPr/>
          </p:nvSpPr>
          <p:spPr>
            <a:xfrm>
              <a:off x="7858080" y="7693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6" name="Google Shape;762;p28"/>
            <p:cNvSpPr/>
            <p:nvPr/>
          </p:nvSpPr>
          <p:spPr>
            <a:xfrm>
              <a:off x="8285040" y="149724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7" name="Google Shape;763;p28"/>
            <p:cNvSpPr/>
            <p:nvPr/>
          </p:nvSpPr>
          <p:spPr>
            <a:xfrm>
              <a:off x="870084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8" name="Google Shape;764;p28"/>
            <p:cNvSpPr/>
            <p:nvPr/>
          </p:nvSpPr>
          <p:spPr>
            <a:xfrm>
              <a:off x="912744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79" name="Google Shape;765;p28"/>
            <p:cNvSpPr/>
            <p:nvPr/>
          </p:nvSpPr>
          <p:spPr>
            <a:xfrm>
              <a:off x="954396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80" name="Google Shape;766;p28"/>
            <p:cNvSpPr/>
            <p:nvPr/>
          </p:nvSpPr>
          <p:spPr>
            <a:xfrm>
              <a:off x="997020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81" name="Google Shape;767;p28"/>
            <p:cNvSpPr/>
            <p:nvPr/>
          </p:nvSpPr>
          <p:spPr>
            <a:xfrm>
              <a:off x="1038636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582" name="Google Shape;768;p28"/>
          <p:cNvSpPr/>
          <p:nvPr/>
        </p:nvSpPr>
        <p:spPr>
          <a:xfrm>
            <a:off x="3009600" y="3600360"/>
            <a:ext cx="3123720" cy="93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300"/>
              </a:spcBef>
              <a:tabLst>
                <a:tab algn="l" pos="0"/>
              </a:tabLst>
            </a:pPr>
            <a:r>
              <a:rPr b="0" lang="en" sz="10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CREDITS: This presentation template was created by </a:t>
            </a:r>
            <a:r>
              <a:rPr b="1" lang="en" sz="1000" strike="noStrike" u="sng">
                <a:solidFill>
                  <a:schemeClr val="dk1"/>
                </a:solidFill>
                <a:uFillTx/>
                <a:latin typeface="Nunito"/>
                <a:ea typeface="Nunito"/>
                <a:hlinkClick r:id="rId2"/>
              </a:rPr>
              <a:t>Slidesgo</a:t>
            </a:r>
            <a:r>
              <a:rPr b="0" lang="en" sz="10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, including icons by </a:t>
            </a:r>
            <a:r>
              <a:rPr b="1" lang="en" sz="1000" strike="noStrike" u="sng">
                <a:solidFill>
                  <a:schemeClr val="dk1"/>
                </a:solidFill>
                <a:uFillTx/>
                <a:latin typeface="Nunito"/>
                <a:ea typeface="Nunito"/>
                <a:hlinkClick r:id="rId3"/>
              </a:rPr>
              <a:t>Flaticon</a:t>
            </a:r>
            <a:r>
              <a:rPr b="0" lang="en" sz="10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, and infographics &amp; images by </a:t>
            </a:r>
            <a:r>
              <a:rPr b="1" lang="en" sz="1000" strike="noStrike" u="sng">
                <a:solidFill>
                  <a:schemeClr val="dk1"/>
                </a:solidFill>
                <a:uFillTx/>
                <a:latin typeface="Nunito"/>
                <a:ea typeface="Nunito"/>
                <a:hlinkClick r:id="rId4"/>
              </a:rPr>
              <a:t>Freepik</a:t>
            </a:r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5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PlaceHolder 1"/>
          <p:cNvSpPr>
            <a:spLocks noGrp="1"/>
          </p:cNvSpPr>
          <p:nvPr>
            <p:ph type="title"/>
          </p:nvPr>
        </p:nvSpPr>
        <p:spPr>
          <a:xfrm>
            <a:off x="2266920" y="1710000"/>
            <a:ext cx="4609800" cy="1330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72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7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84" name="Google Shape;772;p29"/>
          <p:cNvGrpSpPr/>
          <p:nvPr/>
        </p:nvGrpSpPr>
        <p:grpSpPr>
          <a:xfrm>
            <a:off x="7639200" y="3503880"/>
            <a:ext cx="1879200" cy="2154240"/>
            <a:chOff x="7639200" y="3503880"/>
            <a:chExt cx="1879200" cy="2154240"/>
          </a:xfrm>
        </p:grpSpPr>
        <p:sp>
          <p:nvSpPr>
            <p:cNvPr id="585" name="Google Shape;773;p29"/>
            <p:cNvSpPr/>
            <p:nvPr/>
          </p:nvSpPr>
          <p:spPr>
            <a:xfrm>
              <a:off x="8783280" y="3503880"/>
              <a:ext cx="717480" cy="816120"/>
            </a:xfrm>
            <a:custGeom>
              <a:avLst/>
              <a:gdLst>
                <a:gd name="textAreaLeft" fmla="*/ 0 w 717480"/>
                <a:gd name="textAreaRight" fmla="*/ 717840 w 717480"/>
                <a:gd name="textAreaTop" fmla="*/ 0 h 816120"/>
                <a:gd name="textAreaBottom" fmla="*/ 816480 h 81612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86" name="Google Shape;774;p29"/>
            <p:cNvSpPr/>
            <p:nvPr/>
          </p:nvSpPr>
          <p:spPr>
            <a:xfrm>
              <a:off x="7639200" y="4175280"/>
              <a:ext cx="717480" cy="816120"/>
            </a:xfrm>
            <a:custGeom>
              <a:avLst/>
              <a:gdLst>
                <a:gd name="textAreaLeft" fmla="*/ 0 w 717480"/>
                <a:gd name="textAreaRight" fmla="*/ 717840 w 717480"/>
                <a:gd name="textAreaTop" fmla="*/ 0 h 816120"/>
                <a:gd name="textAreaBottom" fmla="*/ 816480 h 81612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87" name="Google Shape;775;p29"/>
            <p:cNvSpPr/>
            <p:nvPr/>
          </p:nvSpPr>
          <p:spPr>
            <a:xfrm>
              <a:off x="8029800" y="4842000"/>
              <a:ext cx="717480" cy="816120"/>
            </a:xfrm>
            <a:custGeom>
              <a:avLst/>
              <a:gdLst>
                <a:gd name="textAreaLeft" fmla="*/ 0 w 717480"/>
                <a:gd name="textAreaRight" fmla="*/ 717840 w 717480"/>
                <a:gd name="textAreaTop" fmla="*/ 0 h 816120"/>
                <a:gd name="textAreaBottom" fmla="*/ 816480 h 81612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88" name="Google Shape;776;p29"/>
            <p:cNvSpPr/>
            <p:nvPr/>
          </p:nvSpPr>
          <p:spPr>
            <a:xfrm>
              <a:off x="8411040" y="4173840"/>
              <a:ext cx="717480" cy="815400"/>
            </a:xfrm>
            <a:custGeom>
              <a:avLst/>
              <a:gdLst>
                <a:gd name="textAreaLeft" fmla="*/ 0 w 717480"/>
                <a:gd name="textAreaRight" fmla="*/ 717840 w 717480"/>
                <a:gd name="textAreaTop" fmla="*/ 0 h 815400"/>
                <a:gd name="textAreaBottom" fmla="*/ 815760 h 8154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89" name="Google Shape;777;p29"/>
            <p:cNvSpPr/>
            <p:nvPr/>
          </p:nvSpPr>
          <p:spPr>
            <a:xfrm>
              <a:off x="8800920" y="4840200"/>
              <a:ext cx="717480" cy="816120"/>
            </a:xfrm>
            <a:custGeom>
              <a:avLst/>
              <a:gdLst>
                <a:gd name="textAreaLeft" fmla="*/ 0 w 717480"/>
                <a:gd name="textAreaRight" fmla="*/ 717840 w 717480"/>
                <a:gd name="textAreaTop" fmla="*/ 0 h 816120"/>
                <a:gd name="textAreaBottom" fmla="*/ 816480 h 81612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590" name="Google Shape;778;p29"/>
          <p:cNvGrpSpPr/>
          <p:nvPr/>
        </p:nvGrpSpPr>
        <p:grpSpPr>
          <a:xfrm>
            <a:off x="-466200" y="-561600"/>
            <a:ext cx="3457080" cy="2188080"/>
            <a:chOff x="-466200" y="-561600"/>
            <a:chExt cx="3457080" cy="2188080"/>
          </a:xfrm>
        </p:grpSpPr>
        <p:sp>
          <p:nvSpPr>
            <p:cNvPr id="591" name="Google Shape;779;p29"/>
            <p:cNvSpPr/>
            <p:nvPr/>
          </p:nvSpPr>
          <p:spPr>
            <a:xfrm>
              <a:off x="-87840" y="-55692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2" name="Google Shape;780;p29"/>
            <p:cNvSpPr/>
            <p:nvPr/>
          </p:nvSpPr>
          <p:spPr>
            <a:xfrm>
              <a:off x="695520" y="-55836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3" name="Google Shape;781;p29"/>
            <p:cNvSpPr/>
            <p:nvPr/>
          </p:nvSpPr>
          <p:spPr>
            <a:xfrm>
              <a:off x="1478520" y="-56016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4" name="Google Shape;782;p29"/>
            <p:cNvSpPr/>
            <p:nvPr/>
          </p:nvSpPr>
          <p:spPr>
            <a:xfrm>
              <a:off x="2262240" y="-561600"/>
              <a:ext cx="728640" cy="82800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000"/>
                <a:gd name="textAreaBottom" fmla="*/ 828360 h 828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5" name="Google Shape;783;p29"/>
            <p:cNvSpPr/>
            <p:nvPr/>
          </p:nvSpPr>
          <p:spPr>
            <a:xfrm>
              <a:off x="-466200" y="12312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6" name="Google Shape;784;p29"/>
            <p:cNvSpPr/>
            <p:nvPr/>
          </p:nvSpPr>
          <p:spPr>
            <a:xfrm>
              <a:off x="316800" y="12132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7" name="Google Shape;785;p29"/>
            <p:cNvSpPr/>
            <p:nvPr/>
          </p:nvSpPr>
          <p:spPr>
            <a:xfrm>
              <a:off x="713520" y="798480"/>
              <a:ext cx="728640" cy="82800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000"/>
                <a:gd name="textAreaBottom" fmla="*/ 828360 h 828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98" name="Google Shape;786;p29"/>
            <p:cNvSpPr/>
            <p:nvPr/>
          </p:nvSpPr>
          <p:spPr>
            <a:xfrm>
              <a:off x="1100520" y="11988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599" name="Google Shape;787;p29"/>
          <p:cNvGrpSpPr/>
          <p:nvPr/>
        </p:nvGrpSpPr>
        <p:grpSpPr>
          <a:xfrm>
            <a:off x="3450600" y="-567000"/>
            <a:ext cx="1890360" cy="1510200"/>
            <a:chOff x="3450600" y="-567000"/>
            <a:chExt cx="1890360" cy="1510200"/>
          </a:xfrm>
        </p:grpSpPr>
        <p:sp>
          <p:nvSpPr>
            <p:cNvPr id="600" name="Google Shape;788;p29"/>
            <p:cNvSpPr/>
            <p:nvPr/>
          </p:nvSpPr>
          <p:spPr>
            <a:xfrm>
              <a:off x="3829320" y="-56556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01" name="Google Shape;789;p29"/>
            <p:cNvSpPr/>
            <p:nvPr/>
          </p:nvSpPr>
          <p:spPr>
            <a:xfrm>
              <a:off x="4612320" y="-567000"/>
              <a:ext cx="728640" cy="82800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000"/>
                <a:gd name="textAreaBottom" fmla="*/ 828360 h 828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02" name="Google Shape;790;p29"/>
            <p:cNvSpPr/>
            <p:nvPr/>
          </p:nvSpPr>
          <p:spPr>
            <a:xfrm>
              <a:off x="3450600" y="11448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03" name="Google Shape;791;p29"/>
            <p:cNvSpPr/>
            <p:nvPr/>
          </p:nvSpPr>
          <p:spPr>
            <a:xfrm>
              <a:off x="4233960" y="11268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604" name="Google Shape;792;p29"/>
          <p:cNvGrpSpPr/>
          <p:nvPr/>
        </p:nvGrpSpPr>
        <p:grpSpPr>
          <a:xfrm>
            <a:off x="1650600" y="4827600"/>
            <a:ext cx="1511640" cy="830520"/>
            <a:chOff x="1650600" y="4827600"/>
            <a:chExt cx="1511640" cy="830520"/>
          </a:xfrm>
        </p:grpSpPr>
        <p:sp>
          <p:nvSpPr>
            <p:cNvPr id="605" name="Google Shape;793;p29"/>
            <p:cNvSpPr/>
            <p:nvPr/>
          </p:nvSpPr>
          <p:spPr>
            <a:xfrm>
              <a:off x="1650600" y="482940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06" name="Google Shape;794;p29"/>
            <p:cNvSpPr/>
            <p:nvPr/>
          </p:nvSpPr>
          <p:spPr>
            <a:xfrm>
              <a:off x="2433600" y="4827600"/>
              <a:ext cx="728640" cy="828720"/>
            </a:xfrm>
            <a:custGeom>
              <a:avLst/>
              <a:gdLst>
                <a:gd name="textAreaLeft" fmla="*/ 0 w 728640"/>
                <a:gd name="textAreaRight" fmla="*/ 729000 w 728640"/>
                <a:gd name="textAreaTop" fmla="*/ 0 h 828720"/>
                <a:gd name="textAreaBottom" fmla="*/ 829080 h 82872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796;p30"/>
          <p:cNvSpPr/>
          <p:nvPr/>
        </p:nvSpPr>
        <p:spPr>
          <a:xfrm>
            <a:off x="-682200" y="384624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8" name="Google Shape;797;p30"/>
          <p:cNvSpPr/>
          <p:nvPr/>
        </p:nvSpPr>
        <p:spPr>
          <a:xfrm>
            <a:off x="160200" y="384444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9" name="Google Shape;798;p30"/>
          <p:cNvSpPr/>
          <p:nvPr/>
        </p:nvSpPr>
        <p:spPr>
          <a:xfrm>
            <a:off x="1002960" y="38422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0" name="Google Shape;799;p30"/>
          <p:cNvSpPr/>
          <p:nvPr/>
        </p:nvSpPr>
        <p:spPr>
          <a:xfrm>
            <a:off x="-246960" y="457596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1" name="Google Shape;800;p30"/>
          <p:cNvSpPr/>
          <p:nvPr/>
        </p:nvSpPr>
        <p:spPr>
          <a:xfrm>
            <a:off x="596160" y="457416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7" h="35651">
                <a:moveTo>
                  <a:pt x="15191" y="1"/>
                </a:moveTo>
                <a:lnTo>
                  <a:pt x="1" y="9326"/>
                </a:lnTo>
                <a:lnTo>
                  <a:pt x="459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2" name="Google Shape;801;p30"/>
          <p:cNvSpPr/>
          <p:nvPr/>
        </p:nvSpPr>
        <p:spPr>
          <a:xfrm>
            <a:off x="-711000" y="236016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3" name="Google Shape;802;p30"/>
          <p:cNvSpPr/>
          <p:nvPr/>
        </p:nvSpPr>
        <p:spPr>
          <a:xfrm>
            <a:off x="131760" y="235836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4" name="Google Shape;803;p30"/>
          <p:cNvSpPr/>
          <p:nvPr/>
        </p:nvSpPr>
        <p:spPr>
          <a:xfrm>
            <a:off x="974160" y="235620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5" name="Google Shape;804;p30"/>
          <p:cNvSpPr/>
          <p:nvPr/>
        </p:nvSpPr>
        <p:spPr>
          <a:xfrm>
            <a:off x="-275400" y="30898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6" name="Google Shape;805;p30"/>
          <p:cNvSpPr/>
          <p:nvPr/>
        </p:nvSpPr>
        <p:spPr>
          <a:xfrm>
            <a:off x="-711000" y="88380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7" name="Google Shape;806;p30"/>
          <p:cNvSpPr/>
          <p:nvPr/>
        </p:nvSpPr>
        <p:spPr>
          <a:xfrm>
            <a:off x="131760" y="88200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8" name="Google Shape;807;p30"/>
          <p:cNvSpPr/>
          <p:nvPr/>
        </p:nvSpPr>
        <p:spPr>
          <a:xfrm>
            <a:off x="974160" y="87984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9" name="Google Shape;808;p30"/>
          <p:cNvSpPr/>
          <p:nvPr/>
        </p:nvSpPr>
        <p:spPr>
          <a:xfrm>
            <a:off x="567720" y="161172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7" h="35651">
                <a:moveTo>
                  <a:pt x="15191" y="1"/>
                </a:moveTo>
                <a:lnTo>
                  <a:pt x="1" y="9326"/>
                </a:lnTo>
                <a:lnTo>
                  <a:pt x="459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0" name="Google Shape;809;p30"/>
          <p:cNvSpPr/>
          <p:nvPr/>
        </p:nvSpPr>
        <p:spPr>
          <a:xfrm>
            <a:off x="-711000" y="-57204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7" h="35674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1" name="Google Shape;810;p30"/>
          <p:cNvSpPr/>
          <p:nvPr/>
        </p:nvSpPr>
        <p:spPr>
          <a:xfrm>
            <a:off x="131760" y="-57384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2" name="Google Shape;811;p30"/>
          <p:cNvSpPr/>
          <p:nvPr/>
        </p:nvSpPr>
        <p:spPr>
          <a:xfrm>
            <a:off x="-275400" y="1576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3" name="Google Shape;812;p30"/>
          <p:cNvSpPr/>
          <p:nvPr/>
        </p:nvSpPr>
        <p:spPr>
          <a:xfrm>
            <a:off x="1884240" y="384444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4" name="Google Shape;813;p30"/>
          <p:cNvSpPr/>
          <p:nvPr/>
        </p:nvSpPr>
        <p:spPr>
          <a:xfrm>
            <a:off x="1855800" y="2358360"/>
            <a:ext cx="783720" cy="89100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000"/>
              <a:gd name="textAreaBottom" fmla="*/ 891360 h 891000"/>
            </a:gdLst>
            <a:ahLst/>
            <a:rect l="textAreaLeft" t="textAreaTop" r="textAreaRight" b="textAreaBottom"/>
            <a:pathLst>
              <a:path w="31366" h="35651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5" name="Google Shape;814;p30"/>
          <p:cNvSpPr/>
          <p:nvPr/>
        </p:nvSpPr>
        <p:spPr>
          <a:xfrm>
            <a:off x="1410480" y="3089880"/>
            <a:ext cx="783720" cy="891360"/>
          </a:xfrm>
          <a:custGeom>
            <a:avLst/>
            <a:gdLst>
              <a:gd name="textAreaLeft" fmla="*/ 0 w 783720"/>
              <a:gd name="textAreaRight" fmla="*/ 784080 w 783720"/>
              <a:gd name="textAreaTop" fmla="*/ 0 h 891360"/>
              <a:gd name="textAreaBottom" fmla="*/ 891720 h 891360"/>
            </a:gdLst>
            <a:ahLst/>
            <a:rect l="textAreaLeft" t="textAreaTop" r="textAreaRight" b="textAreaBottom"/>
            <a:pathLst>
              <a:path w="31366" h="35674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626" name="Google Shape;815;p30"/>
          <p:cNvGrpSpPr/>
          <p:nvPr/>
        </p:nvGrpSpPr>
        <p:grpSpPr>
          <a:xfrm>
            <a:off x="5310360" y="-698400"/>
            <a:ext cx="7109640" cy="3087000"/>
            <a:chOff x="5310360" y="-698400"/>
            <a:chExt cx="7109640" cy="3087000"/>
          </a:xfrm>
        </p:grpSpPr>
        <p:sp>
          <p:nvSpPr>
            <p:cNvPr id="627" name="Google Shape;816;p30"/>
            <p:cNvSpPr/>
            <p:nvPr/>
          </p:nvSpPr>
          <p:spPr>
            <a:xfrm>
              <a:off x="5310360" y="-685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28" name="Google Shape;817;p30"/>
            <p:cNvSpPr/>
            <p:nvPr/>
          </p:nvSpPr>
          <p:spPr>
            <a:xfrm>
              <a:off x="6153120" y="-6868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29" name="Google Shape;818;p30"/>
            <p:cNvSpPr/>
            <p:nvPr/>
          </p:nvSpPr>
          <p:spPr>
            <a:xfrm>
              <a:off x="6579720" y="41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0" name="Google Shape;819;p30"/>
            <p:cNvSpPr/>
            <p:nvPr/>
          </p:nvSpPr>
          <p:spPr>
            <a:xfrm>
              <a:off x="6996240" y="-68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1" name="Google Shape;820;p30"/>
            <p:cNvSpPr/>
            <p:nvPr/>
          </p:nvSpPr>
          <p:spPr>
            <a:xfrm>
              <a:off x="7838640" y="-690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2" name="Google Shape;821;p30"/>
            <p:cNvSpPr/>
            <p:nvPr/>
          </p:nvSpPr>
          <p:spPr>
            <a:xfrm>
              <a:off x="8265600" y="37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3" name="Google Shape;822;p30"/>
            <p:cNvSpPr/>
            <p:nvPr/>
          </p:nvSpPr>
          <p:spPr>
            <a:xfrm>
              <a:off x="868176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4" name="Google Shape;823;p30"/>
            <p:cNvSpPr/>
            <p:nvPr/>
          </p:nvSpPr>
          <p:spPr>
            <a:xfrm>
              <a:off x="910800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5" name="Google Shape;824;p30"/>
            <p:cNvSpPr/>
            <p:nvPr/>
          </p:nvSpPr>
          <p:spPr>
            <a:xfrm>
              <a:off x="95245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6" name="Google Shape;825;p30"/>
            <p:cNvSpPr/>
            <p:nvPr/>
          </p:nvSpPr>
          <p:spPr>
            <a:xfrm>
              <a:off x="995112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7" name="Google Shape;826;p30"/>
            <p:cNvSpPr/>
            <p:nvPr/>
          </p:nvSpPr>
          <p:spPr>
            <a:xfrm>
              <a:off x="1036692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8" name="Google Shape;827;p30"/>
            <p:cNvSpPr/>
            <p:nvPr/>
          </p:nvSpPr>
          <p:spPr>
            <a:xfrm>
              <a:off x="1079388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39" name="Google Shape;828;p30"/>
            <p:cNvSpPr/>
            <p:nvPr/>
          </p:nvSpPr>
          <p:spPr>
            <a:xfrm>
              <a:off x="1121004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0" name="Google Shape;829;p30"/>
            <p:cNvSpPr/>
            <p:nvPr/>
          </p:nvSpPr>
          <p:spPr>
            <a:xfrm>
              <a:off x="1163628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1" name="Google Shape;830;p30"/>
            <p:cNvSpPr/>
            <p:nvPr/>
          </p:nvSpPr>
          <p:spPr>
            <a:xfrm>
              <a:off x="7015680" y="770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2" name="Google Shape;831;p30"/>
            <p:cNvSpPr/>
            <p:nvPr/>
          </p:nvSpPr>
          <p:spPr>
            <a:xfrm>
              <a:off x="7858080" y="7693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3" name="Google Shape;832;p30"/>
            <p:cNvSpPr/>
            <p:nvPr/>
          </p:nvSpPr>
          <p:spPr>
            <a:xfrm>
              <a:off x="8285040" y="149724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4" name="Google Shape;833;p30"/>
            <p:cNvSpPr/>
            <p:nvPr/>
          </p:nvSpPr>
          <p:spPr>
            <a:xfrm>
              <a:off x="870084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5" name="Google Shape;834;p30"/>
            <p:cNvSpPr/>
            <p:nvPr/>
          </p:nvSpPr>
          <p:spPr>
            <a:xfrm>
              <a:off x="912744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6" name="Google Shape;835;p30"/>
            <p:cNvSpPr/>
            <p:nvPr/>
          </p:nvSpPr>
          <p:spPr>
            <a:xfrm>
              <a:off x="954396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7" name="Google Shape;836;p30"/>
            <p:cNvSpPr/>
            <p:nvPr/>
          </p:nvSpPr>
          <p:spPr>
            <a:xfrm>
              <a:off x="997020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48" name="Google Shape;837;p30"/>
            <p:cNvSpPr/>
            <p:nvPr/>
          </p:nvSpPr>
          <p:spPr>
            <a:xfrm>
              <a:off x="1038636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9" name="Google Shape;106;p4"/>
          <p:cNvGrpSpPr/>
          <p:nvPr/>
        </p:nvGrpSpPr>
        <p:grpSpPr>
          <a:xfrm>
            <a:off x="-871200" y="-198720"/>
            <a:ext cx="2043000" cy="2352960"/>
            <a:chOff x="-871200" y="-198720"/>
            <a:chExt cx="2043000" cy="2352960"/>
          </a:xfrm>
        </p:grpSpPr>
        <p:sp>
          <p:nvSpPr>
            <p:cNvPr id="650" name="Google Shape;107;p4"/>
            <p:cNvSpPr/>
            <p:nvPr/>
          </p:nvSpPr>
          <p:spPr>
            <a:xfrm rot="10800000">
              <a:off x="388080" y="531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1" name="Google Shape;108;p4"/>
            <p:cNvSpPr/>
            <p:nvPr/>
          </p:nvSpPr>
          <p:spPr>
            <a:xfrm rot="10800000">
              <a:off x="-28440" y="12610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2" name="Google Shape;109;p4"/>
            <p:cNvSpPr/>
            <p:nvPr/>
          </p:nvSpPr>
          <p:spPr>
            <a:xfrm rot="10800000">
              <a:off x="-455040" y="532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3" name="Google Shape;110;p4"/>
            <p:cNvSpPr/>
            <p:nvPr/>
          </p:nvSpPr>
          <p:spPr>
            <a:xfrm rot="10800000">
              <a:off x="-871200" y="1262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4" name="Google Shape;111;p4"/>
            <p:cNvSpPr/>
            <p:nvPr/>
          </p:nvSpPr>
          <p:spPr>
            <a:xfrm rot="10800000">
              <a:off x="-47880" y="-198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655" name="Google Shape;112;p4"/>
          <p:cNvGrpSpPr/>
          <p:nvPr/>
        </p:nvGrpSpPr>
        <p:grpSpPr>
          <a:xfrm>
            <a:off x="7199280" y="3362040"/>
            <a:ext cx="2449800" cy="2354760"/>
            <a:chOff x="7199280" y="3362040"/>
            <a:chExt cx="2449800" cy="2354760"/>
          </a:xfrm>
        </p:grpSpPr>
        <p:sp>
          <p:nvSpPr>
            <p:cNvPr id="656" name="Google Shape;113;p4"/>
            <p:cNvSpPr/>
            <p:nvPr/>
          </p:nvSpPr>
          <p:spPr>
            <a:xfrm rot="10800000">
              <a:off x="8458200" y="4093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7" name="Google Shape;114;p4"/>
            <p:cNvSpPr/>
            <p:nvPr/>
          </p:nvSpPr>
          <p:spPr>
            <a:xfrm rot="10800000">
              <a:off x="8041680" y="4823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8" name="Google Shape;115;p4"/>
            <p:cNvSpPr/>
            <p:nvPr/>
          </p:nvSpPr>
          <p:spPr>
            <a:xfrm rot="10800000">
              <a:off x="7615080" y="409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59" name="Google Shape;116;p4"/>
            <p:cNvSpPr/>
            <p:nvPr/>
          </p:nvSpPr>
          <p:spPr>
            <a:xfrm rot="10800000">
              <a:off x="7199280" y="482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60" name="Google Shape;117;p4"/>
            <p:cNvSpPr/>
            <p:nvPr/>
          </p:nvSpPr>
          <p:spPr>
            <a:xfrm rot="10800000">
              <a:off x="8865360" y="3362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61" name="Google Shape;118;p4"/>
            <p:cNvSpPr/>
            <p:nvPr/>
          </p:nvSpPr>
          <p:spPr>
            <a:xfrm rot="10800000">
              <a:off x="8022240" y="3363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662" name="PlaceHolder 1"/>
          <p:cNvSpPr>
            <a:spLocks noGrp="1"/>
          </p:cNvSpPr>
          <p:nvPr>
            <p:ph type="body"/>
          </p:nvPr>
        </p:nvSpPr>
        <p:spPr>
          <a:xfrm>
            <a:off x="1752480" y="1535400"/>
            <a:ext cx="5638320" cy="2788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3" name="PlaceHolder 2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6" name="Google Shape;839;p31"/>
          <p:cNvGrpSpPr/>
          <p:nvPr/>
        </p:nvGrpSpPr>
        <p:grpSpPr>
          <a:xfrm>
            <a:off x="2640240" y="3076200"/>
            <a:ext cx="7109640" cy="3092400"/>
            <a:chOff x="2640240" y="3076200"/>
            <a:chExt cx="7109640" cy="3092400"/>
          </a:xfrm>
        </p:grpSpPr>
        <p:sp>
          <p:nvSpPr>
            <p:cNvPr id="667" name="Google Shape;840;p31"/>
            <p:cNvSpPr/>
            <p:nvPr/>
          </p:nvSpPr>
          <p:spPr>
            <a:xfrm>
              <a:off x="3890160" y="3815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68" name="Google Shape;841;p31"/>
            <p:cNvSpPr/>
            <p:nvPr/>
          </p:nvSpPr>
          <p:spPr>
            <a:xfrm>
              <a:off x="4732920" y="381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69" name="Google Shape;842;p31"/>
            <p:cNvSpPr/>
            <p:nvPr/>
          </p:nvSpPr>
          <p:spPr>
            <a:xfrm>
              <a:off x="5576040" y="381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0" name="Google Shape;843;p31"/>
            <p:cNvSpPr/>
            <p:nvPr/>
          </p:nvSpPr>
          <p:spPr>
            <a:xfrm>
              <a:off x="6418440" y="380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1" name="Google Shape;844;p31"/>
            <p:cNvSpPr/>
            <p:nvPr/>
          </p:nvSpPr>
          <p:spPr>
            <a:xfrm>
              <a:off x="6834960" y="3080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2" name="Google Shape;845;p31"/>
            <p:cNvSpPr/>
            <p:nvPr/>
          </p:nvSpPr>
          <p:spPr>
            <a:xfrm>
              <a:off x="7261560" y="3808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3" name="Google Shape;846;p31"/>
            <p:cNvSpPr/>
            <p:nvPr/>
          </p:nvSpPr>
          <p:spPr>
            <a:xfrm>
              <a:off x="7677360" y="3077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4" name="Google Shape;847;p31"/>
            <p:cNvSpPr/>
            <p:nvPr/>
          </p:nvSpPr>
          <p:spPr>
            <a:xfrm>
              <a:off x="8104320" y="3806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5" name="Google Shape;848;p31"/>
            <p:cNvSpPr/>
            <p:nvPr/>
          </p:nvSpPr>
          <p:spPr>
            <a:xfrm>
              <a:off x="8520480" y="3076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6" name="Google Shape;849;p31"/>
            <p:cNvSpPr/>
            <p:nvPr/>
          </p:nvSpPr>
          <p:spPr>
            <a:xfrm>
              <a:off x="8946720" y="3804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7" name="Google Shape;850;p31"/>
            <p:cNvSpPr/>
            <p:nvPr/>
          </p:nvSpPr>
          <p:spPr>
            <a:xfrm>
              <a:off x="2640240" y="4548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8" name="Google Shape;851;p31"/>
            <p:cNvSpPr/>
            <p:nvPr/>
          </p:nvSpPr>
          <p:spPr>
            <a:xfrm>
              <a:off x="3066480" y="5277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79" name="Google Shape;852;p31"/>
            <p:cNvSpPr/>
            <p:nvPr/>
          </p:nvSpPr>
          <p:spPr>
            <a:xfrm>
              <a:off x="3483000" y="454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0" name="Google Shape;853;p31"/>
            <p:cNvSpPr/>
            <p:nvPr/>
          </p:nvSpPr>
          <p:spPr>
            <a:xfrm>
              <a:off x="3909600" y="5275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1" name="Google Shape;854;p31"/>
            <p:cNvSpPr/>
            <p:nvPr/>
          </p:nvSpPr>
          <p:spPr>
            <a:xfrm>
              <a:off x="4326120" y="4545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2" name="Google Shape;855;p31"/>
            <p:cNvSpPr/>
            <p:nvPr/>
          </p:nvSpPr>
          <p:spPr>
            <a:xfrm>
              <a:off x="4752360" y="5273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3" name="Google Shape;856;p31"/>
            <p:cNvSpPr/>
            <p:nvPr/>
          </p:nvSpPr>
          <p:spPr>
            <a:xfrm>
              <a:off x="5168520" y="45435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4" name="Google Shape;857;p31"/>
            <p:cNvSpPr/>
            <p:nvPr/>
          </p:nvSpPr>
          <p:spPr>
            <a:xfrm>
              <a:off x="5595480" y="527148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5" name="Google Shape;858;p31"/>
            <p:cNvSpPr/>
            <p:nvPr/>
          </p:nvSpPr>
          <p:spPr>
            <a:xfrm>
              <a:off x="6011280" y="4541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6" name="Google Shape;859;p31"/>
            <p:cNvSpPr/>
            <p:nvPr/>
          </p:nvSpPr>
          <p:spPr>
            <a:xfrm>
              <a:off x="6437880" y="52696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7" name="Google Shape;860;p31"/>
            <p:cNvSpPr/>
            <p:nvPr/>
          </p:nvSpPr>
          <p:spPr>
            <a:xfrm>
              <a:off x="6854400" y="4539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8" name="Google Shape;861;p31"/>
            <p:cNvSpPr/>
            <p:nvPr/>
          </p:nvSpPr>
          <p:spPr>
            <a:xfrm>
              <a:off x="7280640" y="52682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89" name="Google Shape;862;p31"/>
            <p:cNvSpPr/>
            <p:nvPr/>
          </p:nvSpPr>
          <p:spPr>
            <a:xfrm>
              <a:off x="7696800" y="4537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0" name="Google Shape;863;p31"/>
            <p:cNvSpPr/>
            <p:nvPr/>
          </p:nvSpPr>
          <p:spPr>
            <a:xfrm>
              <a:off x="8123760" y="5265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1" name="Google Shape;864;p31"/>
            <p:cNvSpPr/>
            <p:nvPr/>
          </p:nvSpPr>
          <p:spPr>
            <a:xfrm>
              <a:off x="8539920" y="45360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2" name="Google Shape;865;p31"/>
            <p:cNvSpPr/>
            <p:nvPr/>
          </p:nvSpPr>
          <p:spPr>
            <a:xfrm>
              <a:off x="8966160" y="5263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3" name="Google Shape;866;p31"/>
            <p:cNvSpPr/>
            <p:nvPr/>
          </p:nvSpPr>
          <p:spPr>
            <a:xfrm>
              <a:off x="5992200" y="3081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694" name="Google Shape;867;p31"/>
          <p:cNvGrpSpPr/>
          <p:nvPr/>
        </p:nvGrpSpPr>
        <p:grpSpPr>
          <a:xfrm>
            <a:off x="-484200" y="-1463760"/>
            <a:ext cx="7109280" cy="3092400"/>
            <a:chOff x="-484200" y="-1463760"/>
            <a:chExt cx="7109280" cy="3092400"/>
          </a:xfrm>
        </p:grpSpPr>
        <p:sp>
          <p:nvSpPr>
            <p:cNvPr id="695" name="Google Shape;868;p31"/>
            <p:cNvSpPr/>
            <p:nvPr/>
          </p:nvSpPr>
          <p:spPr>
            <a:xfrm>
              <a:off x="-484200" y="-1450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6" name="Google Shape;869;p31"/>
            <p:cNvSpPr/>
            <p:nvPr/>
          </p:nvSpPr>
          <p:spPr>
            <a:xfrm>
              <a:off x="-57600" y="-722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7" name="Google Shape;870;p31"/>
            <p:cNvSpPr/>
            <p:nvPr/>
          </p:nvSpPr>
          <p:spPr>
            <a:xfrm>
              <a:off x="358200" y="-14522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8" name="Google Shape;871;p31"/>
            <p:cNvSpPr/>
            <p:nvPr/>
          </p:nvSpPr>
          <p:spPr>
            <a:xfrm>
              <a:off x="784800" y="-724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99" name="Google Shape;872;p31"/>
            <p:cNvSpPr/>
            <p:nvPr/>
          </p:nvSpPr>
          <p:spPr>
            <a:xfrm>
              <a:off x="1201320" y="-1454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0" name="Google Shape;873;p31"/>
            <p:cNvSpPr/>
            <p:nvPr/>
          </p:nvSpPr>
          <p:spPr>
            <a:xfrm>
              <a:off x="1627560" y="-726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1" name="Google Shape;874;p31"/>
            <p:cNvSpPr/>
            <p:nvPr/>
          </p:nvSpPr>
          <p:spPr>
            <a:xfrm>
              <a:off x="2044080" y="-1456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2" name="Google Shape;875;p31"/>
            <p:cNvSpPr/>
            <p:nvPr/>
          </p:nvSpPr>
          <p:spPr>
            <a:xfrm>
              <a:off x="2470680" y="-727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3" name="Google Shape;876;p31"/>
            <p:cNvSpPr/>
            <p:nvPr/>
          </p:nvSpPr>
          <p:spPr>
            <a:xfrm>
              <a:off x="2887200" y="-1458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4" name="Google Shape;877;p31"/>
            <p:cNvSpPr/>
            <p:nvPr/>
          </p:nvSpPr>
          <p:spPr>
            <a:xfrm>
              <a:off x="3313080" y="-730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5" name="Google Shape;878;p31"/>
            <p:cNvSpPr/>
            <p:nvPr/>
          </p:nvSpPr>
          <p:spPr>
            <a:xfrm>
              <a:off x="3729600" y="-1459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6" name="Google Shape;879;p31"/>
            <p:cNvSpPr/>
            <p:nvPr/>
          </p:nvSpPr>
          <p:spPr>
            <a:xfrm>
              <a:off x="4156200" y="-731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7" name="Google Shape;880;p31"/>
            <p:cNvSpPr/>
            <p:nvPr/>
          </p:nvSpPr>
          <p:spPr>
            <a:xfrm>
              <a:off x="4572360" y="-1461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8" name="Google Shape;881;p31"/>
            <p:cNvSpPr/>
            <p:nvPr/>
          </p:nvSpPr>
          <p:spPr>
            <a:xfrm>
              <a:off x="4998960" y="-7336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09" name="Google Shape;882;p31"/>
            <p:cNvSpPr/>
            <p:nvPr/>
          </p:nvSpPr>
          <p:spPr>
            <a:xfrm>
              <a:off x="5415480" y="-1463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0" name="Google Shape;883;p31"/>
            <p:cNvSpPr/>
            <p:nvPr/>
          </p:nvSpPr>
          <p:spPr>
            <a:xfrm>
              <a:off x="5841360" y="-735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1" name="Google Shape;884;p31"/>
            <p:cNvSpPr/>
            <p:nvPr/>
          </p:nvSpPr>
          <p:spPr>
            <a:xfrm>
              <a:off x="-464760" y="8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2" name="Google Shape;885;p31"/>
            <p:cNvSpPr/>
            <p:nvPr/>
          </p:nvSpPr>
          <p:spPr>
            <a:xfrm>
              <a:off x="-38520" y="737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3" name="Google Shape;886;p31"/>
            <p:cNvSpPr/>
            <p:nvPr/>
          </p:nvSpPr>
          <p:spPr>
            <a:xfrm>
              <a:off x="377640" y="7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4" name="Google Shape;887;p31"/>
            <p:cNvSpPr/>
            <p:nvPr/>
          </p:nvSpPr>
          <p:spPr>
            <a:xfrm>
              <a:off x="804600" y="7354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5" name="Google Shape;888;p31"/>
            <p:cNvSpPr/>
            <p:nvPr/>
          </p:nvSpPr>
          <p:spPr>
            <a:xfrm>
              <a:off x="1220760" y="5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6" name="Google Shape;889;p31"/>
            <p:cNvSpPr/>
            <p:nvPr/>
          </p:nvSpPr>
          <p:spPr>
            <a:xfrm>
              <a:off x="1647000" y="733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7" name="Google Shape;890;p31"/>
            <p:cNvSpPr/>
            <p:nvPr/>
          </p:nvSpPr>
          <p:spPr>
            <a:xfrm>
              <a:off x="2063520" y="36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8" name="Google Shape;891;p31"/>
            <p:cNvSpPr/>
            <p:nvPr/>
          </p:nvSpPr>
          <p:spPr>
            <a:xfrm>
              <a:off x="2490120" y="73152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19" name="Google Shape;892;p31"/>
            <p:cNvSpPr/>
            <p:nvPr/>
          </p:nvSpPr>
          <p:spPr>
            <a:xfrm>
              <a:off x="2905920" y="1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0" name="Google Shape;893;p31"/>
            <p:cNvSpPr/>
            <p:nvPr/>
          </p:nvSpPr>
          <p:spPr>
            <a:xfrm>
              <a:off x="3332880" y="730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1" name="Google Shape;894;p31"/>
            <p:cNvSpPr/>
            <p:nvPr/>
          </p:nvSpPr>
          <p:spPr>
            <a:xfrm>
              <a:off x="3749040" y="-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2" name="Google Shape;895;p31"/>
            <p:cNvSpPr/>
            <p:nvPr/>
          </p:nvSpPr>
          <p:spPr>
            <a:xfrm>
              <a:off x="4175280" y="728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3" name="Google Shape;896;p31"/>
            <p:cNvSpPr/>
            <p:nvPr/>
          </p:nvSpPr>
          <p:spPr>
            <a:xfrm>
              <a:off x="4591800" y="-2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4" name="Google Shape;898;p32"/>
          <p:cNvGrpSpPr/>
          <p:nvPr/>
        </p:nvGrpSpPr>
        <p:grpSpPr>
          <a:xfrm>
            <a:off x="-372960" y="-698400"/>
            <a:ext cx="3738240" cy="6019920"/>
            <a:chOff x="-372960" y="-698400"/>
            <a:chExt cx="3738240" cy="6019920"/>
          </a:xfrm>
        </p:grpSpPr>
        <p:sp>
          <p:nvSpPr>
            <p:cNvPr id="725" name="Google Shape;899;p32"/>
            <p:cNvSpPr/>
            <p:nvPr/>
          </p:nvSpPr>
          <p:spPr>
            <a:xfrm>
              <a:off x="-37296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6" name="Google Shape;900;p32"/>
            <p:cNvSpPr/>
            <p:nvPr/>
          </p:nvSpPr>
          <p:spPr>
            <a:xfrm>
              <a:off x="5328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7" name="Google Shape;901;p32"/>
            <p:cNvSpPr/>
            <p:nvPr/>
          </p:nvSpPr>
          <p:spPr>
            <a:xfrm>
              <a:off x="46980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8" name="Google Shape;902;p32"/>
            <p:cNvSpPr/>
            <p:nvPr/>
          </p:nvSpPr>
          <p:spPr>
            <a:xfrm>
              <a:off x="131220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29" name="Google Shape;903;p32"/>
            <p:cNvSpPr/>
            <p:nvPr/>
          </p:nvSpPr>
          <p:spPr>
            <a:xfrm>
              <a:off x="173880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0" name="Google Shape;904;p32"/>
            <p:cNvSpPr/>
            <p:nvPr/>
          </p:nvSpPr>
          <p:spPr>
            <a:xfrm>
              <a:off x="215532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1" name="Google Shape;905;p32"/>
            <p:cNvSpPr/>
            <p:nvPr/>
          </p:nvSpPr>
          <p:spPr>
            <a:xfrm>
              <a:off x="258156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2" name="Google Shape;906;p32"/>
            <p:cNvSpPr/>
            <p:nvPr/>
          </p:nvSpPr>
          <p:spPr>
            <a:xfrm>
              <a:off x="-35388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3" name="Google Shape;907;p32"/>
            <p:cNvSpPr/>
            <p:nvPr/>
          </p:nvSpPr>
          <p:spPr>
            <a:xfrm>
              <a:off x="7272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4" name="Google Shape;908;p32"/>
            <p:cNvSpPr/>
            <p:nvPr/>
          </p:nvSpPr>
          <p:spPr>
            <a:xfrm>
              <a:off x="48924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5" name="Google Shape;909;p32"/>
            <p:cNvSpPr/>
            <p:nvPr/>
          </p:nvSpPr>
          <p:spPr>
            <a:xfrm>
              <a:off x="91512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6" name="Google Shape;910;p32"/>
            <p:cNvSpPr/>
            <p:nvPr/>
          </p:nvSpPr>
          <p:spPr>
            <a:xfrm>
              <a:off x="133164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7" name="Google Shape;911;p32"/>
            <p:cNvSpPr/>
            <p:nvPr/>
          </p:nvSpPr>
          <p:spPr>
            <a:xfrm>
              <a:off x="-372960" y="2242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8" name="Google Shape;912;p32"/>
            <p:cNvSpPr/>
            <p:nvPr/>
          </p:nvSpPr>
          <p:spPr>
            <a:xfrm>
              <a:off x="53280" y="2970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39" name="Google Shape;913;p32"/>
            <p:cNvSpPr/>
            <p:nvPr/>
          </p:nvSpPr>
          <p:spPr>
            <a:xfrm>
              <a:off x="896400" y="296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0" name="Google Shape;914;p32"/>
            <p:cNvSpPr/>
            <p:nvPr/>
          </p:nvSpPr>
          <p:spPr>
            <a:xfrm>
              <a:off x="1312200" y="2238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1" name="Google Shape;915;p32"/>
            <p:cNvSpPr/>
            <p:nvPr/>
          </p:nvSpPr>
          <p:spPr>
            <a:xfrm>
              <a:off x="1738800" y="29664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2" name="Google Shape;916;p32"/>
            <p:cNvSpPr/>
            <p:nvPr/>
          </p:nvSpPr>
          <p:spPr>
            <a:xfrm>
              <a:off x="2155320" y="2236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3" name="Google Shape;917;p32"/>
            <p:cNvSpPr/>
            <p:nvPr/>
          </p:nvSpPr>
          <p:spPr>
            <a:xfrm>
              <a:off x="2581560" y="2964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4" name="Google Shape;918;p32"/>
            <p:cNvSpPr/>
            <p:nvPr/>
          </p:nvSpPr>
          <p:spPr>
            <a:xfrm>
              <a:off x="-353880" y="3701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5" name="Google Shape;919;p32"/>
            <p:cNvSpPr/>
            <p:nvPr/>
          </p:nvSpPr>
          <p:spPr>
            <a:xfrm>
              <a:off x="72720" y="4430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6" name="Google Shape;920;p32"/>
            <p:cNvSpPr/>
            <p:nvPr/>
          </p:nvSpPr>
          <p:spPr>
            <a:xfrm>
              <a:off x="489240" y="3699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7" name="Google Shape;921;p32"/>
            <p:cNvSpPr/>
            <p:nvPr/>
          </p:nvSpPr>
          <p:spPr>
            <a:xfrm>
              <a:off x="915120" y="44283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48" name="Google Shape;922;p32"/>
            <p:cNvSpPr/>
            <p:nvPr/>
          </p:nvSpPr>
          <p:spPr>
            <a:xfrm>
              <a:off x="1331640" y="3697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7" r:id="rId2"/>
  </p:sldLayoutIdLst>
</p:sldMaster>
</file>

<file path=ppt/slideMasters/slideMaster2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9" name="Google Shape;924;p33"/>
          <p:cNvGrpSpPr/>
          <p:nvPr/>
        </p:nvGrpSpPr>
        <p:grpSpPr>
          <a:xfrm>
            <a:off x="7441920" y="-698400"/>
            <a:ext cx="4978080" cy="3088800"/>
            <a:chOff x="7441920" y="-698400"/>
            <a:chExt cx="4978080" cy="3088800"/>
          </a:xfrm>
        </p:grpSpPr>
        <p:sp>
          <p:nvSpPr>
            <p:cNvPr id="750" name="Google Shape;925;p33"/>
            <p:cNvSpPr/>
            <p:nvPr/>
          </p:nvSpPr>
          <p:spPr>
            <a:xfrm>
              <a:off x="7838640" y="-690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1" name="Google Shape;926;p33"/>
            <p:cNvSpPr/>
            <p:nvPr/>
          </p:nvSpPr>
          <p:spPr>
            <a:xfrm>
              <a:off x="8265600" y="37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2" name="Google Shape;927;p33"/>
            <p:cNvSpPr/>
            <p:nvPr/>
          </p:nvSpPr>
          <p:spPr>
            <a:xfrm>
              <a:off x="868176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3" name="Google Shape;928;p33"/>
            <p:cNvSpPr/>
            <p:nvPr/>
          </p:nvSpPr>
          <p:spPr>
            <a:xfrm>
              <a:off x="910800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4" name="Google Shape;929;p33"/>
            <p:cNvSpPr/>
            <p:nvPr/>
          </p:nvSpPr>
          <p:spPr>
            <a:xfrm>
              <a:off x="95245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5" name="Google Shape;930;p33"/>
            <p:cNvSpPr/>
            <p:nvPr/>
          </p:nvSpPr>
          <p:spPr>
            <a:xfrm>
              <a:off x="995112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6" name="Google Shape;931;p33"/>
            <p:cNvSpPr/>
            <p:nvPr/>
          </p:nvSpPr>
          <p:spPr>
            <a:xfrm>
              <a:off x="1036692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7" name="Google Shape;932;p33"/>
            <p:cNvSpPr/>
            <p:nvPr/>
          </p:nvSpPr>
          <p:spPr>
            <a:xfrm>
              <a:off x="1079388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8" name="Google Shape;933;p33"/>
            <p:cNvSpPr/>
            <p:nvPr/>
          </p:nvSpPr>
          <p:spPr>
            <a:xfrm>
              <a:off x="1121004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59" name="Google Shape;934;p33"/>
            <p:cNvSpPr/>
            <p:nvPr/>
          </p:nvSpPr>
          <p:spPr>
            <a:xfrm>
              <a:off x="1163628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0" name="Google Shape;935;p33"/>
            <p:cNvSpPr/>
            <p:nvPr/>
          </p:nvSpPr>
          <p:spPr>
            <a:xfrm>
              <a:off x="7441920" y="149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1" name="Google Shape;936;p33"/>
            <p:cNvSpPr/>
            <p:nvPr/>
          </p:nvSpPr>
          <p:spPr>
            <a:xfrm>
              <a:off x="7858080" y="7693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2" name="Google Shape;937;p33"/>
            <p:cNvSpPr/>
            <p:nvPr/>
          </p:nvSpPr>
          <p:spPr>
            <a:xfrm>
              <a:off x="8285040" y="149724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3" name="Google Shape;938;p33"/>
            <p:cNvSpPr/>
            <p:nvPr/>
          </p:nvSpPr>
          <p:spPr>
            <a:xfrm>
              <a:off x="870084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4" name="Google Shape;939;p33"/>
            <p:cNvSpPr/>
            <p:nvPr/>
          </p:nvSpPr>
          <p:spPr>
            <a:xfrm>
              <a:off x="912744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5" name="Google Shape;940;p33"/>
            <p:cNvSpPr/>
            <p:nvPr/>
          </p:nvSpPr>
          <p:spPr>
            <a:xfrm>
              <a:off x="954396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6" name="Google Shape;941;p33"/>
            <p:cNvSpPr/>
            <p:nvPr/>
          </p:nvSpPr>
          <p:spPr>
            <a:xfrm>
              <a:off x="997020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67" name="Google Shape;942;p33"/>
            <p:cNvSpPr/>
            <p:nvPr/>
          </p:nvSpPr>
          <p:spPr>
            <a:xfrm>
              <a:off x="1038636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68" name="Google Shape;943;p33"/>
          <p:cNvGrpSpPr/>
          <p:nvPr/>
        </p:nvGrpSpPr>
        <p:grpSpPr>
          <a:xfrm>
            <a:off x="5788080" y="2236320"/>
            <a:ext cx="6663960" cy="3092400"/>
            <a:chOff x="5788080" y="2236320"/>
            <a:chExt cx="6663960" cy="3092400"/>
          </a:xfrm>
        </p:grpSpPr>
        <p:sp>
          <p:nvSpPr>
            <p:cNvPr id="769" name="Google Shape;944;p33"/>
            <p:cNvSpPr/>
            <p:nvPr/>
          </p:nvSpPr>
          <p:spPr>
            <a:xfrm>
              <a:off x="6611760" y="2975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0" name="Google Shape;945;p33"/>
            <p:cNvSpPr/>
            <p:nvPr/>
          </p:nvSpPr>
          <p:spPr>
            <a:xfrm>
              <a:off x="7028280" y="22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1" name="Google Shape;946;p33"/>
            <p:cNvSpPr/>
            <p:nvPr/>
          </p:nvSpPr>
          <p:spPr>
            <a:xfrm>
              <a:off x="7454520" y="2973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2" name="Google Shape;947;p33"/>
            <p:cNvSpPr/>
            <p:nvPr/>
          </p:nvSpPr>
          <p:spPr>
            <a:xfrm>
              <a:off x="8297640" y="2972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3" name="Google Shape;948;p33"/>
            <p:cNvSpPr/>
            <p:nvPr/>
          </p:nvSpPr>
          <p:spPr>
            <a:xfrm>
              <a:off x="8713800" y="2242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4" name="Google Shape;949;p33"/>
            <p:cNvSpPr/>
            <p:nvPr/>
          </p:nvSpPr>
          <p:spPr>
            <a:xfrm>
              <a:off x="9140040" y="2970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5" name="Google Shape;950;p33"/>
            <p:cNvSpPr/>
            <p:nvPr/>
          </p:nvSpPr>
          <p:spPr>
            <a:xfrm>
              <a:off x="9556560" y="2240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6" name="Google Shape;951;p33"/>
            <p:cNvSpPr/>
            <p:nvPr/>
          </p:nvSpPr>
          <p:spPr>
            <a:xfrm>
              <a:off x="9983160" y="296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7" name="Google Shape;952;p33"/>
            <p:cNvSpPr/>
            <p:nvPr/>
          </p:nvSpPr>
          <p:spPr>
            <a:xfrm>
              <a:off x="10398960" y="2238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8" name="Google Shape;953;p33"/>
            <p:cNvSpPr/>
            <p:nvPr/>
          </p:nvSpPr>
          <p:spPr>
            <a:xfrm>
              <a:off x="10825920" y="29664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79" name="Google Shape;954;p33"/>
            <p:cNvSpPr/>
            <p:nvPr/>
          </p:nvSpPr>
          <p:spPr>
            <a:xfrm>
              <a:off x="11242080" y="2236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0" name="Google Shape;955;p33"/>
            <p:cNvSpPr/>
            <p:nvPr/>
          </p:nvSpPr>
          <p:spPr>
            <a:xfrm>
              <a:off x="11668320" y="2964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1" name="Google Shape;956;p33"/>
            <p:cNvSpPr/>
            <p:nvPr/>
          </p:nvSpPr>
          <p:spPr>
            <a:xfrm>
              <a:off x="5788080" y="4437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2" name="Google Shape;957;p33"/>
            <p:cNvSpPr/>
            <p:nvPr/>
          </p:nvSpPr>
          <p:spPr>
            <a:xfrm>
              <a:off x="6631200" y="4435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3" name="Google Shape;958;p33"/>
            <p:cNvSpPr/>
            <p:nvPr/>
          </p:nvSpPr>
          <p:spPr>
            <a:xfrm>
              <a:off x="7047720" y="3705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4" name="Google Shape;959;p33"/>
            <p:cNvSpPr/>
            <p:nvPr/>
          </p:nvSpPr>
          <p:spPr>
            <a:xfrm>
              <a:off x="7473960" y="4433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5" name="Google Shape;960;p33"/>
            <p:cNvSpPr/>
            <p:nvPr/>
          </p:nvSpPr>
          <p:spPr>
            <a:xfrm>
              <a:off x="8317080" y="443160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6" name="Google Shape;961;p33"/>
            <p:cNvSpPr/>
            <p:nvPr/>
          </p:nvSpPr>
          <p:spPr>
            <a:xfrm>
              <a:off x="8732880" y="3701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7" name="Google Shape;962;p33"/>
            <p:cNvSpPr/>
            <p:nvPr/>
          </p:nvSpPr>
          <p:spPr>
            <a:xfrm>
              <a:off x="9159480" y="4430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8" name="Google Shape;963;p33"/>
            <p:cNvSpPr/>
            <p:nvPr/>
          </p:nvSpPr>
          <p:spPr>
            <a:xfrm>
              <a:off x="9576000" y="3699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89" name="Google Shape;964;p33"/>
            <p:cNvSpPr/>
            <p:nvPr/>
          </p:nvSpPr>
          <p:spPr>
            <a:xfrm>
              <a:off x="10002240" y="44283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0" name="Google Shape;965;p33"/>
            <p:cNvSpPr/>
            <p:nvPr/>
          </p:nvSpPr>
          <p:spPr>
            <a:xfrm>
              <a:off x="10418400" y="3697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791" name="Google Shape;966;p33"/>
          <p:cNvGrpSpPr/>
          <p:nvPr/>
        </p:nvGrpSpPr>
        <p:grpSpPr>
          <a:xfrm>
            <a:off x="-2083320" y="-698400"/>
            <a:ext cx="4978440" cy="3088800"/>
            <a:chOff x="-2083320" y="-698400"/>
            <a:chExt cx="4978440" cy="3088800"/>
          </a:xfrm>
        </p:grpSpPr>
        <p:sp>
          <p:nvSpPr>
            <p:cNvPr id="792" name="Google Shape;967;p33"/>
            <p:cNvSpPr/>
            <p:nvPr/>
          </p:nvSpPr>
          <p:spPr>
            <a:xfrm>
              <a:off x="-1686240" y="-690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3" name="Google Shape;968;p33"/>
            <p:cNvSpPr/>
            <p:nvPr/>
          </p:nvSpPr>
          <p:spPr>
            <a:xfrm>
              <a:off x="-1259640" y="378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4" name="Google Shape;969;p33"/>
            <p:cNvSpPr/>
            <p:nvPr/>
          </p:nvSpPr>
          <p:spPr>
            <a:xfrm>
              <a:off x="-84312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5" name="Google Shape;970;p33"/>
            <p:cNvSpPr/>
            <p:nvPr/>
          </p:nvSpPr>
          <p:spPr>
            <a:xfrm>
              <a:off x="-41688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6" name="Google Shape;971;p33"/>
            <p:cNvSpPr/>
            <p:nvPr/>
          </p:nvSpPr>
          <p:spPr>
            <a:xfrm>
              <a:off x="-7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7" name="Google Shape;972;p33"/>
            <p:cNvSpPr/>
            <p:nvPr/>
          </p:nvSpPr>
          <p:spPr>
            <a:xfrm>
              <a:off x="42624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8" name="Google Shape;973;p33"/>
            <p:cNvSpPr/>
            <p:nvPr/>
          </p:nvSpPr>
          <p:spPr>
            <a:xfrm>
              <a:off x="84204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9" name="Google Shape;974;p33"/>
            <p:cNvSpPr/>
            <p:nvPr/>
          </p:nvSpPr>
          <p:spPr>
            <a:xfrm>
              <a:off x="126864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0" name="Google Shape;975;p33"/>
            <p:cNvSpPr/>
            <p:nvPr/>
          </p:nvSpPr>
          <p:spPr>
            <a:xfrm>
              <a:off x="168516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1" name="Google Shape;976;p33"/>
            <p:cNvSpPr/>
            <p:nvPr/>
          </p:nvSpPr>
          <p:spPr>
            <a:xfrm>
              <a:off x="211140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2" name="Google Shape;977;p33"/>
            <p:cNvSpPr/>
            <p:nvPr/>
          </p:nvSpPr>
          <p:spPr>
            <a:xfrm>
              <a:off x="-2083320" y="1499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3" name="Google Shape;978;p33"/>
            <p:cNvSpPr/>
            <p:nvPr/>
          </p:nvSpPr>
          <p:spPr>
            <a:xfrm>
              <a:off x="-1666800" y="7693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4" name="Google Shape;979;p33"/>
            <p:cNvSpPr/>
            <p:nvPr/>
          </p:nvSpPr>
          <p:spPr>
            <a:xfrm>
              <a:off x="-1240200" y="149724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5" name="Google Shape;980;p33"/>
            <p:cNvSpPr/>
            <p:nvPr/>
          </p:nvSpPr>
          <p:spPr>
            <a:xfrm>
              <a:off x="-82440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6" name="Google Shape;981;p33"/>
            <p:cNvSpPr/>
            <p:nvPr/>
          </p:nvSpPr>
          <p:spPr>
            <a:xfrm>
              <a:off x="-39744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7" name="Google Shape;982;p33"/>
            <p:cNvSpPr/>
            <p:nvPr/>
          </p:nvSpPr>
          <p:spPr>
            <a:xfrm>
              <a:off x="1872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8" name="Google Shape;983;p33"/>
            <p:cNvSpPr/>
            <p:nvPr/>
          </p:nvSpPr>
          <p:spPr>
            <a:xfrm>
              <a:off x="44496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9" name="Google Shape;984;p33"/>
            <p:cNvSpPr/>
            <p:nvPr/>
          </p:nvSpPr>
          <p:spPr>
            <a:xfrm>
              <a:off x="86148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10" name="Google Shape;985;p33"/>
          <p:cNvGrpSpPr/>
          <p:nvPr/>
        </p:nvGrpSpPr>
        <p:grpSpPr>
          <a:xfrm>
            <a:off x="-3736800" y="2238120"/>
            <a:ext cx="5414040" cy="3090600"/>
            <a:chOff x="-3736800" y="2238120"/>
            <a:chExt cx="5414040" cy="3090600"/>
          </a:xfrm>
        </p:grpSpPr>
        <p:sp>
          <p:nvSpPr>
            <p:cNvPr id="811" name="Google Shape;986;p33"/>
            <p:cNvSpPr/>
            <p:nvPr/>
          </p:nvSpPr>
          <p:spPr>
            <a:xfrm>
              <a:off x="-2913120" y="2975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2" name="Google Shape;987;p33"/>
            <p:cNvSpPr/>
            <p:nvPr/>
          </p:nvSpPr>
          <p:spPr>
            <a:xfrm>
              <a:off x="-2496600" y="22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3" name="Google Shape;988;p33"/>
            <p:cNvSpPr/>
            <p:nvPr/>
          </p:nvSpPr>
          <p:spPr>
            <a:xfrm>
              <a:off x="-2070720" y="2973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4" name="Google Shape;989;p33"/>
            <p:cNvSpPr/>
            <p:nvPr/>
          </p:nvSpPr>
          <p:spPr>
            <a:xfrm>
              <a:off x="-1227600" y="2972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5" name="Google Shape;990;p33"/>
            <p:cNvSpPr/>
            <p:nvPr/>
          </p:nvSpPr>
          <p:spPr>
            <a:xfrm>
              <a:off x="-811080" y="2242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6" name="Google Shape;991;p33"/>
            <p:cNvSpPr/>
            <p:nvPr/>
          </p:nvSpPr>
          <p:spPr>
            <a:xfrm>
              <a:off x="-384840" y="2970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7" name="Google Shape;992;p33"/>
            <p:cNvSpPr/>
            <p:nvPr/>
          </p:nvSpPr>
          <p:spPr>
            <a:xfrm>
              <a:off x="31680" y="2240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8" name="Google Shape;993;p33"/>
            <p:cNvSpPr/>
            <p:nvPr/>
          </p:nvSpPr>
          <p:spPr>
            <a:xfrm>
              <a:off x="458280" y="296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9" name="Google Shape;994;p33"/>
            <p:cNvSpPr/>
            <p:nvPr/>
          </p:nvSpPr>
          <p:spPr>
            <a:xfrm>
              <a:off x="874080" y="2238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20" name="Google Shape;995;p33"/>
            <p:cNvSpPr/>
            <p:nvPr/>
          </p:nvSpPr>
          <p:spPr>
            <a:xfrm>
              <a:off x="-3736800" y="4437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21" name="Google Shape;996;p33"/>
            <p:cNvSpPr/>
            <p:nvPr/>
          </p:nvSpPr>
          <p:spPr>
            <a:xfrm>
              <a:off x="-2893680" y="4435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22" name="Google Shape;997;p33"/>
            <p:cNvSpPr/>
            <p:nvPr/>
          </p:nvSpPr>
          <p:spPr>
            <a:xfrm>
              <a:off x="-2477160" y="3705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23" name="Google Shape;998;p33"/>
            <p:cNvSpPr/>
            <p:nvPr/>
          </p:nvSpPr>
          <p:spPr>
            <a:xfrm>
              <a:off x="-2051280" y="4433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24" name="Google Shape;999;p33"/>
            <p:cNvSpPr/>
            <p:nvPr/>
          </p:nvSpPr>
          <p:spPr>
            <a:xfrm>
              <a:off x="-1208160" y="443160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25" name="Google Shape;1000;p33"/>
            <p:cNvSpPr/>
            <p:nvPr/>
          </p:nvSpPr>
          <p:spPr>
            <a:xfrm>
              <a:off x="893520" y="3697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9" r:id="rId2"/>
  </p:sldLayoutIdLst>
</p:sldMaster>
</file>

<file path=ppt/slideMasters/slideMaster2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701" r:id="rId2"/>
  </p:sldLayoutIdLst>
</p:sldMaster>
</file>

<file path=ppt/slideMasters/slideMaster2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PlaceHolder 1"/>
          <p:cNvSpPr>
            <a:spLocks noGrp="1"/>
          </p:cNvSpPr>
          <p:nvPr>
            <p:ph type="title"/>
          </p:nvPr>
        </p:nvSpPr>
        <p:spPr>
          <a:xfrm>
            <a:off x="5486400" y="2941920"/>
            <a:ext cx="1560240" cy="45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7" name="PlaceHolder 2"/>
          <p:cNvSpPr>
            <a:spLocks noGrp="1"/>
          </p:cNvSpPr>
          <p:nvPr>
            <p:ph type="title"/>
          </p:nvPr>
        </p:nvSpPr>
        <p:spPr>
          <a:xfrm>
            <a:off x="1953360" y="2941920"/>
            <a:ext cx="1817280" cy="45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8" name="PlaceHolder 3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829" name="Google Shape;127;p5"/>
          <p:cNvGrpSpPr/>
          <p:nvPr/>
        </p:nvGrpSpPr>
        <p:grpSpPr>
          <a:xfrm>
            <a:off x="8418600" y="-844200"/>
            <a:ext cx="1645560" cy="3080880"/>
            <a:chOff x="8418600" y="-844200"/>
            <a:chExt cx="1645560" cy="3080880"/>
          </a:xfrm>
        </p:grpSpPr>
        <p:sp>
          <p:nvSpPr>
            <p:cNvPr id="830" name="Google Shape;128;p5"/>
            <p:cNvSpPr/>
            <p:nvPr/>
          </p:nvSpPr>
          <p:spPr>
            <a:xfrm>
              <a:off x="8418600" y="-1141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1" name="Google Shape;129;p5"/>
            <p:cNvSpPr/>
            <p:nvPr/>
          </p:nvSpPr>
          <p:spPr>
            <a:xfrm>
              <a:off x="8834760" y="-844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2" name="Google Shape;130;p5"/>
            <p:cNvSpPr/>
            <p:nvPr/>
          </p:nvSpPr>
          <p:spPr>
            <a:xfrm>
              <a:off x="9261000" y="-116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3" name="Google Shape;131;p5"/>
            <p:cNvSpPr/>
            <p:nvPr/>
          </p:nvSpPr>
          <p:spPr>
            <a:xfrm>
              <a:off x="8438040" y="13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4" name="Google Shape;132;p5"/>
            <p:cNvSpPr/>
            <p:nvPr/>
          </p:nvSpPr>
          <p:spPr>
            <a:xfrm>
              <a:off x="8854200" y="6156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5" name="Google Shape;133;p5"/>
            <p:cNvSpPr/>
            <p:nvPr/>
          </p:nvSpPr>
          <p:spPr>
            <a:xfrm>
              <a:off x="9280440" y="1343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36" name="Google Shape;134;p5"/>
          <p:cNvGrpSpPr/>
          <p:nvPr/>
        </p:nvGrpSpPr>
        <p:grpSpPr>
          <a:xfrm>
            <a:off x="-456120" y="3080160"/>
            <a:ext cx="5405040" cy="2359800"/>
            <a:chOff x="-456120" y="3080160"/>
            <a:chExt cx="5405040" cy="2359800"/>
          </a:xfrm>
        </p:grpSpPr>
        <p:sp>
          <p:nvSpPr>
            <p:cNvPr id="837" name="Google Shape;135;p5"/>
            <p:cNvSpPr/>
            <p:nvPr/>
          </p:nvSpPr>
          <p:spPr>
            <a:xfrm flipH="1">
              <a:off x="-29520" y="308016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8" name="Google Shape;136;p5"/>
            <p:cNvSpPr/>
            <p:nvPr/>
          </p:nvSpPr>
          <p:spPr>
            <a:xfrm flipH="1">
              <a:off x="-456480" y="380808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9" name="Google Shape;137;p5"/>
            <p:cNvSpPr/>
            <p:nvPr/>
          </p:nvSpPr>
          <p:spPr>
            <a:xfrm flipH="1">
              <a:off x="4164840" y="4548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40" name="Google Shape;138;p5"/>
            <p:cNvSpPr/>
            <p:nvPr/>
          </p:nvSpPr>
          <p:spPr>
            <a:xfrm flipH="1">
              <a:off x="3322440" y="45468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41" name="Google Shape;139;p5"/>
            <p:cNvSpPr/>
            <p:nvPr/>
          </p:nvSpPr>
          <p:spPr>
            <a:xfrm flipH="1">
              <a:off x="2479320" y="454536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42" name="Google Shape;140;p5"/>
          <p:cNvGrpSpPr/>
          <p:nvPr/>
        </p:nvGrpSpPr>
        <p:grpSpPr>
          <a:xfrm>
            <a:off x="-871920" y="-408240"/>
            <a:ext cx="1626480" cy="1621440"/>
            <a:chOff x="-871920" y="-408240"/>
            <a:chExt cx="1626480" cy="1621440"/>
          </a:xfrm>
        </p:grpSpPr>
        <p:sp>
          <p:nvSpPr>
            <p:cNvPr id="843" name="Google Shape;141;p5"/>
            <p:cNvSpPr/>
            <p:nvPr/>
          </p:nvSpPr>
          <p:spPr>
            <a:xfrm flipH="1">
              <a:off x="-29520" y="-40608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44" name="Google Shape;142;p5"/>
            <p:cNvSpPr/>
            <p:nvPr/>
          </p:nvSpPr>
          <p:spPr>
            <a:xfrm flipH="1">
              <a:off x="-456480" y="3218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45" name="Google Shape;143;p5"/>
            <p:cNvSpPr/>
            <p:nvPr/>
          </p:nvSpPr>
          <p:spPr>
            <a:xfrm flipH="1">
              <a:off x="-872280" y="-4082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3" r:id="rId2"/>
  </p:sldLayoutIdLst>
</p:sldMaster>
</file>

<file path=ppt/slideMasters/slideMaster2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850" name="Google Shape;146;p6"/>
          <p:cNvGrpSpPr/>
          <p:nvPr/>
        </p:nvGrpSpPr>
        <p:grpSpPr>
          <a:xfrm>
            <a:off x="7171920" y="-754560"/>
            <a:ext cx="2488320" cy="2350800"/>
            <a:chOff x="7171920" y="-754560"/>
            <a:chExt cx="2488320" cy="2350800"/>
          </a:xfrm>
        </p:grpSpPr>
        <p:sp>
          <p:nvSpPr>
            <p:cNvPr id="851" name="Google Shape;147;p6"/>
            <p:cNvSpPr/>
            <p:nvPr/>
          </p:nvSpPr>
          <p:spPr>
            <a:xfrm>
              <a:off x="7171920" y="-751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52" name="Google Shape;148;p6"/>
            <p:cNvSpPr/>
            <p:nvPr/>
          </p:nvSpPr>
          <p:spPr>
            <a:xfrm>
              <a:off x="8014320" y="-753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53" name="Google Shape;149;p6"/>
            <p:cNvSpPr/>
            <p:nvPr/>
          </p:nvSpPr>
          <p:spPr>
            <a:xfrm>
              <a:off x="8857080" y="-754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54" name="Google Shape;150;p6"/>
            <p:cNvSpPr/>
            <p:nvPr/>
          </p:nvSpPr>
          <p:spPr>
            <a:xfrm>
              <a:off x="7607160" y="-21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55" name="Google Shape;151;p6"/>
            <p:cNvSpPr/>
            <p:nvPr/>
          </p:nvSpPr>
          <p:spPr>
            <a:xfrm>
              <a:off x="8450280" y="-23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56" name="Google Shape;152;p6"/>
            <p:cNvSpPr/>
            <p:nvPr/>
          </p:nvSpPr>
          <p:spPr>
            <a:xfrm>
              <a:off x="8876520" y="704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57" name="Google Shape;153;p6"/>
          <p:cNvGrpSpPr/>
          <p:nvPr/>
        </p:nvGrpSpPr>
        <p:grpSpPr>
          <a:xfrm>
            <a:off x="-502920" y="4546800"/>
            <a:ext cx="1626480" cy="893160"/>
            <a:chOff x="-502920" y="4546800"/>
            <a:chExt cx="1626480" cy="893160"/>
          </a:xfrm>
        </p:grpSpPr>
        <p:sp>
          <p:nvSpPr>
            <p:cNvPr id="858" name="Google Shape;154;p6"/>
            <p:cNvSpPr/>
            <p:nvPr/>
          </p:nvSpPr>
          <p:spPr>
            <a:xfrm>
              <a:off x="-502920" y="4548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59" name="Google Shape;155;p6"/>
            <p:cNvSpPr/>
            <p:nvPr/>
          </p:nvSpPr>
          <p:spPr>
            <a:xfrm>
              <a:off x="339840" y="454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8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71440" y="1770120"/>
            <a:ext cx="6800760" cy="123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7500" strike="noStrike" u="none">
                <a:solidFill>
                  <a:schemeClr val="accent2"/>
                </a:solidFill>
                <a:uFillTx/>
                <a:latin typeface="Mali SemiBold"/>
                <a:ea typeface="Mali SemiBold"/>
              </a:rPr>
              <a:t>xx%</a:t>
            </a:r>
            <a:endParaRPr b="0" lang="en-US" sz="7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7" name="Google Shape;247;p12"/>
          <p:cNvGrpSpPr/>
          <p:nvPr/>
        </p:nvGrpSpPr>
        <p:grpSpPr>
          <a:xfrm>
            <a:off x="2659320" y="3352320"/>
            <a:ext cx="7109640" cy="3092400"/>
            <a:chOff x="2659320" y="3352320"/>
            <a:chExt cx="7109640" cy="3092400"/>
          </a:xfrm>
        </p:grpSpPr>
        <p:sp>
          <p:nvSpPr>
            <p:cNvPr id="78" name="Google Shape;248;p12"/>
            <p:cNvSpPr/>
            <p:nvPr/>
          </p:nvSpPr>
          <p:spPr>
            <a:xfrm>
              <a:off x="3909240" y="40917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9" name="Google Shape;249;p12"/>
            <p:cNvSpPr/>
            <p:nvPr/>
          </p:nvSpPr>
          <p:spPr>
            <a:xfrm>
              <a:off x="5594760" y="40881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0" name="Google Shape;250;p12"/>
            <p:cNvSpPr/>
            <p:nvPr/>
          </p:nvSpPr>
          <p:spPr>
            <a:xfrm>
              <a:off x="6437520" y="4086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1" name="Google Shape;251;p12"/>
            <p:cNvSpPr/>
            <p:nvPr/>
          </p:nvSpPr>
          <p:spPr>
            <a:xfrm>
              <a:off x="7280640" y="4084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2" name="Google Shape;252;p12"/>
            <p:cNvSpPr/>
            <p:nvPr/>
          </p:nvSpPr>
          <p:spPr>
            <a:xfrm>
              <a:off x="7696440" y="3354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3" name="Google Shape;253;p12"/>
            <p:cNvSpPr/>
            <p:nvPr/>
          </p:nvSpPr>
          <p:spPr>
            <a:xfrm>
              <a:off x="8539560" y="3352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4" name="Google Shape;254;p12"/>
            <p:cNvSpPr/>
            <p:nvPr/>
          </p:nvSpPr>
          <p:spPr>
            <a:xfrm>
              <a:off x="8965800" y="4080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5" name="Google Shape;255;p12"/>
            <p:cNvSpPr/>
            <p:nvPr/>
          </p:nvSpPr>
          <p:spPr>
            <a:xfrm>
              <a:off x="2659320" y="4824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6" name="Google Shape;256;p12"/>
            <p:cNvSpPr/>
            <p:nvPr/>
          </p:nvSpPr>
          <p:spPr>
            <a:xfrm>
              <a:off x="3085560" y="55533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7" name="Google Shape;257;p12"/>
            <p:cNvSpPr/>
            <p:nvPr/>
          </p:nvSpPr>
          <p:spPr>
            <a:xfrm>
              <a:off x="3928680" y="55519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" name="Google Shape;258;p12"/>
            <p:cNvSpPr/>
            <p:nvPr/>
          </p:nvSpPr>
          <p:spPr>
            <a:xfrm>
              <a:off x="4345200" y="4821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" name="Google Shape;259;p12"/>
            <p:cNvSpPr/>
            <p:nvPr/>
          </p:nvSpPr>
          <p:spPr>
            <a:xfrm>
              <a:off x="4771440" y="5549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0" name="Google Shape;260;p12"/>
            <p:cNvSpPr/>
            <p:nvPr/>
          </p:nvSpPr>
          <p:spPr>
            <a:xfrm>
              <a:off x="5187600" y="48196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1" name="Google Shape;261;p12"/>
            <p:cNvSpPr/>
            <p:nvPr/>
          </p:nvSpPr>
          <p:spPr>
            <a:xfrm>
              <a:off x="5614560" y="5547600"/>
              <a:ext cx="783360" cy="891360"/>
            </a:xfrm>
            <a:custGeom>
              <a:avLst/>
              <a:gdLst>
                <a:gd name="textAreaLeft" fmla="*/ 0 w 783360"/>
                <a:gd name="textAreaRight" fmla="*/ 783720 w 78336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44" h="35674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2" name="Google Shape;262;p12"/>
            <p:cNvSpPr/>
            <p:nvPr/>
          </p:nvSpPr>
          <p:spPr>
            <a:xfrm>
              <a:off x="6030360" y="4817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3" name="Google Shape;263;p12"/>
            <p:cNvSpPr/>
            <p:nvPr/>
          </p:nvSpPr>
          <p:spPr>
            <a:xfrm>
              <a:off x="6456960" y="5546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4" name="Google Shape;264;p12"/>
            <p:cNvSpPr/>
            <p:nvPr/>
          </p:nvSpPr>
          <p:spPr>
            <a:xfrm>
              <a:off x="6873480" y="4815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5" name="Google Shape;265;p12"/>
            <p:cNvSpPr/>
            <p:nvPr/>
          </p:nvSpPr>
          <p:spPr>
            <a:xfrm>
              <a:off x="7299360" y="55443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6" name="Google Shape;266;p12"/>
            <p:cNvSpPr/>
            <p:nvPr/>
          </p:nvSpPr>
          <p:spPr>
            <a:xfrm>
              <a:off x="7715880" y="4813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7" name="Google Shape;267;p12"/>
            <p:cNvSpPr/>
            <p:nvPr/>
          </p:nvSpPr>
          <p:spPr>
            <a:xfrm>
              <a:off x="8142840" y="5541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8" name="Google Shape;268;p12"/>
            <p:cNvSpPr/>
            <p:nvPr/>
          </p:nvSpPr>
          <p:spPr>
            <a:xfrm>
              <a:off x="8559000" y="48121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9" name="Google Shape;269;p12"/>
            <p:cNvSpPr/>
            <p:nvPr/>
          </p:nvSpPr>
          <p:spPr>
            <a:xfrm>
              <a:off x="8985240" y="5540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00" name="Google Shape;270;p12"/>
          <p:cNvGrpSpPr/>
          <p:nvPr/>
        </p:nvGrpSpPr>
        <p:grpSpPr>
          <a:xfrm>
            <a:off x="-484200" y="-1263960"/>
            <a:ext cx="7109280" cy="3092760"/>
            <a:chOff x="-484200" y="-1263960"/>
            <a:chExt cx="7109280" cy="3092760"/>
          </a:xfrm>
        </p:grpSpPr>
        <p:sp>
          <p:nvSpPr>
            <p:cNvPr id="101" name="Google Shape;271;p12"/>
            <p:cNvSpPr/>
            <p:nvPr/>
          </p:nvSpPr>
          <p:spPr>
            <a:xfrm>
              <a:off x="-484200" y="-1250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2" name="Google Shape;272;p12"/>
            <p:cNvSpPr/>
            <p:nvPr/>
          </p:nvSpPr>
          <p:spPr>
            <a:xfrm>
              <a:off x="-57600" y="-522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3" name="Google Shape;273;p12"/>
            <p:cNvSpPr/>
            <p:nvPr/>
          </p:nvSpPr>
          <p:spPr>
            <a:xfrm>
              <a:off x="358200" y="-1252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4" name="Google Shape;274;p12"/>
            <p:cNvSpPr/>
            <p:nvPr/>
          </p:nvSpPr>
          <p:spPr>
            <a:xfrm>
              <a:off x="784800" y="-524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5" name="Google Shape;275;p12"/>
            <p:cNvSpPr/>
            <p:nvPr/>
          </p:nvSpPr>
          <p:spPr>
            <a:xfrm>
              <a:off x="1201320" y="-1254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6" name="Google Shape;276;p12"/>
            <p:cNvSpPr/>
            <p:nvPr/>
          </p:nvSpPr>
          <p:spPr>
            <a:xfrm>
              <a:off x="1627560" y="-525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7" name="Google Shape;277;p12"/>
            <p:cNvSpPr/>
            <p:nvPr/>
          </p:nvSpPr>
          <p:spPr>
            <a:xfrm>
              <a:off x="2044080" y="-1256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8" name="Google Shape;278;p12"/>
            <p:cNvSpPr/>
            <p:nvPr/>
          </p:nvSpPr>
          <p:spPr>
            <a:xfrm>
              <a:off x="2470680" y="-5277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9" name="Google Shape;279;p12"/>
            <p:cNvSpPr/>
            <p:nvPr/>
          </p:nvSpPr>
          <p:spPr>
            <a:xfrm>
              <a:off x="2887200" y="-125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0" name="Google Shape;280;p12"/>
            <p:cNvSpPr/>
            <p:nvPr/>
          </p:nvSpPr>
          <p:spPr>
            <a:xfrm>
              <a:off x="3313080" y="-529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1" name="Google Shape;281;p12"/>
            <p:cNvSpPr/>
            <p:nvPr/>
          </p:nvSpPr>
          <p:spPr>
            <a:xfrm>
              <a:off x="3729600" y="-1259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2" name="Google Shape;282;p12"/>
            <p:cNvSpPr/>
            <p:nvPr/>
          </p:nvSpPr>
          <p:spPr>
            <a:xfrm>
              <a:off x="4572360" y="-1262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3" name="Google Shape;283;p12"/>
            <p:cNvSpPr/>
            <p:nvPr/>
          </p:nvSpPr>
          <p:spPr>
            <a:xfrm>
              <a:off x="4998960" y="-5335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4" name="Google Shape;284;p12"/>
            <p:cNvSpPr/>
            <p:nvPr/>
          </p:nvSpPr>
          <p:spPr>
            <a:xfrm>
              <a:off x="5415480" y="-12639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5" name="Google Shape;285;p12"/>
            <p:cNvSpPr/>
            <p:nvPr/>
          </p:nvSpPr>
          <p:spPr>
            <a:xfrm>
              <a:off x="5841360" y="-5356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6" name="Google Shape;286;p12"/>
            <p:cNvSpPr/>
            <p:nvPr/>
          </p:nvSpPr>
          <p:spPr>
            <a:xfrm>
              <a:off x="-464760" y="208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7" name="Google Shape;287;p12"/>
            <p:cNvSpPr/>
            <p:nvPr/>
          </p:nvSpPr>
          <p:spPr>
            <a:xfrm>
              <a:off x="-38520" y="937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8" name="Google Shape;288;p12"/>
            <p:cNvSpPr/>
            <p:nvPr/>
          </p:nvSpPr>
          <p:spPr>
            <a:xfrm>
              <a:off x="804600" y="935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19" name="Google Shape;289;p12"/>
            <p:cNvSpPr/>
            <p:nvPr/>
          </p:nvSpPr>
          <p:spPr>
            <a:xfrm>
              <a:off x="1220760" y="205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20" name="Google Shape;290;p12"/>
            <p:cNvSpPr/>
            <p:nvPr/>
          </p:nvSpPr>
          <p:spPr>
            <a:xfrm>
              <a:off x="2063520" y="2037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21" name="Google Shape;291;p12"/>
            <p:cNvSpPr/>
            <p:nvPr/>
          </p:nvSpPr>
          <p:spPr>
            <a:xfrm>
              <a:off x="2905920" y="201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22" name="Google Shape;292;p12"/>
            <p:cNvSpPr/>
            <p:nvPr/>
          </p:nvSpPr>
          <p:spPr>
            <a:xfrm>
              <a:off x="3749040" y="199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23" name="Google Shape;293;p12"/>
            <p:cNvSpPr/>
            <p:nvPr/>
          </p:nvSpPr>
          <p:spPr>
            <a:xfrm>
              <a:off x="4175280" y="9280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24" name="Google Shape;294;p12"/>
            <p:cNvSpPr/>
            <p:nvPr/>
          </p:nvSpPr>
          <p:spPr>
            <a:xfrm>
              <a:off x="4591800" y="198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3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863" name="Google Shape;159;p7"/>
          <p:cNvGrpSpPr/>
          <p:nvPr/>
        </p:nvGrpSpPr>
        <p:grpSpPr>
          <a:xfrm>
            <a:off x="8544960" y="233640"/>
            <a:ext cx="989280" cy="1280520"/>
            <a:chOff x="8544960" y="233640"/>
            <a:chExt cx="989280" cy="1280520"/>
          </a:xfrm>
        </p:grpSpPr>
        <p:sp>
          <p:nvSpPr>
            <p:cNvPr id="864" name="Google Shape;160;p7"/>
            <p:cNvSpPr/>
            <p:nvPr/>
          </p:nvSpPr>
          <p:spPr>
            <a:xfrm>
              <a:off x="8544960" y="810360"/>
              <a:ext cx="645840" cy="703800"/>
            </a:xfrm>
            <a:custGeom>
              <a:avLst/>
              <a:gdLst>
                <a:gd name="textAreaLeft" fmla="*/ 0 w 645840"/>
                <a:gd name="textAreaRight" fmla="*/ 646200 w 64584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65" name="Google Shape;161;p7"/>
            <p:cNvSpPr/>
            <p:nvPr/>
          </p:nvSpPr>
          <p:spPr>
            <a:xfrm>
              <a:off x="8888040" y="233640"/>
              <a:ext cx="646200" cy="7038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866" name="Google Shape;162;p7"/>
          <p:cNvGrpSpPr/>
          <p:nvPr/>
        </p:nvGrpSpPr>
        <p:grpSpPr>
          <a:xfrm>
            <a:off x="7658280" y="4192560"/>
            <a:ext cx="1065600" cy="1379160"/>
            <a:chOff x="7658280" y="4192560"/>
            <a:chExt cx="1065600" cy="1379160"/>
          </a:xfrm>
        </p:grpSpPr>
        <p:sp>
          <p:nvSpPr>
            <p:cNvPr id="867" name="Google Shape;163;p7"/>
            <p:cNvSpPr/>
            <p:nvPr/>
          </p:nvSpPr>
          <p:spPr>
            <a:xfrm>
              <a:off x="7658280" y="4813560"/>
              <a:ext cx="695880" cy="758160"/>
            </a:xfrm>
            <a:custGeom>
              <a:avLst/>
              <a:gdLst>
                <a:gd name="textAreaLeft" fmla="*/ 0 w 695880"/>
                <a:gd name="textAreaRight" fmla="*/ 696240 w 695880"/>
                <a:gd name="textAreaTop" fmla="*/ 0 h 758160"/>
                <a:gd name="textAreaBottom" fmla="*/ 758520 h 7581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68" name="Google Shape;164;p7"/>
            <p:cNvSpPr/>
            <p:nvPr/>
          </p:nvSpPr>
          <p:spPr>
            <a:xfrm>
              <a:off x="8028000" y="4192560"/>
              <a:ext cx="695880" cy="758160"/>
            </a:xfrm>
            <a:custGeom>
              <a:avLst/>
              <a:gdLst>
                <a:gd name="textAreaLeft" fmla="*/ 0 w 695880"/>
                <a:gd name="textAreaRight" fmla="*/ 696240 w 695880"/>
                <a:gd name="textAreaTop" fmla="*/ 0 h 758160"/>
                <a:gd name="textAreaBottom" fmla="*/ 758520 h 7581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869" name="Google Shape;165;p7"/>
          <p:cNvSpPr/>
          <p:nvPr/>
        </p:nvSpPr>
        <p:spPr>
          <a:xfrm>
            <a:off x="-309240" y="2990880"/>
            <a:ext cx="695880" cy="758160"/>
          </a:xfrm>
          <a:custGeom>
            <a:avLst/>
            <a:gdLst>
              <a:gd name="textAreaLeft" fmla="*/ 0 w 695880"/>
              <a:gd name="textAreaRight" fmla="*/ 696240 w 695880"/>
              <a:gd name="textAreaTop" fmla="*/ 0 h 758160"/>
              <a:gd name="textAreaBottom" fmla="*/ 758520 h 758160"/>
            </a:gdLst>
            <a:ahLst/>
            <a:rect l="textAreaLeft" t="textAreaTop" r="textAreaRight" b="textAreaBottom"/>
            <a:pathLst>
              <a:path w="31367" h="35673">
                <a:moveTo>
                  <a:pt x="15214" y="0"/>
                </a:moveTo>
                <a:lnTo>
                  <a:pt x="1" y="9325"/>
                </a:lnTo>
                <a:lnTo>
                  <a:pt x="482" y="27173"/>
                </a:lnTo>
                <a:lnTo>
                  <a:pt x="16153" y="35673"/>
                </a:lnTo>
                <a:lnTo>
                  <a:pt x="31366" y="26348"/>
                </a:lnTo>
                <a:lnTo>
                  <a:pt x="30885" y="8500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870" name="Google Shape;166;p7"/>
          <p:cNvGrpSpPr/>
          <p:nvPr/>
        </p:nvGrpSpPr>
        <p:grpSpPr>
          <a:xfrm>
            <a:off x="-477360" y="-378000"/>
            <a:ext cx="1356480" cy="1280520"/>
            <a:chOff x="-477360" y="-378000"/>
            <a:chExt cx="1356480" cy="1280520"/>
          </a:xfrm>
        </p:grpSpPr>
        <p:sp>
          <p:nvSpPr>
            <p:cNvPr id="871" name="Google Shape;167;p7"/>
            <p:cNvSpPr/>
            <p:nvPr/>
          </p:nvSpPr>
          <p:spPr>
            <a:xfrm>
              <a:off x="232920" y="198720"/>
              <a:ext cx="646200" cy="7038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grpSp>
          <p:nvGrpSpPr>
            <p:cNvPr id="872" name="Google Shape;168;p7"/>
            <p:cNvGrpSpPr/>
            <p:nvPr/>
          </p:nvGrpSpPr>
          <p:grpSpPr>
            <a:xfrm>
              <a:off x="-477360" y="-378000"/>
              <a:ext cx="989640" cy="1280520"/>
              <a:chOff x="-477360" y="-378000"/>
              <a:chExt cx="989640" cy="1280520"/>
            </a:xfrm>
          </p:grpSpPr>
          <p:sp>
            <p:nvSpPr>
              <p:cNvPr id="873" name="Google Shape;169;p7"/>
              <p:cNvSpPr/>
              <p:nvPr/>
            </p:nvSpPr>
            <p:spPr>
              <a:xfrm>
                <a:off x="-477360" y="198720"/>
                <a:ext cx="645840" cy="703800"/>
              </a:xfrm>
              <a:custGeom>
                <a:avLst/>
                <a:gdLst>
                  <a:gd name="textAreaLeft" fmla="*/ 0 w 645840"/>
                  <a:gd name="textAreaRight" fmla="*/ 646200 w 645840"/>
                  <a:gd name="textAreaTop" fmla="*/ 0 h 703800"/>
                  <a:gd name="textAreaBottom" fmla="*/ 704160 h 703800"/>
                </a:gdLst>
                <a:ahLst/>
                <a:rect l="textAreaLeft" t="textAreaTop" r="textAreaRight" b="textAreaBottom"/>
                <a:pathLst>
                  <a:path w="31366" h="35673">
                    <a:moveTo>
                      <a:pt x="15213" y="0"/>
                    </a:moveTo>
                    <a:lnTo>
                      <a:pt x="0" y="9325"/>
                    </a:lnTo>
                    <a:lnTo>
                      <a:pt x="481" y="27150"/>
                    </a:lnTo>
                    <a:lnTo>
                      <a:pt x="16175" y="35673"/>
                    </a:lnTo>
                    <a:lnTo>
                      <a:pt x="31366" y="26325"/>
                    </a:lnTo>
                    <a:lnTo>
                      <a:pt x="30907" y="8500"/>
                    </a:lnTo>
                    <a:lnTo>
                      <a:pt x="15213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874" name="Google Shape;170;p7"/>
              <p:cNvSpPr/>
              <p:nvPr/>
            </p:nvSpPr>
            <p:spPr>
              <a:xfrm>
                <a:off x="-133920" y="-378000"/>
                <a:ext cx="646200" cy="703800"/>
              </a:xfrm>
              <a:custGeom>
                <a:avLst/>
                <a:gdLst>
                  <a:gd name="textAreaLeft" fmla="*/ 0 w 646200"/>
                  <a:gd name="textAreaRight" fmla="*/ 646560 w 646200"/>
                  <a:gd name="textAreaTop" fmla="*/ 0 h 703800"/>
                  <a:gd name="textAreaBottom" fmla="*/ 704160 h 703800"/>
                </a:gdLst>
                <a:ahLst/>
                <a:rect l="textAreaLeft" t="textAreaTop" r="textAreaRight" b="textAreaBottom"/>
                <a:pathLst>
                  <a:path w="31367" h="35673">
                    <a:moveTo>
                      <a:pt x="15214" y="0"/>
                    </a:moveTo>
                    <a:lnTo>
                      <a:pt x="1" y="9325"/>
                    </a:lnTo>
                    <a:lnTo>
                      <a:pt x="482" y="27173"/>
                    </a:lnTo>
                    <a:lnTo>
                      <a:pt x="16153" y="35673"/>
                    </a:lnTo>
                    <a:lnTo>
                      <a:pt x="31366" y="26348"/>
                    </a:lnTo>
                    <a:lnTo>
                      <a:pt x="30885" y="8500"/>
                    </a:lnTo>
                    <a:lnTo>
                      <a:pt x="15214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7" r:id="rId2"/>
  </p:sldLayoutIdLst>
</p:sldMaster>
</file>

<file path=ppt/slideMasters/slideMaster3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5" name="Google Shape;172;p8"/>
          <p:cNvGrpSpPr/>
          <p:nvPr/>
        </p:nvGrpSpPr>
        <p:grpSpPr>
          <a:xfrm>
            <a:off x="-372960" y="-698400"/>
            <a:ext cx="3738240" cy="6019920"/>
            <a:chOff x="-372960" y="-698400"/>
            <a:chExt cx="3738240" cy="6019920"/>
          </a:xfrm>
        </p:grpSpPr>
        <p:sp>
          <p:nvSpPr>
            <p:cNvPr id="876" name="Google Shape;173;p8"/>
            <p:cNvSpPr/>
            <p:nvPr/>
          </p:nvSpPr>
          <p:spPr>
            <a:xfrm>
              <a:off x="-372960" y="-6926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77" name="Google Shape;174;p8"/>
            <p:cNvSpPr/>
            <p:nvPr/>
          </p:nvSpPr>
          <p:spPr>
            <a:xfrm>
              <a:off x="5328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78" name="Google Shape;175;p8"/>
            <p:cNvSpPr/>
            <p:nvPr/>
          </p:nvSpPr>
          <p:spPr>
            <a:xfrm>
              <a:off x="46980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79" name="Google Shape;176;p8"/>
            <p:cNvSpPr/>
            <p:nvPr/>
          </p:nvSpPr>
          <p:spPr>
            <a:xfrm>
              <a:off x="131220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0" name="Google Shape;177;p8"/>
            <p:cNvSpPr/>
            <p:nvPr/>
          </p:nvSpPr>
          <p:spPr>
            <a:xfrm>
              <a:off x="173880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1" name="Google Shape;178;p8"/>
            <p:cNvSpPr/>
            <p:nvPr/>
          </p:nvSpPr>
          <p:spPr>
            <a:xfrm>
              <a:off x="215532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2" name="Google Shape;179;p8"/>
            <p:cNvSpPr/>
            <p:nvPr/>
          </p:nvSpPr>
          <p:spPr>
            <a:xfrm>
              <a:off x="258156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3" name="Google Shape;180;p8"/>
            <p:cNvSpPr/>
            <p:nvPr/>
          </p:nvSpPr>
          <p:spPr>
            <a:xfrm>
              <a:off x="-353880" y="7668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4" name="Google Shape;181;p8"/>
            <p:cNvSpPr/>
            <p:nvPr/>
          </p:nvSpPr>
          <p:spPr>
            <a:xfrm>
              <a:off x="7272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5" name="Google Shape;182;p8"/>
            <p:cNvSpPr/>
            <p:nvPr/>
          </p:nvSpPr>
          <p:spPr>
            <a:xfrm>
              <a:off x="489240" y="76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6" name="Google Shape;183;p8"/>
            <p:cNvSpPr/>
            <p:nvPr/>
          </p:nvSpPr>
          <p:spPr>
            <a:xfrm>
              <a:off x="915120" y="14936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7" name="Google Shape;184;p8"/>
            <p:cNvSpPr/>
            <p:nvPr/>
          </p:nvSpPr>
          <p:spPr>
            <a:xfrm>
              <a:off x="133164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8" name="Google Shape;185;p8"/>
            <p:cNvSpPr/>
            <p:nvPr/>
          </p:nvSpPr>
          <p:spPr>
            <a:xfrm>
              <a:off x="-372960" y="22420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89" name="Google Shape;186;p8"/>
            <p:cNvSpPr/>
            <p:nvPr/>
          </p:nvSpPr>
          <p:spPr>
            <a:xfrm>
              <a:off x="53280" y="2970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0" name="Google Shape;187;p8"/>
            <p:cNvSpPr/>
            <p:nvPr/>
          </p:nvSpPr>
          <p:spPr>
            <a:xfrm>
              <a:off x="896400" y="2968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1" name="Google Shape;188;p8"/>
            <p:cNvSpPr/>
            <p:nvPr/>
          </p:nvSpPr>
          <p:spPr>
            <a:xfrm>
              <a:off x="1312200" y="22381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2" name="Google Shape;189;p8"/>
            <p:cNvSpPr/>
            <p:nvPr/>
          </p:nvSpPr>
          <p:spPr>
            <a:xfrm>
              <a:off x="1738800" y="29664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3" name="Google Shape;190;p8"/>
            <p:cNvSpPr/>
            <p:nvPr/>
          </p:nvSpPr>
          <p:spPr>
            <a:xfrm>
              <a:off x="2155320" y="2236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4" name="Google Shape;191;p8"/>
            <p:cNvSpPr/>
            <p:nvPr/>
          </p:nvSpPr>
          <p:spPr>
            <a:xfrm>
              <a:off x="2581560" y="29642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5" name="Google Shape;192;p8"/>
            <p:cNvSpPr/>
            <p:nvPr/>
          </p:nvSpPr>
          <p:spPr>
            <a:xfrm>
              <a:off x="-353880" y="3701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6" name="Google Shape;193;p8"/>
            <p:cNvSpPr/>
            <p:nvPr/>
          </p:nvSpPr>
          <p:spPr>
            <a:xfrm>
              <a:off x="72720" y="44301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7" name="Google Shape;194;p8"/>
            <p:cNvSpPr/>
            <p:nvPr/>
          </p:nvSpPr>
          <p:spPr>
            <a:xfrm>
              <a:off x="489240" y="36997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8" name="Google Shape;195;p8"/>
            <p:cNvSpPr/>
            <p:nvPr/>
          </p:nvSpPr>
          <p:spPr>
            <a:xfrm>
              <a:off x="915120" y="442836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99" name="Google Shape;196;p8"/>
            <p:cNvSpPr/>
            <p:nvPr/>
          </p:nvSpPr>
          <p:spPr>
            <a:xfrm>
              <a:off x="1331640" y="36979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00" name="Google Shape;197;p8"/>
          <p:cNvGrpSpPr/>
          <p:nvPr/>
        </p:nvGrpSpPr>
        <p:grpSpPr>
          <a:xfrm>
            <a:off x="5667120" y="-698400"/>
            <a:ext cx="2895480" cy="1621440"/>
            <a:chOff x="5667120" y="-698400"/>
            <a:chExt cx="2895480" cy="1621440"/>
          </a:xfrm>
        </p:grpSpPr>
        <p:sp>
          <p:nvSpPr>
            <p:cNvPr id="901" name="Google Shape;198;p8"/>
            <p:cNvSpPr/>
            <p:nvPr/>
          </p:nvSpPr>
          <p:spPr>
            <a:xfrm>
              <a:off x="56671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02" name="Google Shape;199;p8"/>
            <p:cNvSpPr/>
            <p:nvPr/>
          </p:nvSpPr>
          <p:spPr>
            <a:xfrm>
              <a:off x="650952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03" name="Google Shape;200;p8"/>
            <p:cNvSpPr/>
            <p:nvPr/>
          </p:nvSpPr>
          <p:spPr>
            <a:xfrm>
              <a:off x="693612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04" name="Google Shape;201;p8"/>
            <p:cNvSpPr/>
            <p:nvPr/>
          </p:nvSpPr>
          <p:spPr>
            <a:xfrm>
              <a:off x="7352640" y="-6984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05" name="Google Shape;202;p8"/>
            <p:cNvSpPr/>
            <p:nvPr/>
          </p:nvSpPr>
          <p:spPr>
            <a:xfrm>
              <a:off x="7778880" y="298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06" name="Google Shape;203;p8"/>
          <p:cNvGrpSpPr/>
          <p:nvPr/>
        </p:nvGrpSpPr>
        <p:grpSpPr>
          <a:xfrm>
            <a:off x="6661800" y="4008600"/>
            <a:ext cx="1210680" cy="1619640"/>
            <a:chOff x="6661800" y="4008600"/>
            <a:chExt cx="1210680" cy="1619640"/>
          </a:xfrm>
        </p:grpSpPr>
        <p:sp>
          <p:nvSpPr>
            <p:cNvPr id="907" name="Google Shape;204;p8"/>
            <p:cNvSpPr/>
            <p:nvPr/>
          </p:nvSpPr>
          <p:spPr>
            <a:xfrm>
              <a:off x="6661800" y="4008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08" name="Google Shape;205;p8"/>
            <p:cNvSpPr/>
            <p:nvPr/>
          </p:nvSpPr>
          <p:spPr>
            <a:xfrm>
              <a:off x="7088760" y="47372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909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>
              <a:buNone/>
            </a:pPr>
            <a:r>
              <a:rPr b="0" lang="en-US" sz="72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7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9" r:id="rId2"/>
    <p:sldLayoutId id="2147483710" r:id="rId3"/>
    <p:sldLayoutId id="2147483711" r:id="rId4"/>
    <p:sldLayoutId id="2147483712" r:id="rId5"/>
    <p:sldLayoutId id="2147483713" r:id="rId6"/>
  </p:sldLayoutIdLst>
</p:sldMaster>
</file>

<file path=ppt/slideMasters/slideMaster3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0" name="PlaceHolder 2"/>
          <p:cNvSpPr>
            <a:spLocks noGrp="1"/>
          </p:cNvSpPr>
          <p:nvPr>
            <p:ph type="body"/>
          </p:nvPr>
        </p:nvSpPr>
        <p:spPr>
          <a:xfrm>
            <a:off x="4161240" y="1249200"/>
            <a:ext cx="4065120" cy="264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921" name="Google Shape;211;p9"/>
          <p:cNvGrpSpPr/>
          <p:nvPr/>
        </p:nvGrpSpPr>
        <p:grpSpPr>
          <a:xfrm>
            <a:off x="-456480" y="4440240"/>
            <a:ext cx="2043000" cy="1623600"/>
            <a:chOff x="-456480" y="4440240"/>
            <a:chExt cx="2043000" cy="1623600"/>
          </a:xfrm>
        </p:grpSpPr>
        <p:sp>
          <p:nvSpPr>
            <p:cNvPr id="922" name="Google Shape;212;p9"/>
            <p:cNvSpPr/>
            <p:nvPr/>
          </p:nvSpPr>
          <p:spPr>
            <a:xfrm flipH="1">
              <a:off x="802440" y="51724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23" name="Google Shape;213;p9"/>
            <p:cNvSpPr/>
            <p:nvPr/>
          </p:nvSpPr>
          <p:spPr>
            <a:xfrm flipH="1">
              <a:off x="385920" y="444276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24" name="Google Shape;214;p9"/>
            <p:cNvSpPr/>
            <p:nvPr/>
          </p:nvSpPr>
          <p:spPr>
            <a:xfrm flipH="1">
              <a:off x="-40680" y="51706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25" name="Google Shape;215;p9"/>
            <p:cNvSpPr/>
            <p:nvPr/>
          </p:nvSpPr>
          <p:spPr>
            <a:xfrm flipH="1">
              <a:off x="-456840" y="444024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26" name="Google Shape;216;p9"/>
          <p:cNvGrpSpPr/>
          <p:nvPr/>
        </p:nvGrpSpPr>
        <p:grpSpPr>
          <a:xfrm>
            <a:off x="7676640" y="-726480"/>
            <a:ext cx="2450160" cy="2354760"/>
            <a:chOff x="7676640" y="-726480"/>
            <a:chExt cx="2450160" cy="2354760"/>
          </a:xfrm>
        </p:grpSpPr>
        <p:sp>
          <p:nvSpPr>
            <p:cNvPr id="927" name="Google Shape;217;p9"/>
            <p:cNvSpPr/>
            <p:nvPr/>
          </p:nvSpPr>
          <p:spPr>
            <a:xfrm flipH="1">
              <a:off x="8935200" y="54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28" name="Google Shape;218;p9"/>
            <p:cNvSpPr/>
            <p:nvPr/>
          </p:nvSpPr>
          <p:spPr>
            <a:xfrm flipH="1">
              <a:off x="8519040" y="-724320"/>
              <a:ext cx="783720" cy="89100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29" name="Google Shape;219;p9"/>
            <p:cNvSpPr/>
            <p:nvPr/>
          </p:nvSpPr>
          <p:spPr>
            <a:xfrm flipH="1">
              <a:off x="8092080" y="396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30" name="Google Shape;220;p9"/>
            <p:cNvSpPr/>
            <p:nvPr/>
          </p:nvSpPr>
          <p:spPr>
            <a:xfrm flipH="1">
              <a:off x="7676280" y="-7264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31" name="Google Shape;221;p9"/>
            <p:cNvSpPr/>
            <p:nvPr/>
          </p:nvSpPr>
          <p:spPr>
            <a:xfrm flipH="1">
              <a:off x="9342720" y="7369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32" name="Google Shape;222;p9"/>
            <p:cNvSpPr/>
            <p:nvPr/>
          </p:nvSpPr>
          <p:spPr>
            <a:xfrm flipH="1">
              <a:off x="8499600" y="7351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5" r:id="rId2"/>
  </p:sldLayoutIdLst>
</p:sldMaster>
</file>

<file path=ppt/slideMasters/slideMaster3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PlaceHolder 1"/>
          <p:cNvSpPr>
            <a:spLocks noGrp="1"/>
          </p:cNvSpPr>
          <p:nvPr>
            <p:ph type="title"/>
          </p:nvPr>
        </p:nvSpPr>
        <p:spPr>
          <a:xfrm>
            <a:off x="4534200" y="1422360"/>
            <a:ext cx="3889800" cy="126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0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934" name="Google Shape;226;p10"/>
          <p:cNvGrpSpPr/>
          <p:nvPr/>
        </p:nvGrpSpPr>
        <p:grpSpPr>
          <a:xfrm>
            <a:off x="8424000" y="217800"/>
            <a:ext cx="989280" cy="1280520"/>
            <a:chOff x="8424000" y="217800"/>
            <a:chExt cx="989280" cy="1280520"/>
          </a:xfrm>
        </p:grpSpPr>
        <p:sp>
          <p:nvSpPr>
            <p:cNvPr id="935" name="Google Shape;227;p10"/>
            <p:cNvSpPr/>
            <p:nvPr/>
          </p:nvSpPr>
          <p:spPr>
            <a:xfrm>
              <a:off x="8424000" y="794520"/>
              <a:ext cx="645840" cy="703800"/>
            </a:xfrm>
            <a:custGeom>
              <a:avLst/>
              <a:gdLst>
                <a:gd name="textAreaLeft" fmla="*/ 0 w 645840"/>
                <a:gd name="textAreaRight" fmla="*/ 646200 w 64584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36" name="Google Shape;228;p10"/>
            <p:cNvSpPr/>
            <p:nvPr/>
          </p:nvSpPr>
          <p:spPr>
            <a:xfrm>
              <a:off x="8767080" y="217800"/>
              <a:ext cx="646200" cy="7038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703800"/>
                <a:gd name="textAreaBottom" fmla="*/ 704160 h 70380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7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26" name="Google Shape;297;p13"/>
          <p:cNvGrpSpPr/>
          <p:nvPr/>
        </p:nvGrpSpPr>
        <p:grpSpPr>
          <a:xfrm>
            <a:off x="-878400" y="3834720"/>
            <a:ext cx="7109280" cy="2353320"/>
            <a:chOff x="-878400" y="3834720"/>
            <a:chExt cx="7109280" cy="2353320"/>
          </a:xfrm>
        </p:grpSpPr>
        <p:grpSp>
          <p:nvGrpSpPr>
            <p:cNvPr id="127" name="Google Shape;298;p13"/>
            <p:cNvGrpSpPr/>
            <p:nvPr/>
          </p:nvGrpSpPr>
          <p:grpSpPr>
            <a:xfrm>
              <a:off x="-878400" y="3834720"/>
              <a:ext cx="7109280" cy="2353320"/>
              <a:chOff x="-878400" y="3834720"/>
              <a:chExt cx="7109280" cy="2353320"/>
            </a:xfrm>
          </p:grpSpPr>
          <p:sp>
            <p:nvSpPr>
              <p:cNvPr id="128" name="Google Shape;299;p13"/>
              <p:cNvSpPr/>
              <p:nvPr/>
            </p:nvSpPr>
            <p:spPr>
              <a:xfrm>
                <a:off x="371160" y="383472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7" h="35674">
                    <a:moveTo>
                      <a:pt x="15214" y="0"/>
                    </a:moveTo>
                    <a:lnTo>
                      <a:pt x="0" y="9325"/>
                    </a:lnTo>
                    <a:lnTo>
                      <a:pt x="482" y="27173"/>
                    </a:lnTo>
                    <a:lnTo>
                      <a:pt x="16153" y="35673"/>
                    </a:lnTo>
                    <a:lnTo>
                      <a:pt x="31366" y="26348"/>
                    </a:lnTo>
                    <a:lnTo>
                      <a:pt x="30885" y="8501"/>
                    </a:lnTo>
                    <a:lnTo>
                      <a:pt x="15214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29" name="Google Shape;300;p13"/>
              <p:cNvSpPr/>
              <p:nvPr/>
            </p:nvSpPr>
            <p:spPr>
              <a:xfrm>
                <a:off x="-878400" y="456804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7" h="35674">
                    <a:moveTo>
                      <a:pt x="15214" y="1"/>
                    </a:moveTo>
                    <a:lnTo>
                      <a:pt x="1" y="9349"/>
                    </a:lnTo>
                    <a:lnTo>
                      <a:pt x="482" y="27174"/>
                    </a:lnTo>
                    <a:lnTo>
                      <a:pt x="16153" y="35674"/>
                    </a:lnTo>
                    <a:lnTo>
                      <a:pt x="31367" y="26349"/>
                    </a:lnTo>
                    <a:lnTo>
                      <a:pt x="30885" y="8524"/>
                    </a:lnTo>
                    <a:lnTo>
                      <a:pt x="15214" y="1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0" name="Google Shape;301;p13"/>
              <p:cNvSpPr/>
              <p:nvPr/>
            </p:nvSpPr>
            <p:spPr>
              <a:xfrm>
                <a:off x="-452520" y="529668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6" h="35673">
                    <a:moveTo>
                      <a:pt x="15213" y="0"/>
                    </a:moveTo>
                    <a:lnTo>
                      <a:pt x="0" y="9325"/>
                    </a:lnTo>
                    <a:lnTo>
                      <a:pt x="481" y="27150"/>
                    </a:lnTo>
                    <a:lnTo>
                      <a:pt x="16175" y="35673"/>
                    </a:lnTo>
                    <a:lnTo>
                      <a:pt x="31366" y="26325"/>
                    </a:lnTo>
                    <a:lnTo>
                      <a:pt x="30907" y="8500"/>
                    </a:lnTo>
                    <a:lnTo>
                      <a:pt x="15213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1" name="Google Shape;302;p13"/>
              <p:cNvSpPr/>
              <p:nvPr/>
            </p:nvSpPr>
            <p:spPr>
              <a:xfrm>
                <a:off x="-36000" y="456624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7" h="35673">
                    <a:moveTo>
                      <a:pt x="15214" y="0"/>
                    </a:moveTo>
                    <a:lnTo>
                      <a:pt x="1" y="9325"/>
                    </a:lnTo>
                    <a:lnTo>
                      <a:pt x="482" y="27173"/>
                    </a:lnTo>
                    <a:lnTo>
                      <a:pt x="16153" y="35673"/>
                    </a:lnTo>
                    <a:lnTo>
                      <a:pt x="31366" y="26348"/>
                    </a:lnTo>
                    <a:lnTo>
                      <a:pt x="30885" y="8500"/>
                    </a:lnTo>
                    <a:lnTo>
                      <a:pt x="15214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2" name="Google Shape;303;p13"/>
              <p:cNvSpPr/>
              <p:nvPr/>
            </p:nvSpPr>
            <p:spPr>
              <a:xfrm>
                <a:off x="390600" y="5294880"/>
                <a:ext cx="783720" cy="89100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000"/>
                  <a:gd name="textAreaBottom" fmla="*/ 891360 h 891000"/>
                </a:gdLst>
                <a:ahLst/>
                <a:rect l="textAreaLeft" t="textAreaTop" r="textAreaRight" b="textAreaBottom"/>
                <a:pathLst>
                  <a:path w="31367" h="35651">
                    <a:moveTo>
                      <a:pt x="15191" y="0"/>
                    </a:moveTo>
                    <a:lnTo>
                      <a:pt x="0" y="9325"/>
                    </a:lnTo>
                    <a:lnTo>
                      <a:pt x="482" y="27150"/>
                    </a:lnTo>
                    <a:lnTo>
                      <a:pt x="16153" y="35650"/>
                    </a:lnTo>
                    <a:lnTo>
                      <a:pt x="31366" y="26325"/>
                    </a:lnTo>
                    <a:lnTo>
                      <a:pt x="30885" y="8500"/>
                    </a:lnTo>
                    <a:lnTo>
                      <a:pt x="15191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3" name="Google Shape;304;p13"/>
              <p:cNvSpPr/>
              <p:nvPr/>
            </p:nvSpPr>
            <p:spPr>
              <a:xfrm>
                <a:off x="807120" y="456444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6" h="35674">
                    <a:moveTo>
                      <a:pt x="15190" y="0"/>
                    </a:moveTo>
                    <a:lnTo>
                      <a:pt x="0" y="9325"/>
                    </a:lnTo>
                    <a:lnTo>
                      <a:pt x="458" y="27173"/>
                    </a:lnTo>
                    <a:lnTo>
                      <a:pt x="16152" y="35673"/>
                    </a:lnTo>
                    <a:lnTo>
                      <a:pt x="31366" y="26325"/>
                    </a:lnTo>
                    <a:lnTo>
                      <a:pt x="30884" y="8500"/>
                    </a:lnTo>
                    <a:lnTo>
                      <a:pt x="15190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4" name="Google Shape;305;p13"/>
              <p:cNvSpPr/>
              <p:nvPr/>
            </p:nvSpPr>
            <p:spPr>
              <a:xfrm>
                <a:off x="1233360" y="529236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6" h="35674">
                    <a:moveTo>
                      <a:pt x="15213" y="1"/>
                    </a:moveTo>
                    <a:lnTo>
                      <a:pt x="0" y="9348"/>
                    </a:lnTo>
                    <a:lnTo>
                      <a:pt x="481" y="27173"/>
                    </a:lnTo>
                    <a:lnTo>
                      <a:pt x="16153" y="35673"/>
                    </a:lnTo>
                    <a:lnTo>
                      <a:pt x="31366" y="26349"/>
                    </a:lnTo>
                    <a:lnTo>
                      <a:pt x="30884" y="8524"/>
                    </a:lnTo>
                    <a:lnTo>
                      <a:pt x="15213" y="1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5" name="Google Shape;306;p13"/>
              <p:cNvSpPr/>
              <p:nvPr/>
            </p:nvSpPr>
            <p:spPr>
              <a:xfrm>
                <a:off x="1649880" y="4562640"/>
                <a:ext cx="783720" cy="89100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000"/>
                  <a:gd name="textAreaBottom" fmla="*/ 891360 h 891000"/>
                </a:gdLst>
                <a:ahLst/>
                <a:rect l="textAreaLeft" t="textAreaTop" r="textAreaRight" b="textAreaBottom"/>
                <a:pathLst>
                  <a:path w="31367" h="35651">
                    <a:moveTo>
                      <a:pt x="15214" y="1"/>
                    </a:moveTo>
                    <a:lnTo>
                      <a:pt x="1" y="9326"/>
                    </a:lnTo>
                    <a:lnTo>
                      <a:pt x="482" y="27151"/>
                    </a:lnTo>
                    <a:lnTo>
                      <a:pt x="16153" y="35651"/>
                    </a:lnTo>
                    <a:lnTo>
                      <a:pt x="31366" y="26326"/>
                    </a:lnTo>
                    <a:lnTo>
                      <a:pt x="30885" y="8501"/>
                    </a:lnTo>
                    <a:lnTo>
                      <a:pt x="15214" y="1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6" name="Google Shape;307;p13"/>
              <p:cNvSpPr/>
              <p:nvPr/>
            </p:nvSpPr>
            <p:spPr>
              <a:xfrm>
                <a:off x="2076480" y="5290920"/>
                <a:ext cx="783360" cy="891360"/>
              </a:xfrm>
              <a:custGeom>
                <a:avLst/>
                <a:gdLst>
                  <a:gd name="textAreaLeft" fmla="*/ 0 w 783360"/>
                  <a:gd name="textAreaRight" fmla="*/ 783720 w 78336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44" h="35674">
                    <a:moveTo>
                      <a:pt x="15191" y="1"/>
                    </a:moveTo>
                    <a:lnTo>
                      <a:pt x="0" y="9326"/>
                    </a:lnTo>
                    <a:lnTo>
                      <a:pt x="459" y="27174"/>
                    </a:lnTo>
                    <a:lnTo>
                      <a:pt x="16153" y="35674"/>
                    </a:lnTo>
                    <a:lnTo>
                      <a:pt x="31343" y="26349"/>
                    </a:lnTo>
                    <a:lnTo>
                      <a:pt x="30885" y="8501"/>
                    </a:lnTo>
                    <a:lnTo>
                      <a:pt x="15191" y="1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7" name="Google Shape;308;p13"/>
              <p:cNvSpPr/>
              <p:nvPr/>
            </p:nvSpPr>
            <p:spPr>
              <a:xfrm>
                <a:off x="2492280" y="456048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6" h="35673">
                    <a:moveTo>
                      <a:pt x="15213" y="0"/>
                    </a:moveTo>
                    <a:lnTo>
                      <a:pt x="0" y="9348"/>
                    </a:lnTo>
                    <a:lnTo>
                      <a:pt x="481" y="27173"/>
                    </a:lnTo>
                    <a:lnTo>
                      <a:pt x="16176" y="35673"/>
                    </a:lnTo>
                    <a:lnTo>
                      <a:pt x="31366" y="26348"/>
                    </a:lnTo>
                    <a:lnTo>
                      <a:pt x="30907" y="8523"/>
                    </a:lnTo>
                    <a:lnTo>
                      <a:pt x="15213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8" name="Google Shape;309;p13"/>
              <p:cNvSpPr/>
              <p:nvPr/>
            </p:nvSpPr>
            <p:spPr>
              <a:xfrm>
                <a:off x="2918880" y="528912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6" h="35673">
                    <a:moveTo>
                      <a:pt x="15213" y="0"/>
                    </a:moveTo>
                    <a:lnTo>
                      <a:pt x="0" y="9325"/>
                    </a:lnTo>
                    <a:lnTo>
                      <a:pt x="481" y="27150"/>
                    </a:lnTo>
                    <a:lnTo>
                      <a:pt x="16153" y="35673"/>
                    </a:lnTo>
                    <a:lnTo>
                      <a:pt x="31366" y="26325"/>
                    </a:lnTo>
                    <a:lnTo>
                      <a:pt x="30885" y="8500"/>
                    </a:lnTo>
                    <a:lnTo>
                      <a:pt x="15213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39" name="Google Shape;310;p13"/>
              <p:cNvSpPr/>
              <p:nvPr/>
            </p:nvSpPr>
            <p:spPr>
              <a:xfrm>
                <a:off x="3761640" y="5287320"/>
                <a:ext cx="783720" cy="89100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000"/>
                  <a:gd name="textAreaBottom" fmla="*/ 891360 h 891000"/>
                </a:gdLst>
                <a:ahLst/>
                <a:rect l="textAreaLeft" t="textAreaTop" r="textAreaRight" b="textAreaBottom"/>
                <a:pathLst>
                  <a:path w="31367" h="35651">
                    <a:moveTo>
                      <a:pt x="15214" y="0"/>
                    </a:moveTo>
                    <a:lnTo>
                      <a:pt x="1" y="9325"/>
                    </a:lnTo>
                    <a:lnTo>
                      <a:pt x="482" y="27150"/>
                    </a:lnTo>
                    <a:lnTo>
                      <a:pt x="16176" y="35650"/>
                    </a:lnTo>
                    <a:lnTo>
                      <a:pt x="31366" y="26325"/>
                    </a:lnTo>
                    <a:lnTo>
                      <a:pt x="30908" y="8501"/>
                    </a:lnTo>
                    <a:lnTo>
                      <a:pt x="15214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40" name="Google Shape;311;p13"/>
              <p:cNvSpPr/>
              <p:nvPr/>
            </p:nvSpPr>
            <p:spPr>
              <a:xfrm>
                <a:off x="4604760" y="528516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6" h="35674">
                    <a:moveTo>
                      <a:pt x="15190" y="1"/>
                    </a:moveTo>
                    <a:lnTo>
                      <a:pt x="0" y="9326"/>
                    </a:lnTo>
                    <a:lnTo>
                      <a:pt x="481" y="27174"/>
                    </a:lnTo>
                    <a:lnTo>
                      <a:pt x="16153" y="35674"/>
                    </a:lnTo>
                    <a:lnTo>
                      <a:pt x="31366" y="26349"/>
                    </a:lnTo>
                    <a:lnTo>
                      <a:pt x="30885" y="8501"/>
                    </a:lnTo>
                    <a:lnTo>
                      <a:pt x="15190" y="1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  <p:sp>
            <p:nvSpPr>
              <p:cNvPr id="141" name="Google Shape;312;p13"/>
              <p:cNvSpPr/>
              <p:nvPr/>
            </p:nvSpPr>
            <p:spPr>
              <a:xfrm>
                <a:off x="5447160" y="5283360"/>
                <a:ext cx="783720" cy="891360"/>
              </a:xfrm>
              <a:custGeom>
                <a:avLst/>
                <a:gdLst>
                  <a:gd name="textAreaLeft" fmla="*/ 0 w 783720"/>
                  <a:gd name="textAreaRight" fmla="*/ 784080 w 783720"/>
                  <a:gd name="textAreaTop" fmla="*/ 0 h 891360"/>
                  <a:gd name="textAreaBottom" fmla="*/ 891720 h 891360"/>
                </a:gdLst>
                <a:ahLst/>
                <a:rect l="textAreaLeft" t="textAreaTop" r="textAreaRight" b="textAreaBottom"/>
                <a:pathLst>
                  <a:path w="31367" h="35673">
                    <a:moveTo>
                      <a:pt x="15214" y="0"/>
                    </a:moveTo>
                    <a:lnTo>
                      <a:pt x="1" y="9325"/>
                    </a:lnTo>
                    <a:lnTo>
                      <a:pt x="482" y="27173"/>
                    </a:lnTo>
                    <a:lnTo>
                      <a:pt x="16153" y="35673"/>
                    </a:lnTo>
                    <a:lnTo>
                      <a:pt x="31366" y="26348"/>
                    </a:lnTo>
                    <a:lnTo>
                      <a:pt x="30885" y="8500"/>
                    </a:lnTo>
                    <a:lnTo>
                      <a:pt x="15214" y="0"/>
                    </a:lnTo>
                    <a:close/>
                  </a:path>
                </a:pathLst>
              </a:custGeom>
              <a:solidFill>
                <a:srgbClr val="ffdb45">
                  <a:alpha val="54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>
                <a:noAutofit/>
              </a:bodyPr>
              <a:p>
                <a:pPr>
                  <a:lnSpc>
                    <a:spcPct val="100000"/>
                  </a:lnSpc>
                  <a:tabLst>
                    <a:tab algn="l" pos="0"/>
                  </a:tabLst>
                </a:pPr>
                <a:endParaRPr b="0" lang="en-US" sz="1400" strike="noStrike" u="none">
                  <a:solidFill>
                    <a:srgbClr val="000000"/>
                  </a:solidFill>
                  <a:uFillTx/>
                  <a:latin typeface="Arial"/>
                </a:endParaRPr>
              </a:p>
            </p:txBody>
          </p:sp>
        </p:grpSp>
        <p:sp>
          <p:nvSpPr>
            <p:cNvPr id="142" name="Google Shape;313;p13"/>
            <p:cNvSpPr/>
            <p:nvPr/>
          </p:nvSpPr>
          <p:spPr>
            <a:xfrm>
              <a:off x="3340440" y="4560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43" name="Google Shape;314;p13"/>
            <p:cNvSpPr/>
            <p:nvPr/>
          </p:nvSpPr>
          <p:spPr>
            <a:xfrm>
              <a:off x="4188240" y="4560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45" name="Google Shape;317;p14"/>
          <p:cNvGrpSpPr/>
          <p:nvPr/>
        </p:nvGrpSpPr>
        <p:grpSpPr>
          <a:xfrm>
            <a:off x="7199280" y="4095000"/>
            <a:ext cx="1626120" cy="1621800"/>
            <a:chOff x="7199280" y="4095000"/>
            <a:chExt cx="1626120" cy="1621800"/>
          </a:xfrm>
        </p:grpSpPr>
        <p:sp>
          <p:nvSpPr>
            <p:cNvPr id="146" name="Google Shape;318;p14"/>
            <p:cNvSpPr/>
            <p:nvPr/>
          </p:nvSpPr>
          <p:spPr>
            <a:xfrm rot="10800000">
              <a:off x="8041680" y="4823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47" name="Google Shape;319;p14"/>
            <p:cNvSpPr/>
            <p:nvPr/>
          </p:nvSpPr>
          <p:spPr>
            <a:xfrm rot="10800000">
              <a:off x="7615080" y="409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48" name="Google Shape;320;p14"/>
            <p:cNvSpPr/>
            <p:nvPr/>
          </p:nvSpPr>
          <p:spPr>
            <a:xfrm rot="10800000">
              <a:off x="7199280" y="482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49" name="Google Shape;321;p14"/>
          <p:cNvGrpSpPr/>
          <p:nvPr/>
        </p:nvGrpSpPr>
        <p:grpSpPr>
          <a:xfrm>
            <a:off x="-696240" y="-754560"/>
            <a:ext cx="2904840" cy="2350800"/>
            <a:chOff x="-696240" y="-754560"/>
            <a:chExt cx="2904840" cy="2350800"/>
          </a:xfrm>
        </p:grpSpPr>
        <p:sp>
          <p:nvSpPr>
            <p:cNvPr id="150" name="Google Shape;322;p14"/>
            <p:cNvSpPr/>
            <p:nvPr/>
          </p:nvSpPr>
          <p:spPr>
            <a:xfrm flipH="1">
              <a:off x="1424520" y="-75132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1" name="Google Shape;323;p14"/>
            <p:cNvSpPr/>
            <p:nvPr/>
          </p:nvSpPr>
          <p:spPr>
            <a:xfrm flipH="1">
              <a:off x="-260640" y="-75456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2" name="Google Shape;324;p14"/>
            <p:cNvSpPr/>
            <p:nvPr/>
          </p:nvSpPr>
          <p:spPr>
            <a:xfrm flipH="1">
              <a:off x="146160" y="-234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3" name="Google Shape;325;p14"/>
            <p:cNvSpPr/>
            <p:nvPr/>
          </p:nvSpPr>
          <p:spPr>
            <a:xfrm flipH="1">
              <a:off x="-280080" y="7048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54" name="Google Shape;326;p14"/>
            <p:cNvSpPr/>
            <p:nvPr/>
          </p:nvSpPr>
          <p:spPr>
            <a:xfrm flipH="1">
              <a:off x="-696600" y="-24840"/>
              <a:ext cx="783720" cy="89100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620880" y="3510000"/>
            <a:ext cx="1209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800" strike="noStrike" u="none">
                <a:solidFill>
                  <a:schemeClr val="dk2"/>
                </a:solidFill>
                <a:uFillTx/>
                <a:latin typeface="Poppins Medium"/>
                <a:ea typeface="Poppins Medium"/>
              </a:rPr>
              <a:t>xx%</a:t>
            </a:r>
            <a:endParaRPr b="0" lang="en-US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title"/>
          </p:nvPr>
        </p:nvSpPr>
        <p:spPr>
          <a:xfrm>
            <a:off x="3563640" y="2295360"/>
            <a:ext cx="132336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800" strike="noStrike" u="none">
                <a:solidFill>
                  <a:schemeClr val="accent1"/>
                </a:solidFill>
                <a:uFillTx/>
                <a:latin typeface="Poppins Medium"/>
                <a:ea typeface="Poppins Medium"/>
              </a:rPr>
              <a:t>xx%</a:t>
            </a:r>
            <a:endParaRPr b="0" lang="en-US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title"/>
          </p:nvPr>
        </p:nvSpPr>
        <p:spPr>
          <a:xfrm>
            <a:off x="3563640" y="1090440"/>
            <a:ext cx="132336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800" strike="noStrike" u="none">
                <a:solidFill>
                  <a:schemeClr val="accent3"/>
                </a:solidFill>
                <a:uFillTx/>
                <a:latin typeface="Poppins Medium"/>
                <a:ea typeface="Poppins Medium"/>
              </a:rPr>
              <a:t>xx%</a:t>
            </a:r>
            <a:endParaRPr b="0" lang="en-US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59" name="Google Shape;338;p15"/>
          <p:cNvGrpSpPr/>
          <p:nvPr/>
        </p:nvGrpSpPr>
        <p:grpSpPr>
          <a:xfrm>
            <a:off x="-472680" y="3294000"/>
            <a:ext cx="2284560" cy="2618640"/>
            <a:chOff x="-472680" y="3294000"/>
            <a:chExt cx="2284560" cy="2618640"/>
          </a:xfrm>
        </p:grpSpPr>
        <p:sp>
          <p:nvSpPr>
            <p:cNvPr id="160" name="Google Shape;339;p15"/>
            <p:cNvSpPr/>
            <p:nvPr/>
          </p:nvSpPr>
          <p:spPr>
            <a:xfrm flipH="1">
              <a:off x="-451440" y="3294000"/>
              <a:ext cx="872280" cy="992160"/>
            </a:xfrm>
            <a:custGeom>
              <a:avLst/>
              <a:gdLst>
                <a:gd name="textAreaLeft" fmla="*/ 360 w 872280"/>
                <a:gd name="textAreaRight" fmla="*/ 873000 w 872280"/>
                <a:gd name="textAreaTop" fmla="*/ 0 h 992160"/>
                <a:gd name="textAreaBottom" fmla="*/ 992520 h 9921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1" name="Google Shape;340;p15"/>
            <p:cNvSpPr/>
            <p:nvPr/>
          </p:nvSpPr>
          <p:spPr>
            <a:xfrm flipH="1">
              <a:off x="939240" y="4110480"/>
              <a:ext cx="872280" cy="992160"/>
            </a:xfrm>
            <a:custGeom>
              <a:avLst/>
              <a:gdLst>
                <a:gd name="textAreaLeft" fmla="*/ -360 w 872280"/>
                <a:gd name="textAreaRight" fmla="*/ 872280 w 872280"/>
                <a:gd name="textAreaTop" fmla="*/ 0 h 992160"/>
                <a:gd name="textAreaBottom" fmla="*/ 992520 h 9921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2" name="Google Shape;341;p15"/>
            <p:cNvSpPr/>
            <p:nvPr/>
          </p:nvSpPr>
          <p:spPr>
            <a:xfrm flipH="1">
              <a:off x="464400" y="4920480"/>
              <a:ext cx="872280" cy="992160"/>
            </a:xfrm>
            <a:custGeom>
              <a:avLst/>
              <a:gdLst>
                <a:gd name="textAreaLeft" fmla="*/ -360 w 872280"/>
                <a:gd name="textAreaRight" fmla="*/ 872280 w 872280"/>
                <a:gd name="textAreaTop" fmla="*/ 0 h 992160"/>
                <a:gd name="textAreaBottom" fmla="*/ 992520 h 9921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3" name="Google Shape;342;p15"/>
            <p:cNvSpPr/>
            <p:nvPr/>
          </p:nvSpPr>
          <p:spPr>
            <a:xfrm flipH="1">
              <a:off x="1080" y="4108680"/>
              <a:ext cx="872280" cy="991440"/>
            </a:xfrm>
            <a:custGeom>
              <a:avLst/>
              <a:gdLst>
                <a:gd name="textAreaLeft" fmla="*/ -360 w 872280"/>
                <a:gd name="textAreaRight" fmla="*/ 872280 w 872280"/>
                <a:gd name="textAreaTop" fmla="*/ 0 h 991440"/>
                <a:gd name="textAreaBottom" fmla="*/ 991800 h 99144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4" name="Google Shape;343;p15"/>
            <p:cNvSpPr/>
            <p:nvPr/>
          </p:nvSpPr>
          <p:spPr>
            <a:xfrm flipH="1">
              <a:off x="-473040" y="4918680"/>
              <a:ext cx="872280" cy="992160"/>
            </a:xfrm>
            <a:custGeom>
              <a:avLst/>
              <a:gdLst>
                <a:gd name="textAreaLeft" fmla="*/ 360 w 872280"/>
                <a:gd name="textAreaRight" fmla="*/ 873000 w 872280"/>
                <a:gd name="textAreaTop" fmla="*/ 0 h 992160"/>
                <a:gd name="textAreaBottom" fmla="*/ 992520 h 9921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65" name="Google Shape;344;p15"/>
          <p:cNvGrpSpPr/>
          <p:nvPr/>
        </p:nvGrpSpPr>
        <p:grpSpPr>
          <a:xfrm>
            <a:off x="7444800" y="-1786320"/>
            <a:ext cx="2267640" cy="2599200"/>
            <a:chOff x="7444800" y="-1786320"/>
            <a:chExt cx="2267640" cy="2599200"/>
          </a:xfrm>
        </p:grpSpPr>
        <p:sp>
          <p:nvSpPr>
            <p:cNvPr id="166" name="Google Shape;345;p15"/>
            <p:cNvSpPr/>
            <p:nvPr/>
          </p:nvSpPr>
          <p:spPr>
            <a:xfrm>
              <a:off x="8825040" y="-1786320"/>
              <a:ext cx="865800" cy="984600"/>
            </a:xfrm>
            <a:custGeom>
              <a:avLst/>
              <a:gdLst>
                <a:gd name="textAreaLeft" fmla="*/ 0 w 865800"/>
                <a:gd name="textAreaRight" fmla="*/ 866160 w 865800"/>
                <a:gd name="textAreaTop" fmla="*/ 0 h 984600"/>
                <a:gd name="textAreaBottom" fmla="*/ 984960 h 98460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7" name="Google Shape;346;p15"/>
            <p:cNvSpPr/>
            <p:nvPr/>
          </p:nvSpPr>
          <p:spPr>
            <a:xfrm>
              <a:off x="7444800" y="-975960"/>
              <a:ext cx="865800" cy="984600"/>
            </a:xfrm>
            <a:custGeom>
              <a:avLst/>
              <a:gdLst>
                <a:gd name="textAreaLeft" fmla="*/ 0 w 865800"/>
                <a:gd name="textAreaRight" fmla="*/ 866160 w 865800"/>
                <a:gd name="textAreaTop" fmla="*/ 0 h 984600"/>
                <a:gd name="textAreaBottom" fmla="*/ 984960 h 98460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8" name="Google Shape;347;p15"/>
            <p:cNvSpPr/>
            <p:nvPr/>
          </p:nvSpPr>
          <p:spPr>
            <a:xfrm>
              <a:off x="7916040" y="-171720"/>
              <a:ext cx="865800" cy="984600"/>
            </a:xfrm>
            <a:custGeom>
              <a:avLst/>
              <a:gdLst>
                <a:gd name="textAreaLeft" fmla="*/ 0 w 865800"/>
                <a:gd name="textAreaRight" fmla="*/ 866160 w 865800"/>
                <a:gd name="textAreaTop" fmla="*/ 0 h 984600"/>
                <a:gd name="textAreaBottom" fmla="*/ 984960 h 98460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9" name="Google Shape;348;p15"/>
            <p:cNvSpPr/>
            <p:nvPr/>
          </p:nvSpPr>
          <p:spPr>
            <a:xfrm>
              <a:off x="8375760" y="-977760"/>
              <a:ext cx="865800" cy="984240"/>
            </a:xfrm>
            <a:custGeom>
              <a:avLst/>
              <a:gdLst>
                <a:gd name="textAreaLeft" fmla="*/ 0 w 865800"/>
                <a:gd name="textAreaRight" fmla="*/ 866160 w 865800"/>
                <a:gd name="textAreaTop" fmla="*/ 0 h 984240"/>
                <a:gd name="textAreaBottom" fmla="*/ 984600 h 98424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0" name="Google Shape;349;p15"/>
            <p:cNvSpPr/>
            <p:nvPr/>
          </p:nvSpPr>
          <p:spPr>
            <a:xfrm>
              <a:off x="8846640" y="-173520"/>
              <a:ext cx="865800" cy="984600"/>
            </a:xfrm>
            <a:custGeom>
              <a:avLst/>
              <a:gdLst>
                <a:gd name="textAreaLeft" fmla="*/ 0 w 865800"/>
                <a:gd name="textAreaRight" fmla="*/ 866160 w 865800"/>
                <a:gd name="textAreaTop" fmla="*/ 0 h 984600"/>
                <a:gd name="textAreaBottom" fmla="*/ 984960 h 98460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71" name="Google Shape;350;p15"/>
          <p:cNvGrpSpPr/>
          <p:nvPr/>
        </p:nvGrpSpPr>
        <p:grpSpPr>
          <a:xfrm>
            <a:off x="-1358280" y="875880"/>
            <a:ext cx="2287080" cy="1827360"/>
            <a:chOff x="-1358280" y="875880"/>
            <a:chExt cx="2287080" cy="1827360"/>
          </a:xfrm>
        </p:grpSpPr>
        <p:sp>
          <p:nvSpPr>
            <p:cNvPr id="172" name="Google Shape;351;p15"/>
            <p:cNvSpPr/>
            <p:nvPr/>
          </p:nvSpPr>
          <p:spPr>
            <a:xfrm>
              <a:off x="-900360" y="878040"/>
              <a:ext cx="881640" cy="100260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2600"/>
                <a:gd name="textAreaBottom" fmla="*/ 1002960 h 100260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3" name="Google Shape;352;p15"/>
            <p:cNvSpPr/>
            <p:nvPr/>
          </p:nvSpPr>
          <p:spPr>
            <a:xfrm>
              <a:off x="47160" y="875880"/>
              <a:ext cx="881640" cy="100188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1880"/>
                <a:gd name="textAreaBottom" fmla="*/ 1002240 h 100188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4" name="Google Shape;353;p15"/>
            <p:cNvSpPr/>
            <p:nvPr/>
          </p:nvSpPr>
          <p:spPr>
            <a:xfrm>
              <a:off x="-1358280" y="1700640"/>
              <a:ext cx="881640" cy="100260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2600"/>
                <a:gd name="textAreaBottom" fmla="*/ 1002960 h 100260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75" name="Google Shape;354;p15"/>
            <p:cNvSpPr/>
            <p:nvPr/>
          </p:nvSpPr>
          <p:spPr>
            <a:xfrm>
              <a:off x="-410760" y="1698480"/>
              <a:ext cx="881640" cy="100260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2600"/>
                <a:gd name="textAreaBottom" fmla="*/ 1002960 h 100260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048680" y="314280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2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title"/>
          </p:nvPr>
        </p:nvSpPr>
        <p:spPr>
          <a:xfrm>
            <a:off x="3795840" y="314280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2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title"/>
          </p:nvPr>
        </p:nvSpPr>
        <p:spPr>
          <a:xfrm>
            <a:off x="6548040" y="314280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2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80" name="Google Shape;363;p16"/>
          <p:cNvGrpSpPr/>
          <p:nvPr/>
        </p:nvGrpSpPr>
        <p:grpSpPr>
          <a:xfrm>
            <a:off x="-777240" y="3943080"/>
            <a:ext cx="2287080" cy="1827000"/>
            <a:chOff x="-777240" y="3943080"/>
            <a:chExt cx="2287080" cy="1827000"/>
          </a:xfrm>
        </p:grpSpPr>
        <p:sp>
          <p:nvSpPr>
            <p:cNvPr id="181" name="Google Shape;364;p16"/>
            <p:cNvSpPr/>
            <p:nvPr/>
          </p:nvSpPr>
          <p:spPr>
            <a:xfrm>
              <a:off x="-319320" y="3944880"/>
              <a:ext cx="881640" cy="100260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2600"/>
                <a:gd name="textAreaBottom" fmla="*/ 1002960 h 100260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82" name="Google Shape;365;p16"/>
            <p:cNvSpPr/>
            <p:nvPr/>
          </p:nvSpPr>
          <p:spPr>
            <a:xfrm>
              <a:off x="628200" y="3943080"/>
              <a:ext cx="881640" cy="100188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1880"/>
                <a:gd name="textAreaBottom" fmla="*/ 1002240 h 100188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83" name="Google Shape;366;p16"/>
            <p:cNvSpPr/>
            <p:nvPr/>
          </p:nvSpPr>
          <p:spPr>
            <a:xfrm>
              <a:off x="-777240" y="4767480"/>
              <a:ext cx="881640" cy="100260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2600"/>
                <a:gd name="textAreaBottom" fmla="*/ 1002960 h 100260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84" name="Google Shape;367;p16"/>
            <p:cNvSpPr/>
            <p:nvPr/>
          </p:nvSpPr>
          <p:spPr>
            <a:xfrm>
              <a:off x="170280" y="4765680"/>
              <a:ext cx="881640" cy="1002600"/>
            </a:xfrm>
            <a:custGeom>
              <a:avLst/>
              <a:gdLst>
                <a:gd name="textAreaLeft" fmla="*/ 0 w 881640"/>
                <a:gd name="textAreaRight" fmla="*/ 882000 w 881640"/>
                <a:gd name="textAreaTop" fmla="*/ 0 h 1002600"/>
                <a:gd name="textAreaBottom" fmla="*/ 1002960 h 100260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85" name="Google Shape;368;p16"/>
          <p:cNvGrpSpPr/>
          <p:nvPr/>
        </p:nvGrpSpPr>
        <p:grpSpPr>
          <a:xfrm>
            <a:off x="7171920" y="-751320"/>
            <a:ext cx="1218960" cy="1621080"/>
            <a:chOff x="7171920" y="-751320"/>
            <a:chExt cx="1218960" cy="1621080"/>
          </a:xfrm>
        </p:grpSpPr>
        <p:sp>
          <p:nvSpPr>
            <p:cNvPr id="186" name="Google Shape;369;p16"/>
            <p:cNvSpPr/>
            <p:nvPr/>
          </p:nvSpPr>
          <p:spPr>
            <a:xfrm>
              <a:off x="7171920" y="-751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87" name="Google Shape;370;p16"/>
            <p:cNvSpPr/>
            <p:nvPr/>
          </p:nvSpPr>
          <p:spPr>
            <a:xfrm>
              <a:off x="7607160" y="-21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89" name="Google Shape;379;p17"/>
          <p:cNvGrpSpPr/>
          <p:nvPr/>
        </p:nvGrpSpPr>
        <p:grpSpPr>
          <a:xfrm>
            <a:off x="7938000" y="-696600"/>
            <a:ext cx="2469240" cy="3083400"/>
            <a:chOff x="7938000" y="-696600"/>
            <a:chExt cx="2469240" cy="3083400"/>
          </a:xfrm>
        </p:grpSpPr>
        <p:sp>
          <p:nvSpPr>
            <p:cNvPr id="190" name="Google Shape;380;p17"/>
            <p:cNvSpPr/>
            <p:nvPr/>
          </p:nvSpPr>
          <p:spPr>
            <a:xfrm>
              <a:off x="7938000" y="35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1" name="Google Shape;381;p17"/>
            <p:cNvSpPr/>
            <p:nvPr/>
          </p:nvSpPr>
          <p:spPr>
            <a:xfrm>
              <a:off x="8354520" y="-6944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2" name="Google Shape;382;p17"/>
            <p:cNvSpPr/>
            <p:nvPr/>
          </p:nvSpPr>
          <p:spPr>
            <a:xfrm>
              <a:off x="8781120" y="338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3" name="Google Shape;383;p17"/>
            <p:cNvSpPr/>
            <p:nvPr/>
          </p:nvSpPr>
          <p:spPr>
            <a:xfrm>
              <a:off x="9196920" y="-6966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4" name="Google Shape;384;p17"/>
            <p:cNvSpPr/>
            <p:nvPr/>
          </p:nvSpPr>
          <p:spPr>
            <a:xfrm>
              <a:off x="9623520" y="3204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5" name="Google Shape;385;p17"/>
            <p:cNvSpPr/>
            <p:nvPr/>
          </p:nvSpPr>
          <p:spPr>
            <a:xfrm>
              <a:off x="8781120" y="149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6" name="Google Shape;386;p17"/>
            <p:cNvSpPr/>
            <p:nvPr/>
          </p:nvSpPr>
          <p:spPr>
            <a:xfrm>
              <a:off x="9216360" y="76356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97" name="Google Shape;387;p17"/>
          <p:cNvGrpSpPr/>
          <p:nvPr/>
        </p:nvGrpSpPr>
        <p:grpSpPr>
          <a:xfrm>
            <a:off x="-1621080" y="2987280"/>
            <a:ext cx="2469600" cy="2353320"/>
            <a:chOff x="-1621080" y="2987280"/>
            <a:chExt cx="2469600" cy="2353320"/>
          </a:xfrm>
        </p:grpSpPr>
        <p:sp>
          <p:nvSpPr>
            <p:cNvPr id="198" name="Google Shape;388;p17"/>
            <p:cNvSpPr/>
            <p:nvPr/>
          </p:nvSpPr>
          <p:spPr>
            <a:xfrm flipH="1">
              <a:off x="-343080" y="298908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9" name="Google Shape;389;p17"/>
            <p:cNvSpPr/>
            <p:nvPr/>
          </p:nvSpPr>
          <p:spPr>
            <a:xfrm flipH="1">
              <a:off x="-1186200" y="298728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00" name="Google Shape;390;p17"/>
            <p:cNvSpPr/>
            <p:nvPr/>
          </p:nvSpPr>
          <p:spPr>
            <a:xfrm flipH="1">
              <a:off x="64440" y="372060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01" name="Google Shape;391;p17"/>
            <p:cNvSpPr/>
            <p:nvPr/>
          </p:nvSpPr>
          <p:spPr>
            <a:xfrm flipH="1">
              <a:off x="-362520" y="4449240"/>
              <a:ext cx="783720" cy="891360"/>
            </a:xfrm>
            <a:custGeom>
              <a:avLst/>
              <a:gdLst>
                <a:gd name="textAreaLeft" fmla="*/ -360 w 783720"/>
                <a:gd name="textAreaRight" fmla="*/ 78372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02" name="Google Shape;392;p17"/>
            <p:cNvSpPr/>
            <p:nvPr/>
          </p:nvSpPr>
          <p:spPr>
            <a:xfrm flipH="1">
              <a:off x="-778680" y="371880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03" name="Google Shape;393;p17"/>
            <p:cNvSpPr/>
            <p:nvPr/>
          </p:nvSpPr>
          <p:spPr>
            <a:xfrm flipH="1">
              <a:off x="-1204920" y="4447440"/>
              <a:ext cx="783720" cy="89100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04" name="Google Shape;394;p17"/>
            <p:cNvSpPr/>
            <p:nvPr/>
          </p:nvSpPr>
          <p:spPr>
            <a:xfrm flipH="1">
              <a:off x="-1621440" y="3717000"/>
              <a:ext cx="783720" cy="891360"/>
            </a:xfrm>
            <a:custGeom>
              <a:avLst/>
              <a:gdLst>
                <a:gd name="textAreaLeft" fmla="*/ 360 w 783720"/>
                <a:gd name="textAreaRight" fmla="*/ 78444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3786120" y="15940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title"/>
          </p:nvPr>
        </p:nvSpPr>
        <p:spPr>
          <a:xfrm>
            <a:off x="6297840" y="159408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title"/>
          </p:nvPr>
        </p:nvSpPr>
        <p:spPr>
          <a:xfrm>
            <a:off x="1382040" y="3061800"/>
            <a:ext cx="156024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title"/>
          </p:nvPr>
        </p:nvSpPr>
        <p:spPr>
          <a:xfrm>
            <a:off x="3658680" y="3061800"/>
            <a:ext cx="1815120" cy="577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9" name="PlaceHolder 5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buNone/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10" name="Google Shape;405;p18"/>
          <p:cNvGrpSpPr/>
          <p:nvPr/>
        </p:nvGrpSpPr>
        <p:grpSpPr>
          <a:xfrm>
            <a:off x="7199280" y="3362040"/>
            <a:ext cx="2449800" cy="2354760"/>
            <a:chOff x="7199280" y="3362040"/>
            <a:chExt cx="2449800" cy="2354760"/>
          </a:xfrm>
        </p:grpSpPr>
        <p:sp>
          <p:nvSpPr>
            <p:cNvPr id="211" name="Google Shape;406;p18"/>
            <p:cNvSpPr/>
            <p:nvPr/>
          </p:nvSpPr>
          <p:spPr>
            <a:xfrm rot="10800000">
              <a:off x="8458200" y="4093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12" name="Google Shape;407;p18"/>
            <p:cNvSpPr/>
            <p:nvPr/>
          </p:nvSpPr>
          <p:spPr>
            <a:xfrm rot="10800000">
              <a:off x="8041680" y="482328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13" name="Google Shape;408;p18"/>
            <p:cNvSpPr/>
            <p:nvPr/>
          </p:nvSpPr>
          <p:spPr>
            <a:xfrm rot="10800000">
              <a:off x="7615080" y="40950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14" name="Google Shape;409;p18"/>
            <p:cNvSpPr/>
            <p:nvPr/>
          </p:nvSpPr>
          <p:spPr>
            <a:xfrm rot="10800000">
              <a:off x="7199280" y="48254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15" name="Google Shape;410;p18"/>
            <p:cNvSpPr/>
            <p:nvPr/>
          </p:nvSpPr>
          <p:spPr>
            <a:xfrm rot="10800000">
              <a:off x="8865360" y="336204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3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16" name="Google Shape;411;p18"/>
            <p:cNvSpPr/>
            <p:nvPr/>
          </p:nvSpPr>
          <p:spPr>
            <a:xfrm rot="10800000">
              <a:off x="8022240" y="33634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217" name="Google Shape;412;p18"/>
          <p:cNvGrpSpPr/>
          <p:nvPr/>
        </p:nvGrpSpPr>
        <p:grpSpPr>
          <a:xfrm>
            <a:off x="-716040" y="-844200"/>
            <a:ext cx="1645920" cy="3080880"/>
            <a:chOff x="-716040" y="-844200"/>
            <a:chExt cx="1645920" cy="3080880"/>
          </a:xfrm>
        </p:grpSpPr>
        <p:sp>
          <p:nvSpPr>
            <p:cNvPr id="218" name="Google Shape;413;p18"/>
            <p:cNvSpPr/>
            <p:nvPr/>
          </p:nvSpPr>
          <p:spPr>
            <a:xfrm>
              <a:off x="-716040" y="-11412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6" h="35651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19" name="Google Shape;414;p18"/>
            <p:cNvSpPr/>
            <p:nvPr/>
          </p:nvSpPr>
          <p:spPr>
            <a:xfrm>
              <a:off x="-299520" y="-84420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20" name="Google Shape;415;p18"/>
            <p:cNvSpPr/>
            <p:nvPr/>
          </p:nvSpPr>
          <p:spPr>
            <a:xfrm>
              <a:off x="126720" y="-11628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4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21" name="Google Shape;416;p18"/>
            <p:cNvSpPr/>
            <p:nvPr/>
          </p:nvSpPr>
          <p:spPr>
            <a:xfrm>
              <a:off x="-696600" y="13453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6" h="35674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22" name="Google Shape;417;p18"/>
            <p:cNvSpPr/>
            <p:nvPr/>
          </p:nvSpPr>
          <p:spPr>
            <a:xfrm>
              <a:off x="-280080" y="615600"/>
              <a:ext cx="783720" cy="89100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000"/>
                <a:gd name="textAreaBottom" fmla="*/ 891360 h 891000"/>
              </a:gdLst>
              <a:ahLst/>
              <a:rect l="textAreaLeft" t="textAreaTop" r="textAreaRight" b="textAreaBottom"/>
              <a:pathLst>
                <a:path w="31367" h="35651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223" name="Google Shape;418;p18"/>
            <p:cNvSpPr/>
            <p:nvPr/>
          </p:nvSpPr>
          <p:spPr>
            <a:xfrm>
              <a:off x="146160" y="1343520"/>
              <a:ext cx="783720" cy="891360"/>
            </a:xfrm>
            <a:custGeom>
              <a:avLst/>
              <a:gdLst>
                <a:gd name="textAreaLeft" fmla="*/ 0 w 783720"/>
                <a:gd name="textAreaRight" fmla="*/ 784080 w 783720"/>
                <a:gd name="textAreaTop" fmla="*/ 0 h 891360"/>
                <a:gd name="textAreaBottom" fmla="*/ 891720 h 891360"/>
              </a:gdLst>
              <a:ahLst/>
              <a:rect l="textAreaLeft" t="textAreaTop" r="textAreaRight" b="textAreaBottom"/>
              <a:pathLst>
                <a:path w="31367" h="35673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4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video" Target="file:///Users/fernandabarraza/eps109/animation1.mp4" TargetMode="External"/><Relationship Id="rId2" Type="http://schemas.microsoft.com/office/2007/relationships/media" Target="file:///Users/fernandabarraza/eps109/animation1.mp4" TargetMode="External"/><Relationship Id="rId3" Type="http://schemas.openxmlformats.org/officeDocument/2006/relationships/image" Target="../media/image1.tif"/><Relationship Id="rId4" Type="http://schemas.openxmlformats.org/officeDocument/2006/relationships/slideLayout" Target="../slideLayouts/slideLayout2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video" Target="file:///Users/fernandabarraza/eps109/animation2.mp4" TargetMode="External"/><Relationship Id="rId2" Type="http://schemas.microsoft.com/office/2007/relationships/media" Target="file:///Users/fernandabarraza/eps109/animation2.mp4" TargetMode="External"/><Relationship Id="rId3" Type="http://schemas.openxmlformats.org/officeDocument/2006/relationships/image" Target="../media/image2.tif"/><Relationship Id="rId4" Type="http://schemas.openxmlformats.org/officeDocument/2006/relationships/slideLayout" Target="../slideLayouts/slideLayout2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PlaceHolder 1"/>
          <p:cNvSpPr>
            <a:spLocks noGrp="1"/>
          </p:cNvSpPr>
          <p:nvPr>
            <p:ph type="title"/>
          </p:nvPr>
        </p:nvSpPr>
        <p:spPr>
          <a:xfrm rot="600">
            <a:off x="1266840" y="1714680"/>
            <a:ext cx="6609960" cy="126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7200" strike="noStrike" u="none">
                <a:solidFill>
                  <a:schemeClr val="accent2"/>
                </a:solidFill>
                <a:uFillTx/>
                <a:latin typeface="Mali SemiBold"/>
                <a:ea typeface="Mali SemiBold"/>
              </a:rPr>
              <a:t>Bee Foraging</a:t>
            </a:r>
            <a:endParaRPr b="0" lang="en-US" sz="7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8" name="PlaceHolder 2"/>
          <p:cNvSpPr>
            <a:spLocks noGrp="1"/>
          </p:cNvSpPr>
          <p:nvPr>
            <p:ph type="subTitle"/>
          </p:nvPr>
        </p:nvSpPr>
        <p:spPr>
          <a:xfrm rot="1200">
            <a:off x="3017160" y="2861640"/>
            <a:ext cx="3108960" cy="63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By: Fernanda Barraza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939" name="Google Shape;1008;p35"/>
          <p:cNvGrpSpPr/>
          <p:nvPr/>
        </p:nvGrpSpPr>
        <p:grpSpPr>
          <a:xfrm>
            <a:off x="6935040" y="618480"/>
            <a:ext cx="1220400" cy="1334160"/>
            <a:chOff x="6935040" y="618480"/>
            <a:chExt cx="1220400" cy="1334160"/>
          </a:xfrm>
        </p:grpSpPr>
        <p:sp>
          <p:nvSpPr>
            <p:cNvPr id="940" name="Google Shape;1009;p35"/>
            <p:cNvSpPr/>
            <p:nvPr/>
          </p:nvSpPr>
          <p:spPr>
            <a:xfrm>
              <a:off x="6935040" y="1412640"/>
              <a:ext cx="217800" cy="126000"/>
            </a:xfrm>
            <a:custGeom>
              <a:avLst/>
              <a:gdLst>
                <a:gd name="textAreaLeft" fmla="*/ 0 w 217800"/>
                <a:gd name="textAreaRight" fmla="*/ 218160 w 217800"/>
                <a:gd name="textAreaTop" fmla="*/ 0 h 126000"/>
                <a:gd name="textAreaBottom" fmla="*/ 126360 h 126000"/>
              </a:gdLst>
              <a:ahLst/>
              <a:rect l="textAreaLeft" t="textAreaTop" r="textAreaRight" b="textAreaBottom"/>
              <a:pathLst>
                <a:path w="2917" h="1688">
                  <a:moveTo>
                    <a:pt x="2916" y="0"/>
                  </a:moveTo>
                  <a:lnTo>
                    <a:pt x="1" y="849"/>
                  </a:lnTo>
                  <a:lnTo>
                    <a:pt x="2916" y="1687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63000" bIns="630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41" name="Google Shape;1010;p35"/>
            <p:cNvSpPr/>
            <p:nvPr/>
          </p:nvSpPr>
          <p:spPr>
            <a:xfrm>
              <a:off x="7269480" y="618480"/>
              <a:ext cx="528480" cy="536040"/>
            </a:xfrm>
            <a:custGeom>
              <a:avLst/>
              <a:gdLst>
                <a:gd name="textAreaLeft" fmla="*/ 0 w 528480"/>
                <a:gd name="textAreaRight" fmla="*/ 528840 w 528480"/>
                <a:gd name="textAreaTop" fmla="*/ 0 h 536040"/>
                <a:gd name="textAreaBottom" fmla="*/ 536400 h 536040"/>
              </a:gdLst>
              <a:ahLst/>
              <a:rect l="textAreaLeft" t="textAreaTop" r="textAreaRight" b="textAreaBottom"/>
              <a:pathLst>
                <a:path w="7065" h="7167">
                  <a:moveTo>
                    <a:pt x="3451" y="1"/>
                  </a:moveTo>
                  <a:cubicBezTo>
                    <a:pt x="3204" y="1"/>
                    <a:pt x="2945" y="49"/>
                    <a:pt x="2675" y="154"/>
                  </a:cubicBezTo>
                  <a:cubicBezTo>
                    <a:pt x="1" y="1187"/>
                    <a:pt x="1206" y="3781"/>
                    <a:pt x="2158" y="5112"/>
                  </a:cubicBezTo>
                  <a:cubicBezTo>
                    <a:pt x="2858" y="6065"/>
                    <a:pt x="5085" y="7167"/>
                    <a:pt x="5085" y="7167"/>
                  </a:cubicBezTo>
                  <a:cubicBezTo>
                    <a:pt x="7064" y="4719"/>
                    <a:pt x="5876" y="1"/>
                    <a:pt x="3451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42" name="Google Shape;1011;p35"/>
            <p:cNvSpPr/>
            <p:nvPr/>
          </p:nvSpPr>
          <p:spPr>
            <a:xfrm>
              <a:off x="7267680" y="1744560"/>
              <a:ext cx="102600" cy="185400"/>
            </a:xfrm>
            <a:custGeom>
              <a:avLst/>
              <a:gdLst>
                <a:gd name="textAreaLeft" fmla="*/ 0 w 102600"/>
                <a:gd name="textAreaRight" fmla="*/ 102960 w 102600"/>
                <a:gd name="textAreaTop" fmla="*/ 0 h 185400"/>
                <a:gd name="textAreaBottom" fmla="*/ 185760 h 185400"/>
              </a:gdLst>
              <a:ahLst/>
              <a:rect l="textAreaLeft" t="textAreaTop" r="textAreaRight" b="textAreaBottom"/>
              <a:pathLst>
                <a:path w="1377" h="2480">
                  <a:moveTo>
                    <a:pt x="954" y="0"/>
                  </a:moveTo>
                  <a:cubicBezTo>
                    <a:pt x="814" y="0"/>
                    <a:pt x="670" y="71"/>
                    <a:pt x="607" y="233"/>
                  </a:cubicBezTo>
                  <a:cubicBezTo>
                    <a:pt x="377" y="819"/>
                    <a:pt x="182" y="1427"/>
                    <a:pt x="56" y="2047"/>
                  </a:cubicBezTo>
                  <a:cubicBezTo>
                    <a:pt x="1" y="2309"/>
                    <a:pt x="219" y="2480"/>
                    <a:pt x="422" y="2480"/>
                  </a:cubicBezTo>
                  <a:cubicBezTo>
                    <a:pt x="557" y="2480"/>
                    <a:pt x="685" y="2404"/>
                    <a:pt x="722" y="2230"/>
                  </a:cubicBezTo>
                  <a:cubicBezTo>
                    <a:pt x="859" y="1611"/>
                    <a:pt x="1043" y="1002"/>
                    <a:pt x="1273" y="417"/>
                  </a:cubicBezTo>
                  <a:cubicBezTo>
                    <a:pt x="1377" y="166"/>
                    <a:pt x="1169" y="0"/>
                    <a:pt x="954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3" name="Google Shape;1012;p35"/>
            <p:cNvSpPr/>
            <p:nvPr/>
          </p:nvSpPr>
          <p:spPr>
            <a:xfrm>
              <a:off x="7454520" y="1766880"/>
              <a:ext cx="60840" cy="185760"/>
            </a:xfrm>
            <a:custGeom>
              <a:avLst/>
              <a:gdLst>
                <a:gd name="textAreaLeft" fmla="*/ 0 w 60840"/>
                <a:gd name="textAreaRight" fmla="*/ 61200 w 60840"/>
                <a:gd name="textAreaTop" fmla="*/ 0 h 185760"/>
                <a:gd name="textAreaBottom" fmla="*/ 186120 h 185760"/>
              </a:gdLst>
              <a:ahLst/>
              <a:rect l="textAreaLeft" t="textAreaTop" r="textAreaRight" b="textAreaBottom"/>
              <a:pathLst>
                <a:path w="816" h="2489">
                  <a:moveTo>
                    <a:pt x="473" y="0"/>
                  </a:moveTo>
                  <a:cubicBezTo>
                    <a:pt x="299" y="0"/>
                    <a:pt x="121" y="109"/>
                    <a:pt x="110" y="327"/>
                  </a:cubicBezTo>
                  <a:cubicBezTo>
                    <a:pt x="87" y="936"/>
                    <a:pt x="53" y="1544"/>
                    <a:pt x="18" y="2152"/>
                  </a:cubicBezTo>
                  <a:cubicBezTo>
                    <a:pt x="1" y="2376"/>
                    <a:pt x="164" y="2488"/>
                    <a:pt x="337" y="2488"/>
                  </a:cubicBezTo>
                  <a:cubicBezTo>
                    <a:pt x="509" y="2488"/>
                    <a:pt x="690" y="2376"/>
                    <a:pt x="707" y="2152"/>
                  </a:cubicBezTo>
                  <a:cubicBezTo>
                    <a:pt x="741" y="1544"/>
                    <a:pt x="776" y="936"/>
                    <a:pt x="810" y="327"/>
                  </a:cubicBezTo>
                  <a:cubicBezTo>
                    <a:pt x="816" y="109"/>
                    <a:pt x="646" y="0"/>
                    <a:pt x="473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4" name="Google Shape;1013;p35"/>
            <p:cNvSpPr/>
            <p:nvPr/>
          </p:nvSpPr>
          <p:spPr>
            <a:xfrm>
              <a:off x="7678080" y="1766880"/>
              <a:ext cx="73800" cy="185760"/>
            </a:xfrm>
            <a:custGeom>
              <a:avLst/>
              <a:gdLst>
                <a:gd name="textAreaLeft" fmla="*/ 0 w 73800"/>
                <a:gd name="textAreaRight" fmla="*/ 74160 w 73800"/>
                <a:gd name="textAreaTop" fmla="*/ 0 h 185760"/>
                <a:gd name="textAreaBottom" fmla="*/ 186120 h 185760"/>
              </a:gdLst>
              <a:ahLst/>
              <a:rect l="textAreaLeft" t="textAreaTop" r="textAreaRight" b="textAreaBottom"/>
              <a:pathLst>
                <a:path w="993" h="2485">
                  <a:moveTo>
                    <a:pt x="344" y="0"/>
                  </a:moveTo>
                  <a:cubicBezTo>
                    <a:pt x="170" y="0"/>
                    <a:pt x="1" y="109"/>
                    <a:pt x="12" y="327"/>
                  </a:cubicBezTo>
                  <a:cubicBezTo>
                    <a:pt x="35" y="970"/>
                    <a:pt x="127" y="1613"/>
                    <a:pt x="265" y="2244"/>
                  </a:cubicBezTo>
                  <a:cubicBezTo>
                    <a:pt x="305" y="2412"/>
                    <a:pt x="434" y="2485"/>
                    <a:pt x="568" y="2485"/>
                  </a:cubicBezTo>
                  <a:cubicBezTo>
                    <a:pt x="774" y="2485"/>
                    <a:pt x="993" y="2313"/>
                    <a:pt x="930" y="2049"/>
                  </a:cubicBezTo>
                  <a:cubicBezTo>
                    <a:pt x="804" y="1487"/>
                    <a:pt x="724" y="913"/>
                    <a:pt x="701" y="327"/>
                  </a:cubicBezTo>
                  <a:cubicBezTo>
                    <a:pt x="695" y="109"/>
                    <a:pt x="517" y="0"/>
                    <a:pt x="344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5" name="Google Shape;1014;p35"/>
            <p:cNvSpPr/>
            <p:nvPr/>
          </p:nvSpPr>
          <p:spPr>
            <a:xfrm>
              <a:off x="7823880" y="1752120"/>
              <a:ext cx="104760" cy="167400"/>
            </a:xfrm>
            <a:custGeom>
              <a:avLst/>
              <a:gdLst>
                <a:gd name="textAreaLeft" fmla="*/ 0 w 104760"/>
                <a:gd name="textAreaRight" fmla="*/ 105120 w 104760"/>
                <a:gd name="textAreaTop" fmla="*/ 0 h 167400"/>
                <a:gd name="textAreaBottom" fmla="*/ 167760 h 167400"/>
              </a:gdLst>
              <a:ahLst/>
              <a:rect l="textAreaLeft" t="textAreaTop" r="textAreaRight" b="textAreaBottom"/>
              <a:pathLst>
                <a:path w="1407" h="2242">
                  <a:moveTo>
                    <a:pt x="465" y="0"/>
                  </a:moveTo>
                  <a:cubicBezTo>
                    <a:pt x="244" y="0"/>
                    <a:pt x="1" y="252"/>
                    <a:pt x="119" y="535"/>
                  </a:cubicBezTo>
                  <a:cubicBezTo>
                    <a:pt x="325" y="1006"/>
                    <a:pt x="509" y="1499"/>
                    <a:pt x="658" y="1993"/>
                  </a:cubicBezTo>
                  <a:cubicBezTo>
                    <a:pt x="708" y="2167"/>
                    <a:pt x="847" y="2242"/>
                    <a:pt x="986" y="2242"/>
                  </a:cubicBezTo>
                  <a:cubicBezTo>
                    <a:pt x="1195" y="2242"/>
                    <a:pt x="1407" y="2071"/>
                    <a:pt x="1324" y="1809"/>
                  </a:cubicBezTo>
                  <a:cubicBezTo>
                    <a:pt x="1152" y="1258"/>
                    <a:pt x="956" y="707"/>
                    <a:pt x="715" y="179"/>
                  </a:cubicBezTo>
                  <a:cubicBezTo>
                    <a:pt x="661" y="53"/>
                    <a:pt x="565" y="0"/>
                    <a:pt x="465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83880" bIns="838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6" name="Google Shape;1015;p35"/>
            <p:cNvSpPr/>
            <p:nvPr/>
          </p:nvSpPr>
          <p:spPr>
            <a:xfrm>
              <a:off x="7374960" y="1674360"/>
              <a:ext cx="228960" cy="144000"/>
            </a:xfrm>
            <a:custGeom>
              <a:avLst/>
              <a:gdLst>
                <a:gd name="textAreaLeft" fmla="*/ 0 w 228960"/>
                <a:gd name="textAreaRight" fmla="*/ 229320 w 228960"/>
                <a:gd name="textAreaTop" fmla="*/ 0 h 144000"/>
                <a:gd name="textAreaBottom" fmla="*/ 144360 h 144000"/>
              </a:gdLst>
              <a:ahLst/>
              <a:rect l="textAreaLeft" t="textAreaTop" r="textAreaRight" b="textAreaBottom"/>
              <a:pathLst>
                <a:path w="3065" h="1929">
                  <a:moveTo>
                    <a:pt x="0" y="1"/>
                  </a:moveTo>
                  <a:lnTo>
                    <a:pt x="0" y="1"/>
                  </a:lnTo>
                  <a:cubicBezTo>
                    <a:pt x="126" y="586"/>
                    <a:pt x="299" y="1171"/>
                    <a:pt x="494" y="1734"/>
                  </a:cubicBezTo>
                  <a:cubicBezTo>
                    <a:pt x="953" y="1871"/>
                    <a:pt x="1423" y="1929"/>
                    <a:pt x="1894" y="1929"/>
                  </a:cubicBezTo>
                  <a:lnTo>
                    <a:pt x="3065" y="1929"/>
                  </a:lnTo>
                  <a:cubicBezTo>
                    <a:pt x="2881" y="1401"/>
                    <a:pt x="2743" y="873"/>
                    <a:pt x="2629" y="322"/>
                  </a:cubicBezTo>
                  <a:cubicBezTo>
                    <a:pt x="1745" y="288"/>
                    <a:pt x="873" y="173"/>
                    <a:pt x="0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72000" bIns="720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47" name="Google Shape;1016;p35"/>
            <p:cNvSpPr/>
            <p:nvPr/>
          </p:nvSpPr>
          <p:spPr>
            <a:xfrm>
              <a:off x="7328520" y="1048320"/>
              <a:ext cx="266040" cy="649800"/>
            </a:xfrm>
            <a:custGeom>
              <a:avLst/>
              <a:gdLst>
                <a:gd name="textAreaLeft" fmla="*/ 0 w 266040"/>
                <a:gd name="textAreaRight" fmla="*/ 266400 w 266040"/>
                <a:gd name="textAreaTop" fmla="*/ 0 h 649800"/>
                <a:gd name="textAreaBottom" fmla="*/ 650160 h 649800"/>
              </a:gdLst>
              <a:ahLst/>
              <a:rect l="textAreaLeft" t="textAreaTop" r="textAreaRight" b="textAreaBottom"/>
              <a:pathLst>
                <a:path w="3559" h="8689">
                  <a:moveTo>
                    <a:pt x="2514" y="1"/>
                  </a:moveTo>
                  <a:cubicBezTo>
                    <a:pt x="2009" y="1"/>
                    <a:pt x="1493" y="81"/>
                    <a:pt x="1010" y="230"/>
                  </a:cubicBezTo>
                  <a:cubicBezTo>
                    <a:pt x="138" y="2859"/>
                    <a:pt x="0" y="5670"/>
                    <a:pt x="609" y="8368"/>
                  </a:cubicBezTo>
                  <a:cubicBezTo>
                    <a:pt x="1481" y="8540"/>
                    <a:pt x="2365" y="8655"/>
                    <a:pt x="3249" y="8689"/>
                  </a:cubicBezTo>
                  <a:cubicBezTo>
                    <a:pt x="2663" y="5889"/>
                    <a:pt x="2916" y="2847"/>
                    <a:pt x="3558" y="1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48" name="Google Shape;1017;p35"/>
            <p:cNvSpPr/>
            <p:nvPr/>
          </p:nvSpPr>
          <p:spPr>
            <a:xfrm>
              <a:off x="7179840" y="1619640"/>
              <a:ext cx="231480" cy="184320"/>
            </a:xfrm>
            <a:custGeom>
              <a:avLst/>
              <a:gdLst>
                <a:gd name="textAreaLeft" fmla="*/ 0 w 231480"/>
                <a:gd name="textAreaRight" fmla="*/ 231840 w 231480"/>
                <a:gd name="textAreaTop" fmla="*/ 0 h 184320"/>
                <a:gd name="textAreaBottom" fmla="*/ 184680 h 184320"/>
              </a:gdLst>
              <a:ahLst/>
              <a:rect l="textAreaLeft" t="textAreaTop" r="textAreaRight" b="textAreaBottom"/>
              <a:pathLst>
                <a:path w="3100" h="2468">
                  <a:moveTo>
                    <a:pt x="1" y="0"/>
                  </a:moveTo>
                  <a:cubicBezTo>
                    <a:pt x="667" y="1205"/>
                    <a:pt x="1780" y="2089"/>
                    <a:pt x="3100" y="2468"/>
                  </a:cubicBezTo>
                  <a:cubicBezTo>
                    <a:pt x="2893" y="1905"/>
                    <a:pt x="2732" y="1320"/>
                    <a:pt x="2595" y="735"/>
                  </a:cubicBezTo>
                  <a:cubicBezTo>
                    <a:pt x="1711" y="562"/>
                    <a:pt x="850" y="310"/>
                    <a:pt x="1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9" name="Google Shape;1018;p35"/>
            <p:cNvSpPr/>
            <p:nvPr/>
          </p:nvSpPr>
          <p:spPr>
            <a:xfrm>
              <a:off x="7131960" y="1065600"/>
              <a:ext cx="271800" cy="608760"/>
            </a:xfrm>
            <a:custGeom>
              <a:avLst/>
              <a:gdLst>
                <a:gd name="textAreaLeft" fmla="*/ 0 w 271800"/>
                <a:gd name="textAreaRight" fmla="*/ 272160 w 271800"/>
                <a:gd name="textAreaTop" fmla="*/ 0 h 608760"/>
                <a:gd name="textAreaBottom" fmla="*/ 609120 h 608760"/>
              </a:gdLst>
              <a:ahLst/>
              <a:rect l="textAreaLeft" t="textAreaTop" r="textAreaRight" b="textAreaBottom"/>
              <a:pathLst>
                <a:path w="3639" h="8138">
                  <a:moveTo>
                    <a:pt x="3638" y="0"/>
                  </a:moveTo>
                  <a:lnTo>
                    <a:pt x="3638" y="0"/>
                  </a:lnTo>
                  <a:cubicBezTo>
                    <a:pt x="1481" y="677"/>
                    <a:pt x="0" y="2663"/>
                    <a:pt x="0" y="4924"/>
                  </a:cubicBezTo>
                  <a:cubicBezTo>
                    <a:pt x="0" y="5796"/>
                    <a:pt x="218" y="6646"/>
                    <a:pt x="643" y="7403"/>
                  </a:cubicBezTo>
                  <a:cubicBezTo>
                    <a:pt x="1492" y="7713"/>
                    <a:pt x="2353" y="7965"/>
                    <a:pt x="3237" y="8138"/>
                  </a:cubicBezTo>
                  <a:cubicBezTo>
                    <a:pt x="2628" y="5440"/>
                    <a:pt x="2766" y="2629"/>
                    <a:pt x="3638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0" name="Google Shape;1019;p35"/>
            <p:cNvSpPr/>
            <p:nvPr/>
          </p:nvSpPr>
          <p:spPr>
            <a:xfrm>
              <a:off x="7571520" y="1686600"/>
              <a:ext cx="258120" cy="132120"/>
            </a:xfrm>
            <a:custGeom>
              <a:avLst/>
              <a:gdLst>
                <a:gd name="textAreaLeft" fmla="*/ 0 w 258120"/>
                <a:gd name="textAreaRight" fmla="*/ 258480 w 258120"/>
                <a:gd name="textAreaTop" fmla="*/ 0 h 132120"/>
                <a:gd name="textAreaBottom" fmla="*/ 132480 h 132120"/>
              </a:gdLst>
              <a:ahLst/>
              <a:rect l="textAreaLeft" t="textAreaTop" r="textAreaRight" b="textAreaBottom"/>
              <a:pathLst>
                <a:path w="3456" h="1768">
                  <a:moveTo>
                    <a:pt x="3019" y="0"/>
                  </a:moveTo>
                  <a:cubicBezTo>
                    <a:pt x="2263" y="122"/>
                    <a:pt x="1500" y="178"/>
                    <a:pt x="736" y="178"/>
                  </a:cubicBezTo>
                  <a:cubicBezTo>
                    <a:pt x="491" y="178"/>
                    <a:pt x="246" y="172"/>
                    <a:pt x="1" y="161"/>
                  </a:cubicBezTo>
                  <a:lnTo>
                    <a:pt x="1" y="161"/>
                  </a:lnTo>
                  <a:cubicBezTo>
                    <a:pt x="104" y="712"/>
                    <a:pt x="253" y="1240"/>
                    <a:pt x="425" y="1768"/>
                  </a:cubicBezTo>
                  <a:lnTo>
                    <a:pt x="2652" y="1768"/>
                  </a:lnTo>
                  <a:cubicBezTo>
                    <a:pt x="2916" y="1768"/>
                    <a:pt x="3191" y="1756"/>
                    <a:pt x="3455" y="1710"/>
                  </a:cubicBezTo>
                  <a:cubicBezTo>
                    <a:pt x="3283" y="1148"/>
                    <a:pt x="3145" y="574"/>
                    <a:pt x="3019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66240" bIns="662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1" name="Google Shape;1020;p35"/>
            <p:cNvSpPr/>
            <p:nvPr/>
          </p:nvSpPr>
          <p:spPr>
            <a:xfrm>
              <a:off x="7527960" y="1048320"/>
              <a:ext cx="280440" cy="651240"/>
            </a:xfrm>
            <a:custGeom>
              <a:avLst/>
              <a:gdLst>
                <a:gd name="textAreaLeft" fmla="*/ 0 w 280440"/>
                <a:gd name="textAreaRight" fmla="*/ 280800 w 280440"/>
                <a:gd name="textAreaTop" fmla="*/ 0 h 651240"/>
                <a:gd name="textAreaBottom" fmla="*/ 651600 h 651240"/>
              </a:gdLst>
              <a:ahLst/>
              <a:rect l="textAreaLeft" t="textAreaTop" r="textAreaRight" b="textAreaBottom"/>
              <a:pathLst>
                <a:path w="3754" h="8706">
                  <a:moveTo>
                    <a:pt x="884" y="1"/>
                  </a:moveTo>
                  <a:cubicBezTo>
                    <a:pt x="253" y="2836"/>
                    <a:pt x="0" y="5889"/>
                    <a:pt x="574" y="8689"/>
                  </a:cubicBezTo>
                  <a:cubicBezTo>
                    <a:pt x="822" y="8700"/>
                    <a:pt x="1069" y="8706"/>
                    <a:pt x="1316" y="8706"/>
                  </a:cubicBezTo>
                  <a:cubicBezTo>
                    <a:pt x="2086" y="8706"/>
                    <a:pt x="2851" y="8650"/>
                    <a:pt x="3616" y="8528"/>
                  </a:cubicBezTo>
                  <a:cubicBezTo>
                    <a:pt x="3019" y="5739"/>
                    <a:pt x="2973" y="2847"/>
                    <a:pt x="3753" y="35"/>
                  </a:cubicBezTo>
                  <a:cubicBezTo>
                    <a:pt x="3581" y="12"/>
                    <a:pt x="3409" y="1"/>
                    <a:pt x="3237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2" name="Google Shape;1021;p35"/>
            <p:cNvSpPr/>
            <p:nvPr/>
          </p:nvSpPr>
          <p:spPr>
            <a:xfrm>
              <a:off x="7750440" y="1050840"/>
              <a:ext cx="405000" cy="635400"/>
            </a:xfrm>
            <a:custGeom>
              <a:avLst/>
              <a:gdLst>
                <a:gd name="textAreaLeft" fmla="*/ 0 w 405000"/>
                <a:gd name="textAreaRight" fmla="*/ 405360 w 405000"/>
                <a:gd name="textAreaTop" fmla="*/ 0 h 635400"/>
                <a:gd name="textAreaBottom" fmla="*/ 635760 h 635400"/>
              </a:gdLst>
              <a:ahLst/>
              <a:rect l="textAreaLeft" t="textAreaTop" r="textAreaRight" b="textAreaBottom"/>
              <a:pathLst>
                <a:path w="5419" h="8494">
                  <a:moveTo>
                    <a:pt x="793" y="0"/>
                  </a:moveTo>
                  <a:cubicBezTo>
                    <a:pt x="1" y="2812"/>
                    <a:pt x="47" y="5704"/>
                    <a:pt x="644" y="8493"/>
                  </a:cubicBezTo>
                  <a:cubicBezTo>
                    <a:pt x="2285" y="8241"/>
                    <a:pt x="3834" y="7690"/>
                    <a:pt x="5131" y="6795"/>
                  </a:cubicBezTo>
                  <a:cubicBezTo>
                    <a:pt x="5326" y="6255"/>
                    <a:pt x="5418" y="5693"/>
                    <a:pt x="5418" y="5119"/>
                  </a:cubicBezTo>
                  <a:cubicBezTo>
                    <a:pt x="5407" y="2479"/>
                    <a:pt x="3410" y="264"/>
                    <a:pt x="793" y="0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53" name="Google Shape;1022;p35"/>
            <p:cNvSpPr/>
            <p:nvPr/>
          </p:nvSpPr>
          <p:spPr>
            <a:xfrm>
              <a:off x="7798320" y="1559520"/>
              <a:ext cx="335520" cy="254880"/>
            </a:xfrm>
            <a:custGeom>
              <a:avLst/>
              <a:gdLst>
                <a:gd name="textAreaLeft" fmla="*/ 0 w 335520"/>
                <a:gd name="textAreaRight" fmla="*/ 335880 w 335520"/>
                <a:gd name="textAreaTop" fmla="*/ 0 h 254880"/>
                <a:gd name="textAreaBottom" fmla="*/ 255240 h 254880"/>
              </a:gdLst>
              <a:ahLst/>
              <a:rect l="textAreaLeft" t="textAreaTop" r="textAreaRight" b="textAreaBottom"/>
              <a:pathLst>
                <a:path w="4489" h="3410">
                  <a:moveTo>
                    <a:pt x="4488" y="1"/>
                  </a:moveTo>
                  <a:lnTo>
                    <a:pt x="4488" y="1"/>
                  </a:lnTo>
                  <a:cubicBezTo>
                    <a:pt x="3180" y="896"/>
                    <a:pt x="1630" y="1447"/>
                    <a:pt x="1" y="1699"/>
                  </a:cubicBezTo>
                  <a:cubicBezTo>
                    <a:pt x="115" y="2273"/>
                    <a:pt x="265" y="2847"/>
                    <a:pt x="425" y="3409"/>
                  </a:cubicBezTo>
                  <a:cubicBezTo>
                    <a:pt x="2307" y="3099"/>
                    <a:pt x="3857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54" name="Google Shape;1023;p35"/>
            <p:cNvSpPr/>
            <p:nvPr/>
          </p:nvSpPr>
          <p:spPr>
            <a:xfrm>
              <a:off x="7935840" y="1338480"/>
              <a:ext cx="87480" cy="74160"/>
            </a:xfrm>
            <a:custGeom>
              <a:avLst/>
              <a:gdLst>
                <a:gd name="textAreaLeft" fmla="*/ 0 w 87480"/>
                <a:gd name="textAreaRight" fmla="*/ 87840 w 87480"/>
                <a:gd name="textAreaTop" fmla="*/ 0 h 74160"/>
                <a:gd name="textAreaBottom" fmla="*/ 74520 h 74160"/>
              </a:gdLst>
              <a:ahLst/>
              <a:rect l="textAreaLeft" t="textAreaTop" r="textAreaRight" b="textAreaBottom"/>
              <a:pathLst>
                <a:path w="1172" h="996">
                  <a:moveTo>
                    <a:pt x="667" y="1"/>
                  </a:moveTo>
                  <a:cubicBezTo>
                    <a:pt x="230" y="1"/>
                    <a:pt x="1" y="529"/>
                    <a:pt x="322" y="850"/>
                  </a:cubicBezTo>
                  <a:cubicBezTo>
                    <a:pt x="422" y="950"/>
                    <a:pt x="546" y="995"/>
                    <a:pt x="668" y="995"/>
                  </a:cubicBezTo>
                  <a:cubicBezTo>
                    <a:pt x="924" y="995"/>
                    <a:pt x="1172" y="798"/>
                    <a:pt x="1172" y="495"/>
                  </a:cubicBezTo>
                  <a:cubicBezTo>
                    <a:pt x="1172" y="219"/>
                    <a:pt x="942" y="1"/>
                    <a:pt x="667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7080" bIns="370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5" name="Google Shape;1024;p35"/>
            <p:cNvSpPr/>
            <p:nvPr/>
          </p:nvSpPr>
          <p:spPr>
            <a:xfrm>
              <a:off x="7853400" y="1445040"/>
              <a:ext cx="204120" cy="174600"/>
            </a:xfrm>
            <a:custGeom>
              <a:avLst/>
              <a:gdLst>
                <a:gd name="textAreaLeft" fmla="*/ 0 w 204120"/>
                <a:gd name="textAreaRight" fmla="*/ 204480 w 204120"/>
                <a:gd name="textAreaTop" fmla="*/ 0 h 174600"/>
                <a:gd name="textAreaBottom" fmla="*/ 174960 h 174600"/>
              </a:gdLst>
              <a:ahLst/>
              <a:rect l="textAreaLeft" t="textAreaTop" r="textAreaRight" b="textAreaBottom"/>
              <a:pathLst>
                <a:path w="2732" h="2336">
                  <a:moveTo>
                    <a:pt x="1561" y="0"/>
                  </a:moveTo>
                  <a:cubicBezTo>
                    <a:pt x="528" y="0"/>
                    <a:pt x="0" y="1251"/>
                    <a:pt x="735" y="1986"/>
                  </a:cubicBezTo>
                  <a:cubicBezTo>
                    <a:pt x="976" y="2227"/>
                    <a:pt x="1271" y="2335"/>
                    <a:pt x="1559" y="2335"/>
                  </a:cubicBezTo>
                  <a:cubicBezTo>
                    <a:pt x="2160" y="2335"/>
                    <a:pt x="2732" y="1865"/>
                    <a:pt x="2732" y="1159"/>
                  </a:cubicBezTo>
                  <a:cubicBezTo>
                    <a:pt x="2732" y="517"/>
                    <a:pt x="2215" y="0"/>
                    <a:pt x="1561" y="0"/>
                  </a:cubicBezTo>
                  <a:close/>
                </a:path>
              </a:pathLst>
            </a:custGeom>
            <a:solidFill>
              <a:srgbClr val="f78f8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87480" bIns="874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56" name="Google Shape;1025;p35"/>
            <p:cNvSpPr/>
            <p:nvPr/>
          </p:nvSpPr>
          <p:spPr>
            <a:xfrm>
              <a:off x="7102800" y="686520"/>
              <a:ext cx="580320" cy="468000"/>
            </a:xfrm>
            <a:custGeom>
              <a:avLst/>
              <a:gdLst>
                <a:gd name="textAreaLeft" fmla="*/ 0 w 580320"/>
                <a:gd name="textAreaRight" fmla="*/ 580680 w 580320"/>
                <a:gd name="textAreaTop" fmla="*/ 0 h 468000"/>
                <a:gd name="textAreaBottom" fmla="*/ 468360 h 468000"/>
              </a:gdLst>
              <a:ahLst/>
              <a:rect l="textAreaLeft" t="textAreaTop" r="textAreaRight" b="textAreaBottom"/>
              <a:pathLst>
                <a:path w="7761" h="6259">
                  <a:moveTo>
                    <a:pt x="3454" y="0"/>
                  </a:moveTo>
                  <a:cubicBezTo>
                    <a:pt x="3001" y="0"/>
                    <a:pt x="2551" y="163"/>
                    <a:pt x="2136" y="532"/>
                  </a:cubicBezTo>
                  <a:cubicBezTo>
                    <a:pt x="1" y="2437"/>
                    <a:pt x="2032" y="4445"/>
                    <a:pt x="3398" y="5352"/>
                  </a:cubicBezTo>
                  <a:cubicBezTo>
                    <a:pt x="4374" y="6006"/>
                    <a:pt x="6853" y="6259"/>
                    <a:pt x="6853" y="6259"/>
                  </a:cubicBezTo>
                  <a:cubicBezTo>
                    <a:pt x="7760" y="3546"/>
                    <a:pt x="5570" y="0"/>
                    <a:pt x="3454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57" name="Google Shape;1026;p35"/>
            <p:cNvSpPr/>
            <p:nvPr/>
          </p:nvSpPr>
          <p:spPr>
            <a:xfrm>
              <a:off x="7678080" y="780480"/>
              <a:ext cx="397440" cy="334800"/>
            </a:xfrm>
            <a:custGeom>
              <a:avLst/>
              <a:gdLst>
                <a:gd name="textAreaLeft" fmla="*/ 0 w 397440"/>
                <a:gd name="textAreaRight" fmla="*/ 397800 w 397440"/>
                <a:gd name="textAreaTop" fmla="*/ 0 h 334800"/>
                <a:gd name="textAreaBottom" fmla="*/ 335160 h 334800"/>
              </a:gdLst>
              <a:ahLst/>
              <a:rect l="textAreaLeft" t="textAreaTop" r="textAreaRight" b="textAreaBottom"/>
              <a:pathLst>
                <a:path w="5315" h="4477">
                  <a:moveTo>
                    <a:pt x="2847" y="1"/>
                  </a:moveTo>
                  <a:cubicBezTo>
                    <a:pt x="2847" y="1"/>
                    <a:pt x="1573" y="1619"/>
                    <a:pt x="1573" y="1619"/>
                  </a:cubicBezTo>
                  <a:cubicBezTo>
                    <a:pt x="1562" y="1619"/>
                    <a:pt x="1" y="253"/>
                    <a:pt x="1" y="253"/>
                  </a:cubicBezTo>
                  <a:lnTo>
                    <a:pt x="1" y="253"/>
                  </a:lnTo>
                  <a:lnTo>
                    <a:pt x="620" y="4006"/>
                  </a:lnTo>
                  <a:lnTo>
                    <a:pt x="4121" y="4477"/>
                  </a:lnTo>
                  <a:lnTo>
                    <a:pt x="5315" y="1424"/>
                  </a:lnTo>
                  <a:lnTo>
                    <a:pt x="3467" y="1917"/>
                  </a:lnTo>
                  <a:lnTo>
                    <a:pt x="2847" y="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958" name="Google Shape;1027;p35"/>
          <p:cNvSpPr/>
          <p:nvPr/>
        </p:nvSpPr>
        <p:spPr>
          <a:xfrm>
            <a:off x="5772240" y="-329040"/>
            <a:ext cx="1066320" cy="1856880"/>
          </a:xfrm>
          <a:custGeom>
            <a:avLst/>
            <a:gdLst>
              <a:gd name="textAreaLeft" fmla="*/ 0 w 1066320"/>
              <a:gd name="textAreaRight" fmla="*/ 1066680 w 1066320"/>
              <a:gd name="textAreaTop" fmla="*/ 0 h 1856880"/>
              <a:gd name="textAreaBottom" fmla="*/ 1857240 h 1856880"/>
            </a:gdLst>
            <a:ahLst/>
            <a:rect l="textAreaLeft" t="textAreaTop" r="textAreaRight" b="textAreaBottom"/>
            <a:pathLst>
              <a:path w="42672" h="74295">
                <a:moveTo>
                  <a:pt x="42672" y="74295"/>
                </a:moveTo>
                <a:cubicBezTo>
                  <a:pt x="33547" y="74295"/>
                  <a:pt x="21101" y="67753"/>
                  <a:pt x="20193" y="58674"/>
                </a:cubicBezTo>
                <a:cubicBezTo>
                  <a:pt x="19304" y="49785"/>
                  <a:pt x="30369" y="41060"/>
                  <a:pt x="27051" y="32766"/>
                </a:cubicBezTo>
                <a:cubicBezTo>
                  <a:pt x="24002" y="25144"/>
                  <a:pt x="12663" y="24474"/>
                  <a:pt x="6858" y="18669"/>
                </a:cubicBezTo>
                <a:cubicBezTo>
                  <a:pt x="2170" y="13981"/>
                  <a:pt x="0" y="6630"/>
                  <a:pt x="0" y="0"/>
                </a:cubicBezTo>
              </a:path>
            </a:pathLst>
          </a:custGeom>
          <a:noFill/>
          <a:ln w="19050">
            <a:solidFill>
              <a:srgbClr val="703316"/>
            </a:solidFill>
            <a:prstDash val="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800"/>
                                        <p:tgtEl>
                                          <p:spTgt spid="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3600" strike="noStrike" u="none">
                <a:solidFill>
                  <a:schemeClr val="accent2"/>
                </a:solidFill>
                <a:uFillTx/>
                <a:latin typeface="Mali SemiBold"/>
                <a:ea typeface="Mali SemiBold"/>
              </a:rPr>
              <a:t>Goal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0" name="PlaceHolder 2"/>
          <p:cNvSpPr>
            <a:spLocks noGrp="1"/>
          </p:cNvSpPr>
          <p:nvPr>
            <p:ph/>
          </p:nvPr>
        </p:nvSpPr>
        <p:spPr>
          <a:xfrm>
            <a:off x="1752480" y="1535400"/>
            <a:ext cx="5638320" cy="2788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Goal: Simulate bees that search randomly for nectar, deposit pheromone while returning, and recruit others. The goal is to show how pheromone diffusion and decay control trail emergence and foraging efficiency.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61" name=""/>
          <p:cNvCxnSpPr/>
          <p:nvPr/>
        </p:nvCxnSpPr>
        <p:spPr>
          <a:xfrm flipV="1" rot="16200000">
            <a:off x="2971800" y="2057040"/>
            <a:ext cx="540000" cy="540000"/>
          </a:xfrm>
          <a:prstGeom prst="bentConnector3">
            <a:avLst>
              <a:gd name="adj1" fmla="val 49966"/>
            </a:avLst>
          </a:prstGeom>
          <a:ln w="0">
            <a:solidFill>
              <a:srgbClr val="3465a4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PlaceHolder 1"/>
          <p:cNvSpPr>
            <a:spLocks noGrp="1"/>
          </p:cNvSpPr>
          <p:nvPr>
            <p:ph/>
          </p:nvPr>
        </p:nvSpPr>
        <p:spPr>
          <a:xfrm>
            <a:off x="1752480" y="887040"/>
            <a:ext cx="5638320" cy="2788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" sz="18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Bees are simulated as autonomous agents using OOP, where each Bee object maintains its position, state (searching, returning, or at hive), and food discovery count, and executes pheromone-biased random walks or directed movement accordingly. Pheromone dynamics are governed by a 2D diffusion-decay PDE (∂φ/∂t = D∇²φ - kφ) implemented using finite difference methods with a 5-point Laplacian stencil. We compare foraging efficiency between pheromone-enabled and purely random search strategies by tracking food discoveries over time.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3" name="PlaceHolder 2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3600" strike="noStrike" u="none">
                <a:solidFill>
                  <a:schemeClr val="accent2"/>
                </a:solidFill>
                <a:uFillTx/>
                <a:latin typeface="Mali SemiBold"/>
                <a:ea typeface="Mali SemiBold"/>
              </a:rPr>
              <a:t>Methods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3600" strike="noStrike" u="none">
                <a:solidFill>
                  <a:schemeClr val="accent2"/>
                </a:solidFill>
                <a:uFillTx/>
                <a:latin typeface="Mali SemiBold"/>
                <a:ea typeface="Mali SemiBold"/>
              </a:rPr>
              <a:t>Simulation NO Pheromones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65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2514600" y="1018800"/>
            <a:ext cx="3930840" cy="3930840"/>
          </a:xfrm>
          <a:prstGeom prst="rect">
            <a:avLst/>
          </a:prstGeom>
          <a:ln w="0">
            <a:noFill/>
          </a:ln>
        </p:spPr>
      </p:pic>
      <p:sp>
        <p:nvSpPr>
          <p:cNvPr id="966" name="Google Shape;1033;p 1"/>
          <p:cNvSpPr txBox="1"/>
          <p:nvPr/>
        </p:nvSpPr>
        <p:spPr>
          <a:xfrm>
            <a:off x="228600" y="1371600"/>
            <a:ext cx="2286000" cy="457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8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Total Food Visits: 19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PlaceHolder 1"/>
          <p:cNvSpPr>
            <a:spLocks noGrp="1"/>
          </p:cNvSpPr>
          <p:nvPr>
            <p:ph type="title"/>
          </p:nvPr>
        </p:nvSpPr>
        <p:spPr>
          <a:xfrm>
            <a:off x="466560" y="355680"/>
            <a:ext cx="8210520" cy="66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3600" strike="noStrike" u="none">
                <a:solidFill>
                  <a:schemeClr val="accent2"/>
                </a:solidFill>
                <a:uFillTx/>
                <a:latin typeface="Mali SemiBold"/>
                <a:ea typeface="Mali SemiBold"/>
              </a:rPr>
              <a:t>Simulation WITH Pheromones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68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2857320" y="1257120"/>
            <a:ext cx="3543480" cy="3543480"/>
          </a:xfrm>
          <a:prstGeom prst="rect">
            <a:avLst/>
          </a:prstGeom>
          <a:ln w="0">
            <a:noFill/>
          </a:ln>
        </p:spPr>
      </p:pic>
      <p:sp>
        <p:nvSpPr>
          <p:cNvPr id="969" name="Google Shape;1033;p 2"/>
          <p:cNvSpPr txBox="1"/>
          <p:nvPr/>
        </p:nvSpPr>
        <p:spPr>
          <a:xfrm>
            <a:off x="228600" y="1371600"/>
            <a:ext cx="2286000" cy="457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800" strike="noStrike" u="none">
                <a:solidFill>
                  <a:schemeClr val="dk1"/>
                </a:solidFill>
                <a:uFillTx/>
                <a:latin typeface="Nunito"/>
                <a:ea typeface="Nunito"/>
              </a:rPr>
              <a:t>Total Food Visits: 39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PlaceHolder 1"/>
          <p:cNvSpPr>
            <a:spLocks noGrp="1"/>
          </p:cNvSpPr>
          <p:nvPr>
            <p:ph type="title"/>
          </p:nvPr>
        </p:nvSpPr>
        <p:spPr>
          <a:xfrm>
            <a:off x="3441240" y="1302120"/>
            <a:ext cx="4816800" cy="2270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7200" strike="noStrike" u="none">
                <a:solidFill>
                  <a:schemeClr val="accent3"/>
                </a:solidFill>
                <a:uFillTx/>
                <a:latin typeface="Mali SemiBold"/>
                <a:ea typeface="Mali SemiBold"/>
              </a:rPr>
              <a:t>Thanks</a:t>
            </a:r>
            <a:endParaRPr b="0" lang="en-US" sz="7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971" name="Google Shape;1055;p40"/>
          <p:cNvGrpSpPr/>
          <p:nvPr/>
        </p:nvGrpSpPr>
        <p:grpSpPr>
          <a:xfrm>
            <a:off x="2485800" y="1302120"/>
            <a:ext cx="540360" cy="591120"/>
            <a:chOff x="2485800" y="1302120"/>
            <a:chExt cx="540360" cy="591120"/>
          </a:xfrm>
        </p:grpSpPr>
        <p:sp>
          <p:nvSpPr>
            <p:cNvPr id="972" name="Google Shape;1056;p40"/>
            <p:cNvSpPr/>
            <p:nvPr/>
          </p:nvSpPr>
          <p:spPr>
            <a:xfrm>
              <a:off x="2485800" y="1653840"/>
              <a:ext cx="96480" cy="55800"/>
            </a:xfrm>
            <a:custGeom>
              <a:avLst/>
              <a:gdLst>
                <a:gd name="textAreaLeft" fmla="*/ 0 w 96480"/>
                <a:gd name="textAreaRight" fmla="*/ 96840 w 96480"/>
                <a:gd name="textAreaTop" fmla="*/ 0 h 55800"/>
                <a:gd name="textAreaBottom" fmla="*/ 56160 h 55800"/>
              </a:gdLst>
              <a:ahLst/>
              <a:rect l="textAreaLeft" t="textAreaTop" r="textAreaRight" b="textAreaBottom"/>
              <a:pathLst>
                <a:path w="2916" h="1688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28080" bIns="280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73" name="Google Shape;1057;p40"/>
            <p:cNvSpPr/>
            <p:nvPr/>
          </p:nvSpPr>
          <p:spPr>
            <a:xfrm>
              <a:off x="2633400" y="1302120"/>
              <a:ext cx="234000" cy="237600"/>
            </a:xfrm>
            <a:custGeom>
              <a:avLst/>
              <a:gdLst>
                <a:gd name="textAreaLeft" fmla="*/ 0 w 234000"/>
                <a:gd name="textAreaRight" fmla="*/ 234360 w 234000"/>
                <a:gd name="textAreaTop" fmla="*/ 0 h 237600"/>
                <a:gd name="textAreaBottom" fmla="*/ 237960 h 237600"/>
              </a:gdLst>
              <a:ahLst/>
              <a:rect l="textAreaLeft" t="textAreaTop" r="textAreaRight" b="textAreaBottom"/>
              <a:pathLst>
                <a:path w="7065" h="7178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74" name="Google Shape;1058;p40"/>
            <p:cNvSpPr/>
            <p:nvPr/>
          </p:nvSpPr>
          <p:spPr>
            <a:xfrm>
              <a:off x="2632680" y="1800720"/>
              <a:ext cx="45360" cy="8208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2080"/>
                <a:gd name="textAreaBottom" fmla="*/ 82440 h 82080"/>
              </a:gdLst>
              <a:ahLst/>
              <a:rect l="textAreaLeft" t="textAreaTop" r="textAreaRight" b="textAreaBottom"/>
              <a:pathLst>
                <a:path w="1382" h="2487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5" name="Google Shape;1059;p40"/>
            <p:cNvSpPr/>
            <p:nvPr/>
          </p:nvSpPr>
          <p:spPr>
            <a:xfrm>
              <a:off x="2715480" y="1811160"/>
              <a:ext cx="27000" cy="82080"/>
            </a:xfrm>
            <a:custGeom>
              <a:avLst/>
              <a:gdLst>
                <a:gd name="textAreaLeft" fmla="*/ 0 w 27000"/>
                <a:gd name="textAreaRight" fmla="*/ 27360 w 27000"/>
                <a:gd name="textAreaTop" fmla="*/ 0 h 82080"/>
                <a:gd name="textAreaBottom" fmla="*/ 82440 h 82080"/>
              </a:gdLst>
              <a:ahLst/>
              <a:rect l="textAreaLeft" t="textAreaTop" r="textAreaRight" b="textAreaBottom"/>
              <a:pathLst>
                <a:path w="822" h="2489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6" name="Google Shape;1060;p40"/>
            <p:cNvSpPr/>
            <p:nvPr/>
          </p:nvSpPr>
          <p:spPr>
            <a:xfrm>
              <a:off x="2815200" y="1811160"/>
              <a:ext cx="32400" cy="82080"/>
            </a:xfrm>
            <a:custGeom>
              <a:avLst/>
              <a:gdLst>
                <a:gd name="textAreaLeft" fmla="*/ 0 w 32400"/>
                <a:gd name="textAreaRight" fmla="*/ 32760 w 32400"/>
                <a:gd name="textAreaTop" fmla="*/ 0 h 82080"/>
                <a:gd name="textAreaBottom" fmla="*/ 82440 h 82080"/>
              </a:gdLst>
              <a:ahLst/>
              <a:rect l="textAreaLeft" t="textAreaTop" r="textAreaRight" b="textAreaBottom"/>
              <a:pathLst>
                <a:path w="992" h="2481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7" name="Google Shape;1061;p40"/>
            <p:cNvSpPr/>
            <p:nvPr/>
          </p:nvSpPr>
          <p:spPr>
            <a:xfrm>
              <a:off x="2879280" y="1804320"/>
              <a:ext cx="46440" cy="74160"/>
            </a:xfrm>
            <a:custGeom>
              <a:avLst/>
              <a:gdLst>
                <a:gd name="textAreaLeft" fmla="*/ 0 w 46440"/>
                <a:gd name="textAreaRight" fmla="*/ 46800 w 46440"/>
                <a:gd name="textAreaTop" fmla="*/ 0 h 74160"/>
                <a:gd name="textAreaBottom" fmla="*/ 74520 h 74160"/>
              </a:gdLst>
              <a:ahLst/>
              <a:rect l="textAreaLeft" t="textAreaTop" r="textAreaRight" b="textAreaBottom"/>
              <a:pathLst>
                <a:path w="1408" h="2243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7080" bIns="370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8" name="Google Shape;1062;p40"/>
            <p:cNvSpPr/>
            <p:nvPr/>
          </p:nvSpPr>
          <p:spPr>
            <a:xfrm>
              <a:off x="2680560" y="1770120"/>
              <a:ext cx="101160" cy="63720"/>
            </a:xfrm>
            <a:custGeom>
              <a:avLst/>
              <a:gdLst>
                <a:gd name="textAreaLeft" fmla="*/ 0 w 101160"/>
                <a:gd name="textAreaRight" fmla="*/ 101520 w 101160"/>
                <a:gd name="textAreaTop" fmla="*/ 0 h 63720"/>
                <a:gd name="textAreaBottom" fmla="*/ 64080 h 63720"/>
              </a:gdLst>
              <a:ahLst/>
              <a:rect l="textAreaLeft" t="textAreaTop" r="textAreaRight" b="textAreaBottom"/>
              <a:pathLst>
                <a:path w="3066" h="193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2040" bIns="32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79" name="Google Shape;1063;p40"/>
            <p:cNvSpPr/>
            <p:nvPr/>
          </p:nvSpPr>
          <p:spPr>
            <a:xfrm>
              <a:off x="2660040" y="1492560"/>
              <a:ext cx="117360" cy="288000"/>
            </a:xfrm>
            <a:custGeom>
              <a:avLst/>
              <a:gdLst>
                <a:gd name="textAreaLeft" fmla="*/ 0 w 117360"/>
                <a:gd name="textAreaRight" fmla="*/ 117720 w 117360"/>
                <a:gd name="textAreaTop" fmla="*/ 0 h 288000"/>
                <a:gd name="textAreaBottom" fmla="*/ 288360 h 288000"/>
              </a:gdLst>
              <a:ahLst/>
              <a:rect l="textAreaLeft" t="textAreaTop" r="textAreaRight" b="textAreaBottom"/>
              <a:pathLst>
                <a:path w="3547" h="8689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80" name="Google Shape;1064;p40"/>
            <p:cNvSpPr/>
            <p:nvPr/>
          </p:nvSpPr>
          <p:spPr>
            <a:xfrm>
              <a:off x="2594160" y="1745640"/>
              <a:ext cx="102600" cy="81360"/>
            </a:xfrm>
            <a:custGeom>
              <a:avLst/>
              <a:gdLst>
                <a:gd name="textAreaLeft" fmla="*/ 0 w 102600"/>
                <a:gd name="textAreaRight" fmla="*/ 102960 w 102600"/>
                <a:gd name="textAreaTop" fmla="*/ 0 h 81360"/>
                <a:gd name="textAreaBottom" fmla="*/ 81720 h 81360"/>
              </a:gdLst>
              <a:ahLst/>
              <a:rect l="textAreaLeft" t="textAreaTop" r="textAreaRight" b="textAreaBottom"/>
              <a:pathLst>
                <a:path w="3100" h="2468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0680" bIns="406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1" name="Google Shape;1065;p40"/>
            <p:cNvSpPr/>
            <p:nvPr/>
          </p:nvSpPr>
          <p:spPr>
            <a:xfrm>
              <a:off x="2572920" y="1500120"/>
              <a:ext cx="119880" cy="270000"/>
            </a:xfrm>
            <a:custGeom>
              <a:avLst/>
              <a:gdLst>
                <a:gd name="textAreaLeft" fmla="*/ 0 w 119880"/>
                <a:gd name="textAreaRight" fmla="*/ 120240 w 119880"/>
                <a:gd name="textAreaTop" fmla="*/ 0 h 270000"/>
                <a:gd name="textAreaBottom" fmla="*/ 270360 h 270000"/>
              </a:gdLst>
              <a:ahLst/>
              <a:rect l="textAreaLeft" t="textAreaTop" r="textAreaRight" b="textAreaBottom"/>
              <a:pathLst>
                <a:path w="3628" h="815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2" name="Google Shape;1066;p40"/>
            <p:cNvSpPr/>
            <p:nvPr/>
          </p:nvSpPr>
          <p:spPr>
            <a:xfrm>
              <a:off x="2767680" y="1775160"/>
              <a:ext cx="114120" cy="58320"/>
            </a:xfrm>
            <a:custGeom>
              <a:avLst/>
              <a:gdLst>
                <a:gd name="textAreaLeft" fmla="*/ 0 w 114120"/>
                <a:gd name="textAreaRight" fmla="*/ 114480 w 114120"/>
                <a:gd name="textAreaTop" fmla="*/ 0 h 58320"/>
                <a:gd name="textAreaBottom" fmla="*/ 58680 h 58320"/>
              </a:gdLst>
              <a:ahLst/>
              <a:rect l="textAreaLeft" t="textAreaTop" r="textAreaRight" b="textAreaBottom"/>
              <a:pathLst>
                <a:path w="3455" h="1769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29160" bIns="291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3" name="Google Shape;1067;p40"/>
            <p:cNvSpPr/>
            <p:nvPr/>
          </p:nvSpPr>
          <p:spPr>
            <a:xfrm>
              <a:off x="2748240" y="1492560"/>
              <a:ext cx="124200" cy="288360"/>
            </a:xfrm>
            <a:custGeom>
              <a:avLst/>
              <a:gdLst>
                <a:gd name="textAreaLeft" fmla="*/ 0 w 124200"/>
                <a:gd name="textAreaRight" fmla="*/ 124560 w 124200"/>
                <a:gd name="textAreaTop" fmla="*/ 0 h 288360"/>
                <a:gd name="textAreaBottom" fmla="*/ 288720 h 288360"/>
              </a:gdLst>
              <a:ahLst/>
              <a:rect l="textAreaLeft" t="textAreaTop" r="textAreaRight" b="textAreaBottom"/>
              <a:pathLst>
                <a:path w="3754" h="8706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4" name="Google Shape;1068;p40"/>
            <p:cNvSpPr/>
            <p:nvPr/>
          </p:nvSpPr>
          <p:spPr>
            <a:xfrm>
              <a:off x="2846880" y="1493640"/>
              <a:ext cx="179280" cy="28188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0 h 281880"/>
                <a:gd name="textAreaBottom" fmla="*/ 282240 h 281880"/>
              </a:gdLst>
              <a:ahLst/>
              <a:rect l="textAreaLeft" t="textAreaTop" r="textAreaRight" b="textAreaBottom"/>
              <a:pathLst>
                <a:path w="5418" h="8506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85" name="Google Shape;1069;p40"/>
            <p:cNvSpPr/>
            <p:nvPr/>
          </p:nvSpPr>
          <p:spPr>
            <a:xfrm>
              <a:off x="2868480" y="1719000"/>
              <a:ext cx="148320" cy="112680"/>
            </a:xfrm>
            <a:custGeom>
              <a:avLst/>
              <a:gdLst>
                <a:gd name="textAreaLeft" fmla="*/ 0 w 148320"/>
                <a:gd name="textAreaRight" fmla="*/ 148680 w 148320"/>
                <a:gd name="textAreaTop" fmla="*/ 0 h 112680"/>
                <a:gd name="textAreaBottom" fmla="*/ 113040 h 112680"/>
              </a:gdLst>
              <a:ahLst/>
              <a:rect l="textAreaLeft" t="textAreaTop" r="textAreaRight" b="textAreaBottom"/>
              <a:pathLst>
                <a:path w="4488" h="341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56520" bIns="565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86" name="Google Shape;1070;p40"/>
            <p:cNvSpPr/>
            <p:nvPr/>
          </p:nvSpPr>
          <p:spPr>
            <a:xfrm>
              <a:off x="2929320" y="1621080"/>
              <a:ext cx="38160" cy="32760"/>
            </a:xfrm>
            <a:custGeom>
              <a:avLst/>
              <a:gdLst>
                <a:gd name="textAreaLeft" fmla="*/ 0 w 38160"/>
                <a:gd name="textAreaRight" fmla="*/ 38520 w 38160"/>
                <a:gd name="textAreaTop" fmla="*/ 0 h 32760"/>
                <a:gd name="textAreaBottom" fmla="*/ 33120 h 32760"/>
              </a:gdLst>
              <a:ahLst/>
              <a:rect l="textAreaLeft" t="textAreaTop" r="textAreaRight" b="textAreaBottom"/>
              <a:pathLst>
                <a:path w="1160" h="995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16560" bIns="165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7" name="Google Shape;1071;p40"/>
            <p:cNvSpPr/>
            <p:nvPr/>
          </p:nvSpPr>
          <p:spPr>
            <a:xfrm>
              <a:off x="2905920" y="1668240"/>
              <a:ext cx="77040" cy="77040"/>
            </a:xfrm>
            <a:custGeom>
              <a:avLst/>
              <a:gdLst>
                <a:gd name="textAreaLeft" fmla="*/ 0 w 77040"/>
                <a:gd name="textAreaRight" fmla="*/ 77400 w 77040"/>
                <a:gd name="textAreaTop" fmla="*/ 0 h 77040"/>
                <a:gd name="textAreaBottom" fmla="*/ 77400 h 77040"/>
              </a:gdLst>
              <a:ahLst/>
              <a:rect l="textAreaLeft" t="textAreaTop" r="textAreaRight" b="textAreaBottom"/>
              <a:pathLst>
                <a:path w="2331" h="2331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8520" bIns="385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88" name="Google Shape;1072;p40"/>
            <p:cNvSpPr/>
            <p:nvPr/>
          </p:nvSpPr>
          <p:spPr>
            <a:xfrm>
              <a:off x="2559600" y="1332360"/>
              <a:ext cx="257400" cy="207360"/>
            </a:xfrm>
            <a:custGeom>
              <a:avLst/>
              <a:gdLst>
                <a:gd name="textAreaLeft" fmla="*/ 0 w 257400"/>
                <a:gd name="textAreaRight" fmla="*/ 257760 w 257400"/>
                <a:gd name="textAreaTop" fmla="*/ 0 h 207360"/>
                <a:gd name="textAreaBottom" fmla="*/ 207720 h 207360"/>
              </a:gdLst>
              <a:ahLst/>
              <a:rect l="textAreaLeft" t="textAreaTop" r="textAreaRight" b="textAreaBottom"/>
              <a:pathLst>
                <a:path w="7769" h="6264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989" name="Google Shape;1073;p40"/>
          <p:cNvGrpSpPr/>
          <p:nvPr/>
        </p:nvGrpSpPr>
        <p:grpSpPr>
          <a:xfrm>
            <a:off x="3671280" y="3818520"/>
            <a:ext cx="583920" cy="624240"/>
            <a:chOff x="3671280" y="3818520"/>
            <a:chExt cx="583920" cy="624240"/>
          </a:xfrm>
        </p:grpSpPr>
        <p:sp>
          <p:nvSpPr>
            <p:cNvPr id="990" name="Google Shape;1074;p40"/>
            <p:cNvSpPr/>
            <p:nvPr/>
          </p:nvSpPr>
          <p:spPr>
            <a:xfrm rot="20575800">
              <a:off x="3701160" y="4251600"/>
              <a:ext cx="96480" cy="55800"/>
            </a:xfrm>
            <a:custGeom>
              <a:avLst/>
              <a:gdLst>
                <a:gd name="textAreaLeft" fmla="*/ 0 w 96480"/>
                <a:gd name="textAreaRight" fmla="*/ 96840 w 96480"/>
                <a:gd name="textAreaTop" fmla="*/ 0 h 55800"/>
                <a:gd name="textAreaBottom" fmla="*/ 56160 h 55800"/>
              </a:gdLst>
              <a:ahLst/>
              <a:rect l="textAreaLeft" t="textAreaTop" r="textAreaRight" b="textAreaBottom"/>
              <a:pathLst>
                <a:path w="2916" h="1688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28080" bIns="280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91" name="Google Shape;1075;p40"/>
            <p:cNvSpPr/>
            <p:nvPr/>
          </p:nvSpPr>
          <p:spPr>
            <a:xfrm rot="20575800">
              <a:off x="3762720" y="3847320"/>
              <a:ext cx="234000" cy="237600"/>
            </a:xfrm>
            <a:custGeom>
              <a:avLst/>
              <a:gdLst>
                <a:gd name="textAreaLeft" fmla="*/ 0 w 234000"/>
                <a:gd name="textAreaRight" fmla="*/ 234360 w 234000"/>
                <a:gd name="textAreaTop" fmla="*/ 0 h 237600"/>
                <a:gd name="textAreaBottom" fmla="*/ 237960 h 237600"/>
              </a:gdLst>
              <a:ahLst/>
              <a:rect l="textAreaLeft" t="textAreaTop" r="textAreaRight" b="textAreaBottom"/>
              <a:pathLst>
                <a:path w="7065" h="7178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92" name="Google Shape;1076;p40"/>
            <p:cNvSpPr/>
            <p:nvPr/>
          </p:nvSpPr>
          <p:spPr>
            <a:xfrm rot="20575800">
              <a:off x="3889800" y="4355640"/>
              <a:ext cx="45360" cy="8208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0 h 82080"/>
                <a:gd name="textAreaBottom" fmla="*/ 82440 h 82080"/>
              </a:gdLst>
              <a:ahLst/>
              <a:rect l="textAreaLeft" t="textAreaTop" r="textAreaRight" b="textAreaBottom"/>
              <a:pathLst>
                <a:path w="1382" h="2487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3" name="Google Shape;1077;p40"/>
            <p:cNvSpPr/>
            <p:nvPr/>
          </p:nvSpPr>
          <p:spPr>
            <a:xfrm rot="20575800">
              <a:off x="3972240" y="4343400"/>
              <a:ext cx="27000" cy="82080"/>
            </a:xfrm>
            <a:custGeom>
              <a:avLst/>
              <a:gdLst>
                <a:gd name="textAreaLeft" fmla="*/ 0 w 27000"/>
                <a:gd name="textAreaRight" fmla="*/ 27360 w 27000"/>
                <a:gd name="textAreaTop" fmla="*/ 0 h 82080"/>
                <a:gd name="textAreaBottom" fmla="*/ 82440 h 82080"/>
              </a:gdLst>
              <a:ahLst/>
              <a:rect l="textAreaLeft" t="textAreaTop" r="textAreaRight" b="textAreaBottom"/>
              <a:pathLst>
                <a:path w="822" h="2489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4" name="Google Shape;1078;p40"/>
            <p:cNvSpPr/>
            <p:nvPr/>
          </p:nvSpPr>
          <p:spPr>
            <a:xfrm rot="20575800">
              <a:off x="4067280" y="4313520"/>
              <a:ext cx="32400" cy="82080"/>
            </a:xfrm>
            <a:custGeom>
              <a:avLst/>
              <a:gdLst>
                <a:gd name="textAreaLeft" fmla="*/ 0 w 32400"/>
                <a:gd name="textAreaRight" fmla="*/ 32760 w 32400"/>
                <a:gd name="textAreaTop" fmla="*/ 0 h 82080"/>
                <a:gd name="textAreaBottom" fmla="*/ 82440 h 82080"/>
              </a:gdLst>
              <a:ahLst/>
              <a:rect l="textAreaLeft" t="textAreaTop" r="textAreaRight" b="textAreaBottom"/>
              <a:pathLst>
                <a:path w="992" h="2481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5" name="Google Shape;1079;p40"/>
            <p:cNvSpPr/>
            <p:nvPr/>
          </p:nvSpPr>
          <p:spPr>
            <a:xfrm rot="20575800">
              <a:off x="4125600" y="4286520"/>
              <a:ext cx="46440" cy="74160"/>
            </a:xfrm>
            <a:custGeom>
              <a:avLst/>
              <a:gdLst>
                <a:gd name="textAreaLeft" fmla="*/ 0 w 46440"/>
                <a:gd name="textAreaRight" fmla="*/ 46800 w 46440"/>
                <a:gd name="textAreaTop" fmla="*/ 0 h 74160"/>
                <a:gd name="textAreaBottom" fmla="*/ 74520 h 74160"/>
              </a:gdLst>
              <a:ahLst/>
              <a:rect l="textAreaLeft" t="textAreaTop" r="textAreaRight" b="textAreaBottom"/>
              <a:pathLst>
                <a:path w="1408" h="2243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7080" bIns="370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6" name="Google Shape;1080;p40"/>
            <p:cNvSpPr/>
            <p:nvPr/>
          </p:nvSpPr>
          <p:spPr>
            <a:xfrm rot="20575800">
              <a:off x="3922560" y="4304160"/>
              <a:ext cx="101160" cy="63720"/>
            </a:xfrm>
            <a:custGeom>
              <a:avLst/>
              <a:gdLst>
                <a:gd name="textAreaLeft" fmla="*/ 0 w 101160"/>
                <a:gd name="textAreaRight" fmla="*/ 101520 w 101160"/>
                <a:gd name="textAreaTop" fmla="*/ 0 h 63720"/>
                <a:gd name="textAreaBottom" fmla="*/ 64080 h 63720"/>
              </a:gdLst>
              <a:ahLst/>
              <a:rect l="textAreaLeft" t="textAreaTop" r="textAreaRight" b="textAreaBottom"/>
              <a:pathLst>
                <a:path w="3066" h="193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2040" bIns="32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97" name="Google Shape;1081;p40"/>
            <p:cNvSpPr/>
            <p:nvPr/>
          </p:nvSpPr>
          <p:spPr>
            <a:xfrm rot="20575800">
              <a:off x="3854160" y="4037760"/>
              <a:ext cx="117360" cy="288000"/>
            </a:xfrm>
            <a:custGeom>
              <a:avLst/>
              <a:gdLst>
                <a:gd name="textAreaLeft" fmla="*/ 0 w 117360"/>
                <a:gd name="textAreaRight" fmla="*/ 117720 w 117360"/>
                <a:gd name="textAreaTop" fmla="*/ 0 h 288000"/>
                <a:gd name="textAreaBottom" fmla="*/ 288360 h 288000"/>
              </a:gdLst>
              <a:ahLst/>
              <a:rect l="textAreaLeft" t="textAreaTop" r="textAreaRight" b="textAreaBottom"/>
              <a:pathLst>
                <a:path w="3547" h="8689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98" name="Google Shape;1082;p40"/>
            <p:cNvSpPr/>
            <p:nvPr/>
          </p:nvSpPr>
          <p:spPr>
            <a:xfrm rot="20575800">
              <a:off x="3835440" y="4305960"/>
              <a:ext cx="102600" cy="81360"/>
            </a:xfrm>
            <a:custGeom>
              <a:avLst/>
              <a:gdLst>
                <a:gd name="textAreaLeft" fmla="*/ 0 w 102600"/>
                <a:gd name="textAreaRight" fmla="*/ 102960 w 102600"/>
                <a:gd name="textAreaTop" fmla="*/ 0 h 81360"/>
                <a:gd name="textAreaBottom" fmla="*/ 81720 h 81360"/>
              </a:gdLst>
              <a:ahLst/>
              <a:rect l="textAreaLeft" t="textAreaTop" r="textAreaRight" b="textAreaBottom"/>
              <a:pathLst>
                <a:path w="3100" h="2468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0680" bIns="406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9" name="Google Shape;1083;p40"/>
            <p:cNvSpPr/>
            <p:nvPr/>
          </p:nvSpPr>
          <p:spPr>
            <a:xfrm rot="20575800">
              <a:off x="3770280" y="4070520"/>
              <a:ext cx="119880" cy="270000"/>
            </a:xfrm>
            <a:custGeom>
              <a:avLst/>
              <a:gdLst>
                <a:gd name="textAreaLeft" fmla="*/ 0 w 119880"/>
                <a:gd name="textAreaRight" fmla="*/ 120240 w 119880"/>
                <a:gd name="textAreaTop" fmla="*/ 0 h 270000"/>
                <a:gd name="textAreaBottom" fmla="*/ 270360 h 270000"/>
              </a:gdLst>
              <a:ahLst/>
              <a:rect l="textAreaLeft" t="textAreaTop" r="textAreaRight" b="textAreaBottom"/>
              <a:pathLst>
                <a:path w="3628" h="815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00" name="Google Shape;1084;p40"/>
            <p:cNvSpPr/>
            <p:nvPr/>
          </p:nvSpPr>
          <p:spPr>
            <a:xfrm rot="20575800">
              <a:off x="4006440" y="4281840"/>
              <a:ext cx="114120" cy="58320"/>
            </a:xfrm>
            <a:custGeom>
              <a:avLst/>
              <a:gdLst>
                <a:gd name="textAreaLeft" fmla="*/ 0 w 114120"/>
                <a:gd name="textAreaRight" fmla="*/ 114480 w 114120"/>
                <a:gd name="textAreaTop" fmla="*/ 0 h 58320"/>
                <a:gd name="textAreaBottom" fmla="*/ 58680 h 58320"/>
              </a:gdLst>
              <a:ahLst/>
              <a:rect l="textAreaLeft" t="textAreaTop" r="textAreaRight" b="textAreaBottom"/>
              <a:pathLst>
                <a:path w="3455" h="1769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29160" bIns="291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01" name="Google Shape;1085;p40"/>
            <p:cNvSpPr/>
            <p:nvPr/>
          </p:nvSpPr>
          <p:spPr>
            <a:xfrm rot="20575800">
              <a:off x="3938400" y="4010760"/>
              <a:ext cx="124200" cy="288360"/>
            </a:xfrm>
            <a:custGeom>
              <a:avLst/>
              <a:gdLst>
                <a:gd name="textAreaLeft" fmla="*/ 0 w 124200"/>
                <a:gd name="textAreaRight" fmla="*/ 124560 w 124200"/>
                <a:gd name="textAreaTop" fmla="*/ 0 h 288360"/>
                <a:gd name="textAreaBottom" fmla="*/ 288720 h 288360"/>
              </a:gdLst>
              <a:ahLst/>
              <a:rect l="textAreaLeft" t="textAreaTop" r="textAreaRight" b="textAreaBottom"/>
              <a:pathLst>
                <a:path w="3754" h="8706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02" name="Google Shape;1086;p40"/>
            <p:cNvSpPr/>
            <p:nvPr/>
          </p:nvSpPr>
          <p:spPr>
            <a:xfrm rot="20575800">
              <a:off x="4030920" y="3975120"/>
              <a:ext cx="179280" cy="28188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0 h 281880"/>
                <a:gd name="textAreaBottom" fmla="*/ 282240 h 281880"/>
              </a:gdLst>
              <a:ahLst/>
              <a:rect l="textAreaLeft" t="textAreaTop" r="textAreaRight" b="textAreaBottom"/>
              <a:pathLst>
                <a:path w="5418" h="8506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03" name="Google Shape;1087;p40"/>
            <p:cNvSpPr/>
            <p:nvPr/>
          </p:nvSpPr>
          <p:spPr>
            <a:xfrm rot="20575800">
              <a:off x="4093200" y="4192560"/>
              <a:ext cx="148320" cy="112680"/>
            </a:xfrm>
            <a:custGeom>
              <a:avLst/>
              <a:gdLst>
                <a:gd name="textAreaLeft" fmla="*/ 0 w 148320"/>
                <a:gd name="textAreaRight" fmla="*/ 148680 w 148320"/>
                <a:gd name="textAreaTop" fmla="*/ 0 h 112680"/>
                <a:gd name="textAreaBottom" fmla="*/ 113040 h 112680"/>
              </a:gdLst>
              <a:ahLst/>
              <a:rect l="textAreaLeft" t="textAreaTop" r="textAreaRight" b="textAreaBottom"/>
              <a:pathLst>
                <a:path w="4488" h="341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56520" bIns="565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04" name="Google Shape;1088;p40"/>
            <p:cNvSpPr/>
            <p:nvPr/>
          </p:nvSpPr>
          <p:spPr>
            <a:xfrm rot="20575800">
              <a:off x="4113720" y="4098960"/>
              <a:ext cx="38160" cy="32760"/>
            </a:xfrm>
            <a:custGeom>
              <a:avLst/>
              <a:gdLst>
                <a:gd name="textAreaLeft" fmla="*/ 0 w 38160"/>
                <a:gd name="textAreaRight" fmla="*/ 38520 w 38160"/>
                <a:gd name="textAreaTop" fmla="*/ 0 h 32760"/>
                <a:gd name="textAreaBottom" fmla="*/ 33120 h 32760"/>
              </a:gdLst>
              <a:ahLst/>
              <a:rect l="textAreaLeft" t="textAreaTop" r="textAreaRight" b="textAreaBottom"/>
              <a:pathLst>
                <a:path w="1160" h="995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16560" bIns="165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05" name="Google Shape;1089;p40"/>
            <p:cNvSpPr/>
            <p:nvPr/>
          </p:nvSpPr>
          <p:spPr>
            <a:xfrm rot="20575800">
              <a:off x="4110480" y="4143960"/>
              <a:ext cx="77040" cy="77040"/>
            </a:xfrm>
            <a:custGeom>
              <a:avLst/>
              <a:gdLst>
                <a:gd name="textAreaLeft" fmla="*/ 0 w 77040"/>
                <a:gd name="textAreaRight" fmla="*/ 77400 w 77040"/>
                <a:gd name="textAreaTop" fmla="*/ 0 h 77040"/>
                <a:gd name="textAreaBottom" fmla="*/ 77400 h 77040"/>
              </a:gdLst>
              <a:ahLst/>
              <a:rect l="textAreaLeft" t="textAreaTop" r="textAreaRight" b="textAreaBottom"/>
              <a:pathLst>
                <a:path w="2331" h="2331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8520" bIns="385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06" name="Google Shape;1090;p40"/>
            <p:cNvSpPr/>
            <p:nvPr/>
          </p:nvSpPr>
          <p:spPr>
            <a:xfrm rot="20575800">
              <a:off x="3695760" y="3895560"/>
              <a:ext cx="257400" cy="207360"/>
            </a:xfrm>
            <a:custGeom>
              <a:avLst/>
              <a:gdLst>
                <a:gd name="textAreaLeft" fmla="*/ 0 w 257400"/>
                <a:gd name="textAreaRight" fmla="*/ 257760 w 257400"/>
                <a:gd name="textAreaTop" fmla="*/ 0 h 207360"/>
                <a:gd name="textAreaBottom" fmla="*/ 207720 h 207360"/>
              </a:gdLst>
              <a:ahLst/>
              <a:rect l="textAreaLeft" t="textAreaTop" r="textAreaRight" b="textAreaBottom"/>
              <a:pathLst>
                <a:path w="7769" h="6264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grpSp>
        <p:nvGrpSpPr>
          <p:cNvPr id="1007" name="Google Shape;1091;p40"/>
          <p:cNvGrpSpPr/>
          <p:nvPr/>
        </p:nvGrpSpPr>
        <p:grpSpPr>
          <a:xfrm>
            <a:off x="5956560" y="741960"/>
            <a:ext cx="578880" cy="632880"/>
            <a:chOff x="5956560" y="741960"/>
            <a:chExt cx="578880" cy="632880"/>
          </a:xfrm>
        </p:grpSpPr>
        <p:sp>
          <p:nvSpPr>
            <p:cNvPr id="1008" name="Google Shape;1092;p40"/>
            <p:cNvSpPr/>
            <p:nvPr/>
          </p:nvSpPr>
          <p:spPr>
            <a:xfrm flipV="1" rot="9867600">
              <a:off x="6432840" y="1051920"/>
              <a:ext cx="96480" cy="55800"/>
            </a:xfrm>
            <a:custGeom>
              <a:avLst/>
              <a:gdLst>
                <a:gd name="textAreaLeft" fmla="*/ 0 w 96480"/>
                <a:gd name="textAreaRight" fmla="*/ 96840 w 96480"/>
                <a:gd name="textAreaTop" fmla="*/ -360 h 55800"/>
                <a:gd name="textAreaBottom" fmla="*/ 55800 h 55800"/>
              </a:gdLst>
              <a:ahLst/>
              <a:rect l="textAreaLeft" t="textAreaTop" r="textAreaRight" b="textAreaBottom"/>
              <a:pathLst>
                <a:path w="2916" h="1688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28080" bIns="280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09" name="Google Shape;1093;p40"/>
            <p:cNvSpPr/>
            <p:nvPr/>
          </p:nvSpPr>
          <p:spPr>
            <a:xfrm flipV="1" rot="9867600">
              <a:off x="6085800" y="768960"/>
              <a:ext cx="234000" cy="237600"/>
            </a:xfrm>
            <a:custGeom>
              <a:avLst/>
              <a:gdLst>
                <a:gd name="textAreaLeft" fmla="*/ 0 w 234000"/>
                <a:gd name="textAreaRight" fmla="*/ 234360 w 234000"/>
                <a:gd name="textAreaTop" fmla="*/ 360 h 237600"/>
                <a:gd name="textAreaBottom" fmla="*/ 238320 h 237600"/>
              </a:gdLst>
              <a:ahLst/>
              <a:rect l="textAreaLeft" t="textAreaTop" r="textAreaRight" b="textAreaBottom"/>
              <a:pathLst>
                <a:path w="7065" h="7178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10" name="Google Shape;1094;p40"/>
            <p:cNvSpPr/>
            <p:nvPr/>
          </p:nvSpPr>
          <p:spPr>
            <a:xfrm flipV="1" rot="9867600">
              <a:off x="6384600" y="1226520"/>
              <a:ext cx="45360" cy="81720"/>
            </a:xfrm>
            <a:custGeom>
              <a:avLst/>
              <a:gdLst>
                <a:gd name="textAreaLeft" fmla="*/ 0 w 45360"/>
                <a:gd name="textAreaRight" fmla="*/ 45720 w 45360"/>
                <a:gd name="textAreaTop" fmla="*/ -360 h 81720"/>
                <a:gd name="textAreaBottom" fmla="*/ 81720 h 81720"/>
              </a:gdLst>
              <a:ahLst/>
              <a:rect l="textAreaLeft" t="textAreaTop" r="textAreaRight" b="textAreaBottom"/>
              <a:pathLst>
                <a:path w="1382" h="2487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11" name="Google Shape;1095;p40"/>
            <p:cNvSpPr/>
            <p:nvPr/>
          </p:nvSpPr>
          <p:spPr>
            <a:xfrm flipV="1" rot="9867600">
              <a:off x="6325200" y="1256400"/>
              <a:ext cx="27000" cy="82080"/>
            </a:xfrm>
            <a:custGeom>
              <a:avLst/>
              <a:gdLst>
                <a:gd name="textAreaLeft" fmla="*/ 0 w 27000"/>
                <a:gd name="textAreaRight" fmla="*/ 27360 w 27000"/>
                <a:gd name="textAreaTop" fmla="*/ 360 h 82080"/>
                <a:gd name="textAreaBottom" fmla="*/ 82800 h 82080"/>
              </a:gdLst>
              <a:ahLst/>
              <a:rect l="textAreaLeft" t="textAreaTop" r="textAreaRight" b="textAreaBottom"/>
              <a:pathLst>
                <a:path w="822" h="2489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12" name="Google Shape;1096;p40"/>
            <p:cNvSpPr/>
            <p:nvPr/>
          </p:nvSpPr>
          <p:spPr>
            <a:xfrm flipV="1" rot="9867600">
              <a:off x="6224040" y="1283400"/>
              <a:ext cx="32400" cy="82080"/>
            </a:xfrm>
            <a:custGeom>
              <a:avLst/>
              <a:gdLst>
                <a:gd name="textAreaLeft" fmla="*/ 0 w 32400"/>
                <a:gd name="textAreaRight" fmla="*/ 32760 w 32400"/>
                <a:gd name="textAreaTop" fmla="*/ 360 h 82080"/>
                <a:gd name="textAreaBottom" fmla="*/ 82800 h 82080"/>
              </a:gdLst>
              <a:ahLst/>
              <a:rect l="textAreaLeft" t="textAreaTop" r="textAreaRight" b="textAreaBottom"/>
              <a:pathLst>
                <a:path w="992" h="2481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1040" bIns="41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13" name="Google Shape;1097;p40"/>
            <p:cNvSpPr/>
            <p:nvPr/>
          </p:nvSpPr>
          <p:spPr>
            <a:xfrm flipV="1" rot="9867600">
              <a:off x="6145920" y="1296000"/>
              <a:ext cx="46440" cy="73800"/>
            </a:xfrm>
            <a:custGeom>
              <a:avLst/>
              <a:gdLst>
                <a:gd name="textAreaLeft" fmla="*/ 0 w 46440"/>
                <a:gd name="textAreaRight" fmla="*/ 46800 w 46440"/>
                <a:gd name="textAreaTop" fmla="*/ -360 h 73800"/>
                <a:gd name="textAreaBottom" fmla="*/ 73800 h 73800"/>
              </a:gdLst>
              <a:ahLst/>
              <a:rect l="textAreaLeft" t="textAreaTop" r="textAreaRight" b="textAreaBottom"/>
              <a:pathLst>
                <a:path w="1408" h="2243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7080" bIns="370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14" name="Google Shape;1098;p40"/>
            <p:cNvSpPr/>
            <p:nvPr/>
          </p:nvSpPr>
          <p:spPr>
            <a:xfrm flipV="1" rot="9867600">
              <a:off x="6272640" y="1217160"/>
              <a:ext cx="101160" cy="64080"/>
            </a:xfrm>
            <a:custGeom>
              <a:avLst/>
              <a:gdLst>
                <a:gd name="textAreaLeft" fmla="*/ 0 w 101160"/>
                <a:gd name="textAreaRight" fmla="*/ 101520 w 101160"/>
                <a:gd name="textAreaTop" fmla="*/ 360 h 64080"/>
                <a:gd name="textAreaBottom" fmla="*/ 64800 h 64080"/>
              </a:gdLst>
              <a:ahLst/>
              <a:rect l="textAreaLeft" t="textAreaTop" r="textAreaRight" b="textAreaBottom"/>
              <a:pathLst>
                <a:path w="3066" h="193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2040" bIns="320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15" name="Google Shape;1099;p40"/>
            <p:cNvSpPr/>
            <p:nvPr/>
          </p:nvSpPr>
          <p:spPr>
            <a:xfrm flipV="1" rot="9867600">
              <a:off x="6231960" y="942480"/>
              <a:ext cx="117360" cy="288000"/>
            </a:xfrm>
            <a:custGeom>
              <a:avLst/>
              <a:gdLst>
                <a:gd name="textAreaLeft" fmla="*/ 0 w 117360"/>
                <a:gd name="textAreaRight" fmla="*/ 117720 w 117360"/>
                <a:gd name="textAreaTop" fmla="*/ 360 h 288000"/>
                <a:gd name="textAreaBottom" fmla="*/ 288720 h 288000"/>
              </a:gdLst>
              <a:ahLst/>
              <a:rect l="textAreaLeft" t="textAreaTop" r="textAreaRight" b="textAreaBottom"/>
              <a:pathLst>
                <a:path w="3547" h="8689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16" name="Google Shape;1100;p40"/>
            <p:cNvSpPr/>
            <p:nvPr/>
          </p:nvSpPr>
          <p:spPr>
            <a:xfrm flipV="1" rot="9867600">
              <a:off x="6350400" y="1171080"/>
              <a:ext cx="102600" cy="81360"/>
            </a:xfrm>
            <a:custGeom>
              <a:avLst/>
              <a:gdLst>
                <a:gd name="textAreaLeft" fmla="*/ 0 w 102600"/>
                <a:gd name="textAreaRight" fmla="*/ 102960 w 102600"/>
                <a:gd name="textAreaTop" fmla="*/ 360 h 81360"/>
                <a:gd name="textAreaBottom" fmla="*/ 82080 h 81360"/>
              </a:gdLst>
              <a:ahLst/>
              <a:rect l="textAreaLeft" t="textAreaTop" r="textAreaRight" b="textAreaBottom"/>
              <a:pathLst>
                <a:path w="3100" h="2468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40680" bIns="406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17" name="Google Shape;1101;p40"/>
            <p:cNvSpPr/>
            <p:nvPr/>
          </p:nvSpPr>
          <p:spPr>
            <a:xfrm flipV="1" rot="9867600">
              <a:off x="6313320" y="927360"/>
              <a:ext cx="119880" cy="270000"/>
            </a:xfrm>
            <a:custGeom>
              <a:avLst/>
              <a:gdLst>
                <a:gd name="textAreaLeft" fmla="*/ 0 w 119880"/>
                <a:gd name="textAreaRight" fmla="*/ 120240 w 119880"/>
                <a:gd name="textAreaTop" fmla="*/ 360 h 270000"/>
                <a:gd name="textAreaBottom" fmla="*/ 270720 h 270000"/>
              </a:gdLst>
              <a:ahLst/>
              <a:rect l="textAreaLeft" t="textAreaTop" r="textAreaRight" b="textAreaBottom"/>
              <a:pathLst>
                <a:path w="3628" h="815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18" name="Google Shape;1102;p40"/>
            <p:cNvSpPr/>
            <p:nvPr/>
          </p:nvSpPr>
          <p:spPr>
            <a:xfrm flipV="1" rot="9867600">
              <a:off x="6176520" y="1247040"/>
              <a:ext cx="114120" cy="58320"/>
            </a:xfrm>
            <a:custGeom>
              <a:avLst/>
              <a:gdLst>
                <a:gd name="textAreaLeft" fmla="*/ 0 w 114120"/>
                <a:gd name="textAreaRight" fmla="*/ 114480 w 114120"/>
                <a:gd name="textAreaTop" fmla="*/ 360 h 58320"/>
                <a:gd name="textAreaBottom" fmla="*/ 59040 h 58320"/>
              </a:gdLst>
              <a:ahLst/>
              <a:rect l="textAreaLeft" t="textAreaTop" r="textAreaRight" b="textAreaBottom"/>
              <a:pathLst>
                <a:path w="3455" h="1769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29160" bIns="291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19" name="Google Shape;1103;p40"/>
            <p:cNvSpPr/>
            <p:nvPr/>
          </p:nvSpPr>
          <p:spPr>
            <a:xfrm flipV="1" rot="9867600">
              <a:off x="6140520" y="967320"/>
              <a:ext cx="124200" cy="288360"/>
            </a:xfrm>
            <a:custGeom>
              <a:avLst/>
              <a:gdLst>
                <a:gd name="textAreaLeft" fmla="*/ 0 w 124200"/>
                <a:gd name="textAreaRight" fmla="*/ 124560 w 124200"/>
                <a:gd name="textAreaTop" fmla="*/ -360 h 288360"/>
                <a:gd name="textAreaBottom" fmla="*/ 288360 h 288360"/>
              </a:gdLst>
              <a:ahLst/>
              <a:rect l="textAreaLeft" t="textAreaTop" r="textAreaRight" b="textAreaBottom"/>
              <a:pathLst>
                <a:path w="3754" h="8706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20" name="Google Shape;1104;p40"/>
            <p:cNvSpPr/>
            <p:nvPr/>
          </p:nvSpPr>
          <p:spPr>
            <a:xfrm flipV="1" rot="9867600">
              <a:off x="5990760" y="1001880"/>
              <a:ext cx="179280" cy="28224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360 h 282240"/>
                <a:gd name="textAreaBottom" fmla="*/ 282960 h 282240"/>
              </a:gdLst>
              <a:ahLst/>
              <a:rect l="textAreaLeft" t="textAreaTop" r="textAreaRight" b="textAreaBottom"/>
              <a:pathLst>
                <a:path w="5418" h="8506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21" name="Google Shape;1105;p40"/>
            <p:cNvSpPr/>
            <p:nvPr/>
          </p:nvSpPr>
          <p:spPr>
            <a:xfrm flipV="1" rot="9867600">
              <a:off x="6038280" y="1224360"/>
              <a:ext cx="148320" cy="112680"/>
            </a:xfrm>
            <a:custGeom>
              <a:avLst/>
              <a:gdLst>
                <a:gd name="textAreaLeft" fmla="*/ 0 w 148320"/>
                <a:gd name="textAreaRight" fmla="*/ 148680 w 148320"/>
                <a:gd name="textAreaTop" fmla="*/ -360 h 112680"/>
                <a:gd name="textAreaBottom" fmla="*/ 112680 h 112680"/>
              </a:gdLst>
              <a:ahLst/>
              <a:rect l="textAreaLeft" t="textAreaTop" r="textAreaRight" b="textAreaBottom"/>
              <a:pathLst>
                <a:path w="4488" h="341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56520" bIns="565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22" name="Google Shape;1106;p40"/>
            <p:cNvSpPr/>
            <p:nvPr/>
          </p:nvSpPr>
          <p:spPr>
            <a:xfrm flipV="1" rot="9867600">
              <a:off x="6050880" y="1132920"/>
              <a:ext cx="38160" cy="32760"/>
            </a:xfrm>
            <a:custGeom>
              <a:avLst/>
              <a:gdLst>
                <a:gd name="textAreaLeft" fmla="*/ 0 w 38160"/>
                <a:gd name="textAreaRight" fmla="*/ 38520 w 38160"/>
                <a:gd name="textAreaTop" fmla="*/ -360 h 32760"/>
                <a:gd name="textAreaBottom" fmla="*/ 32760 h 32760"/>
              </a:gdLst>
              <a:ahLst/>
              <a:rect l="textAreaLeft" t="textAreaTop" r="textAreaRight" b="textAreaBottom"/>
              <a:pathLst>
                <a:path w="1160" h="995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16560" bIns="1656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23" name="Google Shape;1107;p40"/>
            <p:cNvSpPr/>
            <p:nvPr/>
          </p:nvSpPr>
          <p:spPr>
            <a:xfrm flipV="1" rot="9867600">
              <a:off x="6053760" y="1176120"/>
              <a:ext cx="77040" cy="77400"/>
            </a:xfrm>
            <a:custGeom>
              <a:avLst/>
              <a:gdLst>
                <a:gd name="textAreaLeft" fmla="*/ 0 w 77040"/>
                <a:gd name="textAreaRight" fmla="*/ 77400 w 77040"/>
                <a:gd name="textAreaTop" fmla="*/ -360 h 77400"/>
                <a:gd name="textAreaBottom" fmla="*/ 77400 h 77400"/>
              </a:gdLst>
              <a:ahLst/>
              <a:rect l="textAreaLeft" t="textAreaTop" r="textAreaRight" b="textAreaBottom"/>
              <a:pathLst>
                <a:path w="2331" h="2331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8880" bIns="3888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024" name="Google Shape;1108;p40"/>
            <p:cNvSpPr/>
            <p:nvPr/>
          </p:nvSpPr>
          <p:spPr>
            <a:xfrm flipV="1" rot="9867600">
              <a:off x="6138000" y="781920"/>
              <a:ext cx="257400" cy="207000"/>
            </a:xfrm>
            <a:custGeom>
              <a:avLst/>
              <a:gdLst>
                <a:gd name="textAreaLeft" fmla="*/ 0 w 257400"/>
                <a:gd name="textAreaRight" fmla="*/ 257760 w 257400"/>
                <a:gd name="textAreaTop" fmla="*/ -360 h 207000"/>
                <a:gd name="textAreaBottom" fmla="*/ 207000 h 207000"/>
              </a:gdLst>
              <a:ahLst/>
              <a:rect l="textAreaLeft" t="textAreaTop" r="textAreaRight" b="textAreaBottom"/>
              <a:pathLst>
                <a:path w="7769" h="6264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n-US" sz="14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1025" name="Google Shape;1109;p40"/>
          <p:cNvSpPr/>
          <p:nvPr/>
        </p:nvSpPr>
        <p:spPr>
          <a:xfrm>
            <a:off x="-438120" y="1000080"/>
            <a:ext cx="2733480" cy="689400"/>
          </a:xfrm>
          <a:custGeom>
            <a:avLst/>
            <a:gdLst>
              <a:gd name="textAreaLeft" fmla="*/ 0 w 2733480"/>
              <a:gd name="textAreaRight" fmla="*/ 2733840 w 2733480"/>
              <a:gd name="textAreaTop" fmla="*/ 0 h 689400"/>
              <a:gd name="textAreaBottom" fmla="*/ 689760 h 689400"/>
            </a:gdLst>
            <a:ahLst/>
            <a:rect l="textAreaLeft" t="textAreaTop" r="textAreaRight" b="textAreaBottom"/>
            <a:pathLst>
              <a:path w="109347" h="27595">
                <a:moveTo>
                  <a:pt x="109347" y="27595"/>
                </a:moveTo>
                <a:cubicBezTo>
                  <a:pt x="102196" y="18656"/>
                  <a:pt x="92064" y="10427"/>
                  <a:pt x="80772" y="8545"/>
                </a:cubicBezTo>
                <a:cubicBezTo>
                  <a:pt x="75008" y="7584"/>
                  <a:pt x="64919" y="15283"/>
                  <a:pt x="67818" y="20356"/>
                </a:cubicBezTo>
                <a:cubicBezTo>
                  <a:pt x="68844" y="22151"/>
                  <a:pt x="72452" y="22961"/>
                  <a:pt x="73914" y="21499"/>
                </a:cubicBezTo>
                <a:cubicBezTo>
                  <a:pt x="76161" y="19252"/>
                  <a:pt x="75192" y="15022"/>
                  <a:pt x="74295" y="11974"/>
                </a:cubicBezTo>
                <a:cubicBezTo>
                  <a:pt x="72545" y="6025"/>
                  <a:pt x="65204" y="2108"/>
                  <a:pt x="59055" y="1306"/>
                </a:cubicBezTo>
                <a:cubicBezTo>
                  <a:pt x="45071" y="-518"/>
                  <a:pt x="30544" y="-547"/>
                  <a:pt x="16764" y="2449"/>
                </a:cubicBezTo>
                <a:cubicBezTo>
                  <a:pt x="11253" y="3647"/>
                  <a:pt x="3988" y="8723"/>
                  <a:pt x="0" y="4735"/>
                </a:cubicBezTo>
              </a:path>
            </a:pathLst>
          </a:custGeom>
          <a:noFill/>
          <a:ln w="19050">
            <a:solidFill>
              <a:srgbClr val="703316"/>
            </a:solidFill>
            <a:prstDash val="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slow">
    <p:push dir="r"/>
  </p:transition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" dur="700"/>
                                        <p:tgtEl>
                                          <p:spTgt spid="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5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6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7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8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9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0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1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2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3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5eb2fc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LibreOffice/24.8.4.2$MacOSX_AARCH64 LibreOffice_project/bb3cfa12c7b1bf994ecc5649a80400d06cd71002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2025-12-02T15:40:03Z</dcterms:modified>
  <cp:revision>1</cp:revision>
  <dc:subject/>
  <dc:title/>
</cp:coreProperties>
</file>