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D85E1B-5A7F-4A6F-8312-B1E61E920005}" v="2" dt="2025-12-02T10:38:55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Arya" userId="2cfe733bb67c108b" providerId="LiveId" clId="{0125DD4C-E338-46D8-87C5-7DC8449E95F3}"/>
    <pc:docChg chg="undo custSel modSld">
      <pc:chgData name="Jason Arya" userId="2cfe733bb67c108b" providerId="LiveId" clId="{0125DD4C-E338-46D8-87C5-7DC8449E95F3}" dt="2025-12-02T10:58:46.102" v="2104" actId="20577"/>
      <pc:docMkLst>
        <pc:docMk/>
      </pc:docMkLst>
      <pc:sldChg chg="delSp modSp mod">
        <pc:chgData name="Jason Arya" userId="2cfe733bb67c108b" providerId="LiveId" clId="{0125DD4C-E338-46D8-87C5-7DC8449E95F3}" dt="2025-12-02T10:56:15.599" v="2090" actId="1076"/>
        <pc:sldMkLst>
          <pc:docMk/>
          <pc:sldMk cId="3935931923" sldId="256"/>
        </pc:sldMkLst>
        <pc:spChg chg="mod">
          <ac:chgData name="Jason Arya" userId="2cfe733bb67c108b" providerId="LiveId" clId="{0125DD4C-E338-46D8-87C5-7DC8449E95F3}" dt="2025-12-02T10:47:01.065" v="1379" actId="1076"/>
          <ac:spMkLst>
            <pc:docMk/>
            <pc:sldMk cId="3935931923" sldId="256"/>
            <ac:spMk id="2" creationId="{719A552A-9D53-EDA2-AB41-C502000C0E51}"/>
          </ac:spMkLst>
        </pc:spChg>
        <pc:spChg chg="mod">
          <ac:chgData name="Jason Arya" userId="2cfe733bb67c108b" providerId="LiveId" clId="{0125DD4C-E338-46D8-87C5-7DC8449E95F3}" dt="2025-12-02T10:56:15.599" v="2090" actId="1076"/>
          <ac:spMkLst>
            <pc:docMk/>
            <pc:sldMk cId="3935931923" sldId="256"/>
            <ac:spMk id="3" creationId="{556AEAE6-C47F-0B18-DE13-0E08F7FA1D22}"/>
          </ac:spMkLst>
        </pc:spChg>
        <pc:picChg chg="mod ord">
          <ac:chgData name="Jason Arya" userId="2cfe733bb67c108b" providerId="LiveId" clId="{0125DD4C-E338-46D8-87C5-7DC8449E95F3}" dt="2025-12-02T10:46:38.632" v="1373" actId="1076"/>
          <ac:picMkLst>
            <pc:docMk/>
            <pc:sldMk cId="3935931923" sldId="256"/>
            <ac:picMk id="6" creationId="{60282B6A-EAC3-9FBD-DFF0-59DDF96D21C7}"/>
          </ac:picMkLst>
        </pc:picChg>
        <pc:picChg chg="mod ord">
          <ac:chgData name="Jason Arya" userId="2cfe733bb67c108b" providerId="LiveId" clId="{0125DD4C-E338-46D8-87C5-7DC8449E95F3}" dt="2025-12-02T10:45:58.111" v="1362" actId="1076"/>
          <ac:picMkLst>
            <pc:docMk/>
            <pc:sldMk cId="3935931923" sldId="256"/>
            <ac:picMk id="8" creationId="{B6849112-BFD8-AF53-C201-8ED31BE80296}"/>
          </ac:picMkLst>
        </pc:picChg>
        <pc:picChg chg="del">
          <ac:chgData name="Jason Arya" userId="2cfe733bb67c108b" providerId="LiveId" clId="{0125DD4C-E338-46D8-87C5-7DC8449E95F3}" dt="2025-12-02T10:45:48.466" v="1358" actId="478"/>
          <ac:picMkLst>
            <pc:docMk/>
            <pc:sldMk cId="3935931923" sldId="256"/>
            <ac:picMk id="10" creationId="{398DBBA4-9186-882A-EBD0-01D7D691763C}"/>
          </ac:picMkLst>
        </pc:picChg>
      </pc:sldChg>
      <pc:sldChg chg="modSp mod">
        <pc:chgData name="Jason Arya" userId="2cfe733bb67c108b" providerId="LiveId" clId="{0125DD4C-E338-46D8-87C5-7DC8449E95F3}" dt="2025-12-02T10:58:46.102" v="2104" actId="20577"/>
        <pc:sldMkLst>
          <pc:docMk/>
          <pc:sldMk cId="3966197737" sldId="259"/>
        </pc:sldMkLst>
        <pc:spChg chg="mod">
          <ac:chgData name="Jason Arya" userId="2cfe733bb67c108b" providerId="LiveId" clId="{0125DD4C-E338-46D8-87C5-7DC8449E95F3}" dt="2025-12-02T10:35:13.897" v="474" actId="20577"/>
          <ac:spMkLst>
            <pc:docMk/>
            <pc:sldMk cId="3966197737" sldId="259"/>
            <ac:spMk id="21" creationId="{8CF77AFA-2DFC-A7BB-35ED-72DBB0EBCA65}"/>
          </ac:spMkLst>
        </pc:spChg>
        <pc:spChg chg="mod">
          <ac:chgData name="Jason Arya" userId="2cfe733bb67c108b" providerId="LiveId" clId="{0125DD4C-E338-46D8-87C5-7DC8449E95F3}" dt="2025-12-02T10:38:50.312" v="554" actId="20577"/>
          <ac:spMkLst>
            <pc:docMk/>
            <pc:sldMk cId="3966197737" sldId="259"/>
            <ac:spMk id="25" creationId="{F1266316-09E8-24C6-3673-46957151623D}"/>
          </ac:spMkLst>
        </pc:spChg>
        <pc:spChg chg="mod">
          <ac:chgData name="Jason Arya" userId="2cfe733bb67c108b" providerId="LiveId" clId="{0125DD4C-E338-46D8-87C5-7DC8449E95F3}" dt="2025-12-02T10:58:46.102" v="2104" actId="20577"/>
          <ac:spMkLst>
            <pc:docMk/>
            <pc:sldMk cId="3966197737" sldId="259"/>
            <ac:spMk id="27" creationId="{8EDB9399-7C93-2F41-3FED-F6217216638C}"/>
          </ac:spMkLst>
        </pc:spChg>
      </pc:sldChg>
      <pc:sldChg chg="addSp modSp mod">
        <pc:chgData name="Jason Arya" userId="2cfe733bb67c108b" providerId="LiveId" clId="{0125DD4C-E338-46D8-87C5-7DC8449E95F3}" dt="2025-12-02T10:51:36.168" v="2089" actId="1076"/>
        <pc:sldMkLst>
          <pc:docMk/>
          <pc:sldMk cId="2112006499" sldId="260"/>
        </pc:sldMkLst>
        <pc:spChg chg="add mod">
          <ac:chgData name="Jason Arya" userId="2cfe733bb67c108b" providerId="LiveId" clId="{0125DD4C-E338-46D8-87C5-7DC8449E95F3}" dt="2025-12-02T10:51:36.168" v="2089" actId="1076"/>
          <ac:spMkLst>
            <pc:docMk/>
            <pc:sldMk cId="2112006499" sldId="260"/>
            <ac:spMk id="5" creationId="{6CD6B3D2-E862-5F62-C555-B8421576D8EB}"/>
          </ac:spMkLst>
        </pc:spChg>
        <pc:picChg chg="mod">
          <ac:chgData name="Jason Arya" userId="2cfe733bb67c108b" providerId="LiveId" clId="{0125DD4C-E338-46D8-87C5-7DC8449E95F3}" dt="2025-12-02T10:37:44.132" v="493" actId="1076"/>
          <ac:picMkLst>
            <pc:docMk/>
            <pc:sldMk cId="2112006499" sldId="260"/>
            <ac:picMk id="4" creationId="{8B11AE8D-C80B-B1FA-7243-9A58E01E089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95437-3AE4-1155-09C3-ED8F21ACE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35F78-5A6C-CE4F-4906-1FEF26CF3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47589-DC2E-58C9-9071-7F04D25DC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9F01-BB1D-47DF-A6F3-F4F45EC23B73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C45A9-4E60-6D88-2D79-AB325BF0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C3986-8969-8838-89D6-E7FBC0AC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3B7E-EB4B-458A-A071-19C6D70E4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60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49859-2F0C-2D73-C817-07CE174E3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18606-A851-9DAA-CA8A-2CA722B4C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334AD-85B7-9425-E317-689C03F5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9F01-BB1D-47DF-A6F3-F4F45EC23B73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246A2-1E40-2AA4-0C36-D93C22C6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4BC18-E7ED-DFBF-08C8-2579C4597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3B7E-EB4B-458A-A071-19C6D70E4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54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65B3A7-71E4-E865-95A6-EC2975C89B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BF96B-055C-DA0C-092D-6E897321F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F0209-5E63-706A-AD00-5E254E508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9F01-BB1D-47DF-A6F3-F4F45EC23B73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99FCB-970F-9DED-5F31-50A3FF4D4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23DBE-BA55-D367-E7FF-25BAC73B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3B7E-EB4B-458A-A071-19C6D70E4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69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D3F2-A500-387B-3A28-97FB9F9F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A21B2-B428-FE02-CC85-E1AF81417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D17E4-1042-02DC-6185-E78A465E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9F01-BB1D-47DF-A6F3-F4F45EC23B73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46D1-0127-65EB-EA5A-3DDFEF29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10D23-51AD-D9FB-751F-9FFE547A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3B7E-EB4B-458A-A071-19C6D70E4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8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D16A-7A94-E9B2-AA60-19821D541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4479D-0DB1-57CD-1354-8A75CFE2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EBD9B-44F0-2883-C358-5FEFDDB0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9F01-BB1D-47DF-A6F3-F4F45EC23B73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69A18-DD37-D641-ED1A-6CF806AC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B450B-5489-352C-38D7-1F10A07A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3B7E-EB4B-458A-A071-19C6D70E4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46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7A4E-E90F-3340-2E5E-D771B6419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D509E-3D76-4537-9DC2-8AA75EFF8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FF15E-CAC9-2462-F7DF-E7DB10C20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F4950-A73C-00EC-5817-EFDC59C7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9F01-BB1D-47DF-A6F3-F4F45EC23B73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92742-A6E9-43DE-9613-21CA3514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530CF-0E20-89DA-F485-CE29CC19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3B7E-EB4B-458A-A071-19C6D70E4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38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DBD62-646F-C117-E37F-BCA40B38E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B1306-CDA7-F27C-8D5B-FB521C676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E1A8F-785A-F4B6-C01E-E811C460C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DED52D-1CD6-71D4-DC4E-5A947D778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E7DE99-E6B5-98FD-93C8-D9AC9710D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C74187-26FF-CF9B-2D13-357D6A82A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9F01-BB1D-47DF-A6F3-F4F45EC23B73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B6C663-6463-C616-CCE5-6C3DF8EB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0E4DF6-FAAB-58BB-DAC9-5DC40FD3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3B7E-EB4B-458A-A071-19C6D70E4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83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0B45F-4472-9FAA-EEBE-0773EACB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5E61B3-9DFB-5CA4-A500-8BF7AFD8A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9F01-BB1D-47DF-A6F3-F4F45EC23B73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F3F5E3-214A-8AFC-EA59-B97ECD4F4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8757A-F44E-BD99-038D-8D5F0647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3B7E-EB4B-458A-A071-19C6D70E4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1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611AD1-0D13-A898-31D2-8B45D4637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9F01-BB1D-47DF-A6F3-F4F45EC23B73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BC1BDD-11C0-5FED-8D7B-8339327FA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C2662-8DD0-0DF6-9A2F-99916A42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3B7E-EB4B-458A-A071-19C6D70E4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47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B2123-2F7D-CE73-B357-46ABB748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05BD5-0A15-BF34-5FD0-896E45A45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D8F8F-44D0-F2E5-FFC0-C2666387A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A064E-95CE-372F-6771-B5318B6A9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9F01-BB1D-47DF-A6F3-F4F45EC23B73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C7DA4-BA2A-C084-8202-D0A13C0E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FC9685-522F-30BF-FEE0-7C18498F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3B7E-EB4B-458A-A071-19C6D70E4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7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55580-4A1D-869E-4641-E1BEB0C58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52026D-6EBA-ADE7-4EB6-0F6494199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82F6EE-2D60-CFD4-7510-35C38496D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7AD80-A6BC-6F5D-11E8-F68A30B5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9F01-BB1D-47DF-A6F3-F4F45EC23B73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D4AB0-0374-3479-E845-A1D2886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683FA-ADF5-2EF7-7855-13A1F028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3B7E-EB4B-458A-A071-19C6D70E4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07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CA6534-9925-C8F0-225A-212A6BFA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14DB5-516D-9866-A4C9-70DFD2FE6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D5FA4-BC91-94D0-DC0D-A63768D71B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949F01-BB1D-47DF-A6F3-F4F45EC23B73}" type="datetimeFigureOut">
              <a:rPr lang="en-GB" smtClean="0"/>
              <a:t>02/12/2025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4FB2A-4CED-29B4-B53A-F28348751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C8700-D3A5-0254-85B7-9A366EA4D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153B7E-EB4B-458A-A071-19C6D70E4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99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A4BD6EE-7B51-447C-AAB3-028B7A3E5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A552A-9D53-EDA2-AB41-C502000C0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-294348"/>
            <a:ext cx="10730732" cy="2357939"/>
          </a:xfrm>
        </p:spPr>
        <p:txBody>
          <a:bodyPr>
            <a:normAutofit/>
          </a:bodyPr>
          <a:lstStyle/>
          <a:p>
            <a:r>
              <a:rPr lang="en-GB" sz="4100" dirty="0"/>
              <a:t>Structural and Depositional Evolution of the </a:t>
            </a:r>
            <a:r>
              <a:rPr lang="en-GB" sz="4100" dirty="0" err="1"/>
              <a:t>Barreme</a:t>
            </a:r>
            <a:r>
              <a:rPr lang="en-GB" sz="4100" dirty="0"/>
              <a:t> Basin (40-20Ma)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AEAE6-C47F-0B18-DE13-0E08F7FA1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0" y="1583718"/>
            <a:ext cx="5032744" cy="1845282"/>
          </a:xfrm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r>
              <a:rPr lang="en-GB" dirty="0"/>
              <a:t>Jason Arya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6B5FF7CD-712E-4187-BFF5-B192FFB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005089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ndscape with trees and mountains&#10;&#10;AI-generated content may be incorrect.">
            <a:extLst>
              <a:ext uri="{FF2B5EF4-FFF2-40B4-BE49-F238E27FC236}">
                <a16:creationId xmlns:a16="http://schemas.microsoft.com/office/drawing/2014/main" id="{B6849112-BFD8-AF53-C201-8ED31BE80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2713" r="19977" b="-2711"/>
          <a:stretch>
            <a:fillRect/>
          </a:stretch>
        </p:blipFill>
        <p:spPr>
          <a:xfrm>
            <a:off x="142666" y="3759040"/>
            <a:ext cx="5593768" cy="2709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282B6A-EAC3-9FBD-DFF0-59DDF96D2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80" y="2453475"/>
            <a:ext cx="6374354" cy="428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3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map of a mountain range&#10;&#10;AI-generated content may be incorrect.">
            <a:extLst>
              <a:ext uri="{FF2B5EF4-FFF2-40B4-BE49-F238E27FC236}">
                <a16:creationId xmlns:a16="http://schemas.microsoft.com/office/drawing/2014/main" id="{6BC65F26-732D-F41C-7056-8C4B42F4F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9" t="2090" r="34911" b="28479"/>
          <a:stretch>
            <a:fillRect/>
          </a:stretch>
        </p:blipFill>
        <p:spPr>
          <a:xfrm>
            <a:off x="8639250" y="0"/>
            <a:ext cx="3552750" cy="4556789"/>
          </a:xfrm>
        </p:spPr>
      </p:pic>
      <p:pic>
        <p:nvPicPr>
          <p:cNvPr id="19" name="Picture 18" descr="A green hills with trees and a building&#10;&#10;AI-generated content may be incorrect.">
            <a:extLst>
              <a:ext uri="{FF2B5EF4-FFF2-40B4-BE49-F238E27FC236}">
                <a16:creationId xmlns:a16="http://schemas.microsoft.com/office/drawing/2014/main" id="{A33A904A-7B76-7ADE-E21A-E442B5F97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4" y="2655419"/>
            <a:ext cx="3151937" cy="42025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CF77AFA-2DFC-A7BB-35ED-72DBB0EBCA65}"/>
              </a:ext>
            </a:extLst>
          </p:cNvPr>
          <p:cNvSpPr txBox="1"/>
          <p:nvPr/>
        </p:nvSpPr>
        <p:spPr>
          <a:xfrm>
            <a:off x="157886" y="87717"/>
            <a:ext cx="8430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Barreme</a:t>
            </a:r>
            <a:r>
              <a:rPr lang="en-GB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piggy-back basin in a thrust belt, SE France</a:t>
            </a:r>
          </a:p>
          <a:p>
            <a:endParaRPr lang="en-GB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Mapped in field : structural and stratigraphic constraints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Initial sagging marine basin (40Ma-30Ma): flexural sag  + sea level change -shallow marine limestones and deeper marl deposition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Later Alpine compression (30-20Ma): growth fault related folding produces westward verging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Clumanc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anticline, with small syncline to the west and the major basin syncline towards the east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266316-09E8-24C6-3673-46957151623D}"/>
              </a:ext>
            </a:extLst>
          </p:cNvPr>
          <p:cNvSpPr txBox="1"/>
          <p:nvPr/>
        </p:nvSpPr>
        <p:spPr>
          <a:xfrm>
            <a:off x="3317443" y="2655419"/>
            <a:ext cx="52706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Model</a:t>
            </a:r>
          </a:p>
          <a:p>
            <a:endParaRPr lang="en-GB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2D PDE surface evolution model </a:t>
            </a:r>
            <a:r>
              <a:rPr lang="en-GB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(built on top of Homework/Lab 9 code)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Initial topography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Basin with N-S 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Pyreenees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folds consisting of Cretaceous Marls and Limestones.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Tectonic functions: functions for flexural subsidence, sag, Alpine folding and uplift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DB9399-7C93-2F41-3FED-F6217216638C}"/>
              </a:ext>
            </a:extLst>
          </p:cNvPr>
          <p:cNvSpPr txBox="1"/>
          <p:nvPr/>
        </p:nvSpPr>
        <p:spPr>
          <a:xfrm>
            <a:off x="3317443" y="5240742"/>
            <a:ext cx="8705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Surface processes: Depth dependent deposition with fluvial incision switched off to focus on tectonics and basin infill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Each cell stores: elevation and lithology.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Model runs for 1000 steps with dt of 20kyr, outputs every 10 steps. </a:t>
            </a:r>
            <a:r>
              <a:rPr lang="en-GB"/>
              <a:t>Total 20Myr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19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nimation">
            <a:hlinkClick r:id="" action="ppaction://media"/>
            <a:extLst>
              <a:ext uri="{FF2B5EF4-FFF2-40B4-BE49-F238E27FC236}">
                <a16:creationId xmlns:a16="http://schemas.microsoft.com/office/drawing/2014/main" id="{8B11AE8D-C80B-B1FA-7243-9A58E01E089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249" y="339174"/>
            <a:ext cx="7575208" cy="568088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D6B3D2-E862-5F62-C555-B8421576D8EB}"/>
              </a:ext>
            </a:extLst>
          </p:cNvPr>
          <p:cNvSpPr txBox="1"/>
          <p:nvPr/>
        </p:nvSpPr>
        <p:spPr>
          <a:xfrm>
            <a:off x="7906276" y="117693"/>
            <a:ext cx="416773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Timeline:</a:t>
            </a:r>
          </a:p>
          <a:p>
            <a:endParaRPr lang="en-GB" dirty="0"/>
          </a:p>
          <a:p>
            <a:r>
              <a:rPr lang="en-GB" dirty="0"/>
              <a:t>0-10Ma: Flexural sagging basin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Flexural subsidence and sag creates shallow marine basin above relic Pyrenean folds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Depth controlled deposition builds Nummulitic Limestone (shallow) and Blue Marl (deeper). </a:t>
            </a:r>
          </a:p>
          <a:p>
            <a:endParaRPr lang="en-GB" dirty="0"/>
          </a:p>
          <a:p>
            <a:r>
              <a:rPr lang="en-GB" dirty="0"/>
              <a:t>10Ma: Beginning of Alpine Compression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New E-W compression begins new folding and regional uplift. Turbiditic sandstones infill deep basin</a:t>
            </a:r>
          </a:p>
          <a:p>
            <a:endParaRPr lang="en-GB" dirty="0"/>
          </a:p>
          <a:p>
            <a:r>
              <a:rPr lang="en-GB" dirty="0"/>
              <a:t>10-20Ma: Growth of </a:t>
            </a:r>
            <a:r>
              <a:rPr lang="en-GB" dirty="0" err="1"/>
              <a:t>Clumanc</a:t>
            </a:r>
            <a:r>
              <a:rPr lang="en-GB" dirty="0"/>
              <a:t> anticline and synclines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Growth of west verging </a:t>
            </a:r>
            <a:r>
              <a:rPr lang="en-GB" dirty="0" err="1"/>
              <a:t>Clumanc</a:t>
            </a:r>
            <a:r>
              <a:rPr lang="en-GB" dirty="0"/>
              <a:t> anticline, with western syncline and major eastern basin syncline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Limestones folded and uplifted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Turbidites accumulate </a:t>
            </a:r>
            <a:r>
              <a:rPr lang="en-GB" dirty="0" err="1"/>
              <a:t>syntectonically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0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257</Words>
  <Application>Microsoft Office PowerPoint</Application>
  <PresentationFormat>Widescreen</PresentationFormat>
  <Paragraphs>30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Structural and Depositional Evolution of the Barreme Basin (40-20Ma)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Arya</dc:creator>
  <cp:lastModifiedBy>Jason Arya</cp:lastModifiedBy>
  <cp:revision>2</cp:revision>
  <dcterms:created xsi:type="dcterms:W3CDTF">2025-12-01T22:15:08Z</dcterms:created>
  <dcterms:modified xsi:type="dcterms:W3CDTF">2025-12-02T10:58:48Z</dcterms:modified>
</cp:coreProperties>
</file>