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27FE5E-97B7-469C-B4C4-5A09410765B8}" v="1" dt="2025-12-02T23:41:54.523"/>
    <p1510:client id="{87FD7734-8438-49E7-8D09-2AE0FD82A039}" v="316" dt="2025-12-04T22:57:56.03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ushka Raj" userId="d791bd7b80a0d734" providerId="Windows Live" clId="Web-{87FD7734-8438-49E7-8D09-2AE0FD82A039}"/>
    <pc:docChg chg="modSld">
      <pc:chgData name="Anushka Raj" userId="d791bd7b80a0d734" providerId="Windows Live" clId="Web-{87FD7734-8438-49E7-8D09-2AE0FD82A039}" dt="2025-12-04T22:57:56.034" v="187" actId="1076"/>
      <pc:docMkLst>
        <pc:docMk/>
      </pc:docMkLst>
      <pc:sldChg chg="addSp delSp modSp">
        <pc:chgData name="Anushka Raj" userId="d791bd7b80a0d734" providerId="Windows Live" clId="Web-{87FD7734-8438-49E7-8D09-2AE0FD82A039}" dt="2025-12-04T22:57:56.034" v="187" actId="1076"/>
        <pc:sldMkLst>
          <pc:docMk/>
          <pc:sldMk cId="0" sldId="259"/>
        </pc:sldMkLst>
        <pc:spChg chg="add mod">
          <ac:chgData name="Anushka Raj" userId="d791bd7b80a0d734" providerId="Windows Live" clId="Web-{87FD7734-8438-49E7-8D09-2AE0FD82A039}" dt="2025-12-04T22:54:06.388" v="91" actId="1076"/>
          <ac:spMkLst>
            <pc:docMk/>
            <pc:sldMk cId="0" sldId="259"/>
            <ac:spMk id="5" creationId="{FC0A9281-00A8-AF6D-DE97-5A3475DCC9E0}"/>
          </ac:spMkLst>
        </pc:spChg>
        <pc:spChg chg="add del mod">
          <ac:chgData name="Anushka Raj" userId="d791bd7b80a0d734" providerId="Windows Live" clId="Web-{87FD7734-8438-49E7-8D09-2AE0FD82A039}" dt="2025-12-04T22:52:19.063" v="61"/>
          <ac:spMkLst>
            <pc:docMk/>
            <pc:sldMk cId="0" sldId="259"/>
            <ac:spMk id="6" creationId="{DD1F1A05-F02D-A87E-816F-B386B46F1279}"/>
          </ac:spMkLst>
        </pc:spChg>
        <pc:spChg chg="add">
          <ac:chgData name="Anushka Raj" userId="d791bd7b80a0d734" providerId="Windows Live" clId="Web-{87FD7734-8438-49E7-8D09-2AE0FD82A039}" dt="2025-12-04T22:52:16.266" v="59"/>
          <ac:spMkLst>
            <pc:docMk/>
            <pc:sldMk cId="0" sldId="259"/>
            <ac:spMk id="7" creationId="{5CAE9752-A6AB-8775-C807-E8F0C28F5CA8}"/>
          </ac:spMkLst>
        </pc:spChg>
        <pc:spChg chg="add mod">
          <ac:chgData name="Anushka Raj" userId="d791bd7b80a0d734" providerId="Windows Live" clId="Web-{87FD7734-8438-49E7-8D09-2AE0FD82A039}" dt="2025-12-04T22:54:01.544" v="90" actId="1076"/>
          <ac:spMkLst>
            <pc:docMk/>
            <pc:sldMk cId="0" sldId="259"/>
            <ac:spMk id="8" creationId="{2F2F88B2-AAB1-0AF7-65B9-629231A705A5}"/>
          </ac:spMkLst>
        </pc:spChg>
        <pc:spChg chg="add mod">
          <ac:chgData name="Anushka Raj" userId="d791bd7b80a0d734" providerId="Windows Live" clId="Web-{87FD7734-8438-49E7-8D09-2AE0FD82A039}" dt="2025-12-04T22:54:33.376" v="101" actId="20577"/>
          <ac:spMkLst>
            <pc:docMk/>
            <pc:sldMk cId="0" sldId="259"/>
            <ac:spMk id="9" creationId="{806B7324-4E4F-9898-AB8E-50ADE665DC70}"/>
          </ac:spMkLst>
        </pc:spChg>
        <pc:spChg chg="add mod">
          <ac:chgData name="Anushka Raj" userId="d791bd7b80a0d734" providerId="Windows Live" clId="Web-{87FD7734-8438-49E7-8D09-2AE0FD82A039}" dt="2025-12-04T22:54:56.113" v="111" actId="20577"/>
          <ac:spMkLst>
            <pc:docMk/>
            <pc:sldMk cId="0" sldId="259"/>
            <ac:spMk id="10" creationId="{07EF1291-D68A-A971-05B2-F7F958F5ED82}"/>
          </ac:spMkLst>
        </pc:spChg>
        <pc:spChg chg="add mod">
          <ac:chgData name="Anushka Raj" userId="d791bd7b80a0d734" providerId="Windows Live" clId="Web-{87FD7734-8438-49E7-8D09-2AE0FD82A039}" dt="2025-12-04T22:55:51.915" v="142" actId="1076"/>
          <ac:spMkLst>
            <pc:docMk/>
            <pc:sldMk cId="0" sldId="259"/>
            <ac:spMk id="11" creationId="{940C8CB4-A511-CD11-9E6C-BE0D3E0BF7CD}"/>
          </ac:spMkLst>
        </pc:spChg>
        <pc:spChg chg="add mod">
          <ac:chgData name="Anushka Raj" userId="d791bd7b80a0d734" providerId="Windows Live" clId="Web-{87FD7734-8438-49E7-8D09-2AE0FD82A039}" dt="2025-12-04T22:56:37.138" v="175" actId="20577"/>
          <ac:spMkLst>
            <pc:docMk/>
            <pc:sldMk cId="0" sldId="259"/>
            <ac:spMk id="12" creationId="{2B5F4399-B210-C562-3CEC-A55A5D2ADFE3}"/>
          </ac:spMkLst>
        </pc:spChg>
        <pc:spChg chg="add mod">
          <ac:chgData name="Anushka Raj" userId="d791bd7b80a0d734" providerId="Windows Live" clId="Web-{87FD7734-8438-49E7-8D09-2AE0FD82A039}" dt="2025-12-04T22:57:56.034" v="187" actId="1076"/>
          <ac:spMkLst>
            <pc:docMk/>
            <pc:sldMk cId="0" sldId="259"/>
            <ac:spMk id="13" creationId="{CA8156E4-4314-F58C-78D9-CB94901C67E4}"/>
          </ac:spMkLst>
        </pc:spChg>
        <pc:spChg chg="del">
          <ac:chgData name="Anushka Raj" userId="d791bd7b80a0d734" providerId="Windows Live" clId="Web-{87FD7734-8438-49E7-8D09-2AE0FD82A039}" dt="2025-12-04T22:45:32.719" v="10"/>
          <ac:spMkLst>
            <pc:docMk/>
            <pc:sldMk cId="0" sldId="259"/>
            <ac:spMk id="242" creationId="{00000000-0000-0000-0000-000000000000}"/>
          </ac:spMkLst>
        </pc:spChg>
        <pc:spChg chg="del">
          <ac:chgData name="Anushka Raj" userId="d791bd7b80a0d734" providerId="Windows Live" clId="Web-{87FD7734-8438-49E7-8D09-2AE0FD82A039}" dt="2025-12-04T22:45:31.781" v="9"/>
          <ac:spMkLst>
            <pc:docMk/>
            <pc:sldMk cId="0" sldId="259"/>
            <ac:spMk id="243" creationId="{00000000-0000-0000-0000-000000000000}"/>
          </ac:spMkLst>
        </pc:spChg>
        <pc:spChg chg="add del mod">
          <ac:chgData name="Anushka Raj" userId="d791bd7b80a0d734" providerId="Windows Live" clId="Web-{87FD7734-8438-49E7-8D09-2AE0FD82A039}" dt="2025-12-04T22:47:09.309" v="18"/>
          <ac:spMkLst>
            <pc:docMk/>
            <pc:sldMk cId="0" sldId="259"/>
            <ac:spMk id="244" creationId="{00000000-0000-0000-0000-000000000000}"/>
          </ac:spMkLst>
        </pc:spChg>
        <pc:picChg chg="add del mod">
          <ac:chgData name="Anushka Raj" userId="d791bd7b80a0d734" providerId="Windows Live" clId="Web-{87FD7734-8438-49E7-8D09-2AE0FD82A039}" dt="2025-12-04T22:50:33.949" v="22"/>
          <ac:picMkLst>
            <pc:docMk/>
            <pc:sldMk cId="0" sldId="259"/>
            <ac:picMk id="2" creationId="{BFCBC713-1F9E-8F22-6F9C-F72E223B5424}"/>
          </ac:picMkLst>
        </pc:picChg>
        <pc:picChg chg="add mod">
          <ac:chgData name="Anushka Raj" userId="d791bd7b80a0d734" providerId="Windows Live" clId="Web-{87FD7734-8438-49E7-8D09-2AE0FD82A039}" dt="2025-12-04T22:50:44.871" v="25" actId="1076"/>
          <ac:picMkLst>
            <pc:docMk/>
            <pc:sldMk cId="0" sldId="259"/>
            <ac:picMk id="3" creationId="{5A17996B-8075-3C3D-11F1-13809D213149}"/>
          </ac:picMkLst>
        </pc:picChg>
      </pc:sldChg>
    </pc:docChg>
  </pc:docChgLst>
  <pc:docChgLst>
    <pc:chgData name="Anushka Raj" userId="d791bd7b80a0d734" providerId="Windows Live" clId="Web-{8327FE5E-97B7-469C-B4C4-5A09410765B8}"/>
    <pc:docChg chg="modSld">
      <pc:chgData name="Anushka Raj" userId="d791bd7b80a0d734" providerId="Windows Live" clId="Web-{8327FE5E-97B7-469C-B4C4-5A09410765B8}" dt="2025-12-02T23:41:54.523" v="0" actId="1076"/>
      <pc:docMkLst>
        <pc:docMk/>
      </pc:docMkLst>
      <pc:sldChg chg="modSp">
        <pc:chgData name="Anushka Raj" userId="d791bd7b80a0d734" providerId="Windows Live" clId="Web-{8327FE5E-97B7-469C-B4C4-5A09410765B8}" dt="2025-12-02T23:41:54.523" v="0" actId="1076"/>
        <pc:sldMkLst>
          <pc:docMk/>
          <pc:sldMk cId="0" sldId="258"/>
        </pc:sldMkLst>
        <pc:spChg chg="mod">
          <ac:chgData name="Anushka Raj" userId="d791bd7b80a0d734" providerId="Windows Live" clId="Web-{8327FE5E-97B7-469C-B4C4-5A09410765B8}" dt="2025-12-02T23:41:54.523" v="0" actId="1076"/>
          <ac:spMkLst>
            <pc:docMk/>
            <pc:sldMk cId="0" sldId="258"/>
            <ac:spMk id="22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1143000" y="685800"/>
            <a:ext cx="4572000" cy="3429000"/>
          </a:xfrm>
          <a:prstGeom prst="rect">
            <a:avLst/>
          </a:prstGeom>
        </p:spPr>
        <p:txBody>
          <a:bodyPr/>
          <a:lstStyle/>
          <a:p>
            <a:endParaRPr/>
          </a:p>
        </p:txBody>
      </p:sp>
      <p:sp>
        <p:nvSpPr>
          <p:cNvPr id="209" name="Shape 2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7"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342900" y="1065212"/>
            <a:ext cx="3886200" cy="735014"/>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15" name="Body Level One…"/>
          <p:cNvSpPr txBox="1">
            <a:spLocks noGrp="1"/>
          </p:cNvSpPr>
          <p:nvPr>
            <p:ph type="body" sz="quarter" idx="1"/>
          </p:nvPr>
        </p:nvSpPr>
        <p:spPr>
          <a:xfrm>
            <a:off x="685800" y="1943100"/>
            <a:ext cx="3200400" cy="876300"/>
          </a:xfrm>
          <a:prstGeom prst="rect">
            <a:avLst/>
          </a:prstGeom>
        </p:spPr>
        <p:txBody>
          <a:bodyPr lIns="22849" tIns="22849" rIns="22849" bIns="22849"/>
          <a:lstStyle>
            <a:lvl1pPr marL="330200" indent="-203200" algn="ctr">
              <a:lnSpc>
                <a:spcPct val="100000"/>
              </a:lnSpc>
              <a:spcBef>
                <a:spcPts val="300"/>
              </a:spcBef>
              <a:buClrTx/>
              <a:buSzTx/>
              <a:buFontTx/>
              <a:buNone/>
              <a:defRPr sz="1600">
                <a:solidFill>
                  <a:srgbClr val="888888"/>
                </a:solidFill>
                <a:latin typeface="Calibri"/>
                <a:ea typeface="Calibri"/>
                <a:cs typeface="Calibri"/>
                <a:sym typeface="Calibri"/>
              </a:defRPr>
            </a:lvl1pPr>
            <a:lvl2pPr marL="330200" indent="266700" algn="ctr">
              <a:lnSpc>
                <a:spcPct val="100000"/>
              </a:lnSpc>
              <a:spcBef>
                <a:spcPts val="300"/>
              </a:spcBef>
              <a:buClrTx/>
              <a:buSzTx/>
              <a:buFontTx/>
              <a:buNone/>
              <a:defRPr sz="1600">
                <a:solidFill>
                  <a:srgbClr val="888888"/>
                </a:solidFill>
                <a:latin typeface="Calibri"/>
                <a:ea typeface="Calibri"/>
                <a:cs typeface="Calibri"/>
                <a:sym typeface="Calibri"/>
              </a:defRPr>
            </a:lvl2pPr>
            <a:lvl3pPr marL="330200" indent="736600" algn="ctr">
              <a:lnSpc>
                <a:spcPct val="100000"/>
              </a:lnSpc>
              <a:spcBef>
                <a:spcPts val="300"/>
              </a:spcBef>
              <a:buClrTx/>
              <a:buSzTx/>
              <a:buFontTx/>
              <a:buNone/>
              <a:defRPr sz="1600">
                <a:solidFill>
                  <a:srgbClr val="888888"/>
                </a:solidFill>
                <a:latin typeface="Calibri"/>
                <a:ea typeface="Calibri"/>
                <a:cs typeface="Calibri"/>
                <a:sym typeface="Calibri"/>
              </a:defRPr>
            </a:lvl3pPr>
            <a:lvl4pPr marL="330200" indent="1206500" algn="ctr">
              <a:lnSpc>
                <a:spcPct val="100000"/>
              </a:lnSpc>
              <a:spcBef>
                <a:spcPts val="300"/>
              </a:spcBef>
              <a:buClrTx/>
              <a:buSzTx/>
              <a:buFontTx/>
              <a:buNone/>
              <a:defRPr sz="1600">
                <a:solidFill>
                  <a:srgbClr val="888888"/>
                </a:solidFill>
                <a:latin typeface="Calibri"/>
                <a:ea typeface="Calibri"/>
                <a:cs typeface="Calibri"/>
                <a:sym typeface="Calibri"/>
              </a:defRPr>
            </a:lvl4pPr>
            <a:lvl5pPr marL="330200" indent="1663700" algn="ctr">
              <a:lnSpc>
                <a:spcPct val="100000"/>
              </a:lnSpc>
              <a:spcBef>
                <a:spcPts val="300"/>
              </a:spcBef>
              <a:buClrTx/>
              <a:buSzTx/>
              <a:buFontTx/>
              <a:buNone/>
              <a:defRPr sz="16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24" name="Body Level One…"/>
          <p:cNvSpPr txBox="1">
            <a:spLocks noGrp="1"/>
          </p:cNvSpPr>
          <p:nvPr>
            <p:ph type="body" sz="quarter" idx="1"/>
          </p:nvPr>
        </p:nvSpPr>
        <p:spPr>
          <a:xfrm>
            <a:off x="228600" y="800100"/>
            <a:ext cx="4114800" cy="2262983"/>
          </a:xfrm>
          <a:prstGeom prst="rect">
            <a:avLst/>
          </a:prstGeom>
        </p:spPr>
        <p:txBody>
          <a:bodyPr lIns="22849" tIns="22849" rIns="22849" bIns="22849"/>
          <a:lstStyle>
            <a:lvl1pPr indent="-28575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1pPr>
            <a:lvl2pPr marL="955221" indent="-326571">
              <a:lnSpc>
                <a:spcPct val="100000"/>
              </a:lnSpc>
              <a:spcBef>
                <a:spcPts val="200"/>
              </a:spcBef>
              <a:buClr>
                <a:srgbClr val="000000"/>
              </a:buClr>
              <a:buSzPts val="1600"/>
              <a:buChar char="–"/>
              <a:defRPr sz="1600">
                <a:solidFill>
                  <a:srgbClr val="000000"/>
                </a:solidFill>
                <a:latin typeface="Calibri"/>
                <a:ea typeface="Calibri"/>
                <a:cs typeface="Calibri"/>
                <a:sym typeface="Calibri"/>
              </a:defRPr>
            </a:lvl2pPr>
            <a:lvl3pPr marL="1466850" indent="-3810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3pPr>
            <a:lvl4pPr marL="20002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4pPr>
            <a:lvl5pPr marL="24574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132" name="Title Text"/>
          <p:cNvSpPr txBox="1">
            <a:spLocks noGrp="1"/>
          </p:cNvSpPr>
          <p:nvPr>
            <p:ph type="title"/>
          </p:nvPr>
        </p:nvSpPr>
        <p:spPr>
          <a:xfrm>
            <a:off x="361156" y="2203450"/>
            <a:ext cx="3886201" cy="681038"/>
          </a:xfrm>
          <a:prstGeom prst="rect">
            <a:avLst/>
          </a:prstGeom>
        </p:spPr>
        <p:txBody>
          <a:bodyPr lIns="22849" tIns="22849" rIns="22849" bIns="22849"/>
          <a:lstStyle>
            <a:lvl1pPr>
              <a:defRPr sz="2000" b="1">
                <a:latin typeface="Calibri"/>
                <a:ea typeface="Calibri"/>
                <a:cs typeface="Calibri"/>
                <a:sym typeface="Calibri"/>
              </a:defRPr>
            </a:lvl1pPr>
          </a:lstStyle>
          <a:p>
            <a:r>
              <a:t>Title Text</a:t>
            </a:r>
          </a:p>
        </p:txBody>
      </p:sp>
      <p:sp>
        <p:nvSpPr>
          <p:cNvPr id="133" name="Body Level One…"/>
          <p:cNvSpPr txBox="1">
            <a:spLocks noGrp="1"/>
          </p:cNvSpPr>
          <p:nvPr>
            <p:ph type="body" sz="quarter" idx="1"/>
          </p:nvPr>
        </p:nvSpPr>
        <p:spPr>
          <a:xfrm>
            <a:off x="361156" y="1453357"/>
            <a:ext cx="3886201" cy="750095"/>
          </a:xfrm>
          <a:prstGeom prst="rect">
            <a:avLst/>
          </a:prstGeom>
        </p:spPr>
        <p:txBody>
          <a:bodyPr lIns="22849" tIns="22849" rIns="22849" bIns="22849" anchor="b"/>
          <a:lstStyle>
            <a:lvl1pPr marL="228600" indent="0">
              <a:lnSpc>
                <a:spcPct val="100000"/>
              </a:lnSpc>
              <a:spcBef>
                <a:spcPts val="200"/>
              </a:spcBef>
              <a:buClrTx/>
              <a:buSzTx/>
              <a:buFontTx/>
              <a:buNone/>
              <a:defRPr sz="1000">
                <a:solidFill>
                  <a:srgbClr val="888888"/>
                </a:solidFill>
                <a:latin typeface="Calibri"/>
                <a:ea typeface="Calibri"/>
                <a:cs typeface="Calibri"/>
                <a:sym typeface="Calibri"/>
              </a:defRPr>
            </a:lvl1pPr>
            <a:lvl2pPr marL="228600" indent="457200">
              <a:lnSpc>
                <a:spcPct val="100000"/>
              </a:lnSpc>
              <a:spcBef>
                <a:spcPts val="200"/>
              </a:spcBef>
              <a:buClrTx/>
              <a:buSzTx/>
              <a:buFontTx/>
              <a:buNone/>
              <a:defRPr sz="1000">
                <a:solidFill>
                  <a:srgbClr val="888888"/>
                </a:solidFill>
                <a:latin typeface="Calibri"/>
                <a:ea typeface="Calibri"/>
                <a:cs typeface="Calibri"/>
                <a:sym typeface="Calibri"/>
              </a:defRPr>
            </a:lvl2pPr>
            <a:lvl3pPr marL="228600" indent="914400">
              <a:lnSpc>
                <a:spcPct val="100000"/>
              </a:lnSpc>
              <a:spcBef>
                <a:spcPts val="200"/>
              </a:spcBef>
              <a:buClrTx/>
              <a:buSzTx/>
              <a:buFontTx/>
              <a:buNone/>
              <a:defRPr sz="1000">
                <a:solidFill>
                  <a:srgbClr val="888888"/>
                </a:solidFill>
                <a:latin typeface="Calibri"/>
                <a:ea typeface="Calibri"/>
                <a:cs typeface="Calibri"/>
                <a:sym typeface="Calibri"/>
              </a:defRPr>
            </a:lvl3pPr>
            <a:lvl4pPr marL="228600" indent="1371600">
              <a:lnSpc>
                <a:spcPct val="100000"/>
              </a:lnSpc>
              <a:spcBef>
                <a:spcPts val="200"/>
              </a:spcBef>
              <a:buClrTx/>
              <a:buSzTx/>
              <a:buFontTx/>
              <a:buNone/>
              <a:defRPr sz="1000">
                <a:solidFill>
                  <a:srgbClr val="888888"/>
                </a:solidFill>
                <a:latin typeface="Calibri"/>
                <a:ea typeface="Calibri"/>
                <a:cs typeface="Calibri"/>
                <a:sym typeface="Calibri"/>
              </a:defRPr>
            </a:lvl4pPr>
            <a:lvl5pPr marL="228600" indent="1828800">
              <a:lnSpc>
                <a:spcPct val="100000"/>
              </a:lnSpc>
              <a:spcBef>
                <a:spcPts val="200"/>
              </a:spcBef>
              <a:buClrTx/>
              <a:buSzTx/>
              <a:buFontTx/>
              <a:buNone/>
              <a:defRPr sz="1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141"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42" name="Body Level One…"/>
          <p:cNvSpPr txBox="1">
            <a:spLocks noGrp="1"/>
          </p:cNvSpPr>
          <p:nvPr>
            <p:ph type="body" sz="quarter" idx="1"/>
          </p:nvPr>
        </p:nvSpPr>
        <p:spPr>
          <a:xfrm>
            <a:off x="228600" y="800100"/>
            <a:ext cx="2019300" cy="2262983"/>
          </a:xfrm>
          <a:prstGeom prst="rect">
            <a:avLst/>
          </a:prstGeom>
        </p:spPr>
        <p:txBody>
          <a:bodyPr lIns="22849" tIns="22849" rIns="22849" bIns="22849"/>
          <a:lstStyle>
            <a:lvl1pPr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1pPr>
            <a:lvl2pPr marL="965200" indent="-3556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2pPr>
            <a:lvl3pPr marL="1488439" indent="-408939">
              <a:lnSpc>
                <a:spcPct val="100000"/>
              </a:lnSpc>
              <a:spcBef>
                <a:spcPts val="300"/>
              </a:spcBef>
              <a:buClr>
                <a:srgbClr val="000000"/>
              </a:buClr>
              <a:buSzPts val="1400"/>
              <a:buChar char="•"/>
              <a:defRPr sz="1400">
                <a:solidFill>
                  <a:srgbClr val="000000"/>
                </a:solidFill>
                <a:latin typeface="Calibri"/>
                <a:ea typeface="Calibri"/>
                <a:cs typeface="Calibri"/>
                <a:sym typeface="Calibri"/>
              </a:defRPr>
            </a:lvl3pPr>
            <a:lvl4pPr marL="1987550" indent="-444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4pPr>
            <a:lvl5pPr marL="2444750" indent="-444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3" name="Google Shape;81;p18"/>
          <p:cNvSpPr txBox="1">
            <a:spLocks noGrp="1"/>
          </p:cNvSpPr>
          <p:nvPr>
            <p:ph type="body" sz="quarter" idx="21"/>
          </p:nvPr>
        </p:nvSpPr>
        <p:spPr>
          <a:xfrm>
            <a:off x="2324100" y="800099"/>
            <a:ext cx="2019300" cy="2262984"/>
          </a:xfrm>
          <a:prstGeom prst="rect">
            <a:avLst/>
          </a:prstGeom>
        </p:spPr>
        <p:txBody>
          <a:bodyPr lIns="22849" tIns="22849" rIns="22849" bIns="22849"/>
          <a:lstStyle/>
          <a:p>
            <a:pPr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pPr>
            <a:endParaRPr/>
          </a:p>
        </p:txBody>
      </p:sp>
      <p:sp>
        <p:nvSpPr>
          <p:cNvPr id="144"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52" name="Body Level One…"/>
          <p:cNvSpPr txBox="1">
            <a:spLocks noGrp="1"/>
          </p:cNvSpPr>
          <p:nvPr>
            <p:ph type="body" sz="quarter" idx="1"/>
          </p:nvPr>
        </p:nvSpPr>
        <p:spPr>
          <a:xfrm>
            <a:off x="228600" y="767556"/>
            <a:ext cx="2020094" cy="319882"/>
          </a:xfrm>
          <a:prstGeom prst="rect">
            <a:avLst/>
          </a:prstGeom>
        </p:spPr>
        <p:txBody>
          <a:bodyPr lIns="22849" tIns="22849" rIns="22849" bIns="22849" anchor="b"/>
          <a:lstStyle>
            <a:lvl1pPr marL="228600" indent="0">
              <a:lnSpc>
                <a:spcPct val="100000"/>
              </a:lnSpc>
              <a:spcBef>
                <a:spcPts val="200"/>
              </a:spcBef>
              <a:buClrTx/>
              <a:buSzTx/>
              <a:buFontTx/>
              <a:buNone/>
              <a:defRPr sz="1200" b="1">
                <a:solidFill>
                  <a:srgbClr val="000000"/>
                </a:solidFill>
                <a:latin typeface="Calibri"/>
                <a:ea typeface="Calibri"/>
                <a:cs typeface="Calibri"/>
                <a:sym typeface="Calibri"/>
              </a:defRPr>
            </a:lvl1pPr>
            <a:lvl2pPr marL="228600" indent="457200">
              <a:lnSpc>
                <a:spcPct val="100000"/>
              </a:lnSpc>
              <a:spcBef>
                <a:spcPts val="200"/>
              </a:spcBef>
              <a:buClrTx/>
              <a:buSzTx/>
              <a:buFontTx/>
              <a:buNone/>
              <a:defRPr sz="1200" b="1">
                <a:solidFill>
                  <a:srgbClr val="000000"/>
                </a:solidFill>
                <a:latin typeface="Calibri"/>
                <a:ea typeface="Calibri"/>
                <a:cs typeface="Calibri"/>
                <a:sym typeface="Calibri"/>
              </a:defRPr>
            </a:lvl2pPr>
            <a:lvl3pPr marL="228600" indent="914400">
              <a:lnSpc>
                <a:spcPct val="100000"/>
              </a:lnSpc>
              <a:spcBef>
                <a:spcPts val="200"/>
              </a:spcBef>
              <a:buClrTx/>
              <a:buSzTx/>
              <a:buFontTx/>
              <a:buNone/>
              <a:defRPr sz="1200" b="1">
                <a:solidFill>
                  <a:srgbClr val="000000"/>
                </a:solidFill>
                <a:latin typeface="Calibri"/>
                <a:ea typeface="Calibri"/>
                <a:cs typeface="Calibri"/>
                <a:sym typeface="Calibri"/>
              </a:defRPr>
            </a:lvl3pPr>
            <a:lvl4pPr marL="228600" indent="1371600">
              <a:lnSpc>
                <a:spcPct val="100000"/>
              </a:lnSpc>
              <a:spcBef>
                <a:spcPts val="200"/>
              </a:spcBef>
              <a:buClrTx/>
              <a:buSzTx/>
              <a:buFontTx/>
              <a:buNone/>
              <a:defRPr sz="1200" b="1">
                <a:solidFill>
                  <a:srgbClr val="000000"/>
                </a:solidFill>
                <a:latin typeface="Calibri"/>
                <a:ea typeface="Calibri"/>
                <a:cs typeface="Calibri"/>
                <a:sym typeface="Calibri"/>
              </a:defRPr>
            </a:lvl4pPr>
            <a:lvl5pPr marL="228600" indent="1828800">
              <a:lnSpc>
                <a:spcPct val="100000"/>
              </a:lnSpc>
              <a:spcBef>
                <a:spcPts val="200"/>
              </a:spcBef>
              <a:buClrTx/>
              <a:buSzTx/>
              <a:buFontTx/>
              <a:buNone/>
              <a:defRPr sz="12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3" name="Google Shape;88;p19"/>
          <p:cNvSpPr txBox="1">
            <a:spLocks noGrp="1"/>
          </p:cNvSpPr>
          <p:nvPr>
            <p:ph type="body" sz="quarter" idx="21"/>
          </p:nvPr>
        </p:nvSpPr>
        <p:spPr>
          <a:xfrm>
            <a:off x="228600" y="1087438"/>
            <a:ext cx="2020094" cy="1975644"/>
          </a:xfrm>
          <a:prstGeom prst="rect">
            <a:avLst/>
          </a:prstGeom>
        </p:spPr>
        <p:txBody>
          <a:bodyPr lIns="22849" tIns="22849" rIns="22849" bIns="22849"/>
          <a:lstStyle/>
          <a:p>
            <a:pPr indent="-304800">
              <a:lnSpc>
                <a:spcPct val="100000"/>
              </a:lnSpc>
              <a:spcBef>
                <a:spcPts val="200"/>
              </a:spcBef>
              <a:buClr>
                <a:srgbClr val="000000"/>
              </a:buClr>
              <a:buSzPts val="1200"/>
              <a:buChar char="•"/>
              <a:defRPr sz="1200">
                <a:solidFill>
                  <a:srgbClr val="000000"/>
                </a:solidFill>
                <a:latin typeface="Calibri"/>
                <a:ea typeface="Calibri"/>
                <a:cs typeface="Calibri"/>
                <a:sym typeface="Calibri"/>
              </a:defRPr>
            </a:pPr>
            <a:endParaRPr/>
          </a:p>
        </p:txBody>
      </p:sp>
      <p:sp>
        <p:nvSpPr>
          <p:cNvPr id="154" name="Google Shape;89;p19"/>
          <p:cNvSpPr txBox="1">
            <a:spLocks noGrp="1"/>
          </p:cNvSpPr>
          <p:nvPr>
            <p:ph type="body" sz="quarter" idx="22"/>
          </p:nvPr>
        </p:nvSpPr>
        <p:spPr>
          <a:xfrm>
            <a:off x="2322513" y="767556"/>
            <a:ext cx="2020889" cy="319882"/>
          </a:xfrm>
          <a:prstGeom prst="rect">
            <a:avLst/>
          </a:prstGeom>
        </p:spPr>
        <p:txBody>
          <a:bodyPr lIns="22849" tIns="22849" rIns="22849" bIns="22849" anchor="b"/>
          <a:lstStyle/>
          <a:p>
            <a:pPr marL="228600" indent="0">
              <a:lnSpc>
                <a:spcPct val="100000"/>
              </a:lnSpc>
              <a:spcBef>
                <a:spcPts val="200"/>
              </a:spcBef>
              <a:buClrTx/>
              <a:buSzTx/>
              <a:buFontTx/>
              <a:buNone/>
              <a:defRPr sz="1200" b="1">
                <a:solidFill>
                  <a:srgbClr val="000000"/>
                </a:solidFill>
                <a:latin typeface="Calibri"/>
                <a:ea typeface="Calibri"/>
                <a:cs typeface="Calibri"/>
                <a:sym typeface="Calibri"/>
              </a:defRPr>
            </a:pPr>
            <a:endParaRPr/>
          </a:p>
        </p:txBody>
      </p:sp>
      <p:sp>
        <p:nvSpPr>
          <p:cNvPr id="155" name="Google Shape;90;p19"/>
          <p:cNvSpPr txBox="1">
            <a:spLocks noGrp="1"/>
          </p:cNvSpPr>
          <p:nvPr>
            <p:ph type="body" sz="quarter" idx="23"/>
          </p:nvPr>
        </p:nvSpPr>
        <p:spPr>
          <a:xfrm>
            <a:off x="2322513" y="1087438"/>
            <a:ext cx="2020889" cy="1975644"/>
          </a:xfrm>
          <a:prstGeom prst="rect">
            <a:avLst/>
          </a:prstGeom>
        </p:spPr>
        <p:txBody>
          <a:bodyPr lIns="22849" tIns="22849" rIns="22849" bIns="22849"/>
          <a:lstStyle/>
          <a:p>
            <a:pPr indent="-304800">
              <a:lnSpc>
                <a:spcPct val="100000"/>
              </a:lnSpc>
              <a:spcBef>
                <a:spcPts val="200"/>
              </a:spcBef>
              <a:buClr>
                <a:srgbClr val="000000"/>
              </a:buClr>
              <a:buSzPts val="1200"/>
              <a:buChar char="•"/>
              <a:defRPr sz="1200">
                <a:solidFill>
                  <a:srgbClr val="000000"/>
                </a:solidFill>
                <a:latin typeface="Calibri"/>
                <a:ea typeface="Calibri"/>
                <a:cs typeface="Calibri"/>
                <a:sym typeface="Calibri"/>
              </a:defRPr>
            </a:pPr>
            <a:endParaRPr/>
          </a:p>
        </p:txBody>
      </p:sp>
      <p:sp>
        <p:nvSpPr>
          <p:cNvPr id="156"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64"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228600" y="136525"/>
            <a:ext cx="1504158" cy="581025"/>
          </a:xfrm>
          <a:prstGeom prst="rect">
            <a:avLst/>
          </a:prstGeom>
        </p:spPr>
        <p:txBody>
          <a:bodyPr lIns="22849" tIns="22849" rIns="22849" bIns="22849" anchor="b"/>
          <a:lstStyle>
            <a:lvl1pPr>
              <a:defRPr sz="1000" b="1">
                <a:latin typeface="Calibri"/>
                <a:ea typeface="Calibri"/>
                <a:cs typeface="Calibri"/>
                <a:sym typeface="Calibri"/>
              </a:defRPr>
            </a:lvl1pPr>
          </a:lstStyle>
          <a:p>
            <a:r>
              <a:t>Title Text</a:t>
            </a:r>
          </a:p>
        </p:txBody>
      </p:sp>
      <p:sp>
        <p:nvSpPr>
          <p:cNvPr id="172" name="Body Level One…"/>
          <p:cNvSpPr txBox="1">
            <a:spLocks noGrp="1"/>
          </p:cNvSpPr>
          <p:nvPr>
            <p:ph type="body" sz="quarter" idx="1"/>
          </p:nvPr>
        </p:nvSpPr>
        <p:spPr>
          <a:xfrm>
            <a:off x="1787525" y="136525"/>
            <a:ext cx="2555875" cy="2926558"/>
          </a:xfrm>
          <a:prstGeom prst="rect">
            <a:avLst/>
          </a:prstGeom>
        </p:spPr>
        <p:txBody>
          <a:bodyPr lIns="22849" tIns="22849" rIns="22849" bIns="22849"/>
          <a:lstStyle>
            <a:lvl1pPr indent="-330200">
              <a:lnSpc>
                <a:spcPct val="100000"/>
              </a:lnSpc>
              <a:spcBef>
                <a:spcPts val="300"/>
              </a:spcBef>
              <a:buClr>
                <a:srgbClr val="000000"/>
              </a:buClr>
              <a:buSzPts val="1600"/>
              <a:buChar char="•"/>
              <a:defRPr sz="1600">
                <a:solidFill>
                  <a:srgbClr val="000000"/>
                </a:solidFill>
                <a:latin typeface="Calibri"/>
                <a:ea typeface="Calibri"/>
                <a:cs typeface="Calibri"/>
                <a:sym typeface="Calibri"/>
              </a:defRPr>
            </a:lvl1pPr>
            <a:lvl2pPr marL="959757" indent="-362857">
              <a:lnSpc>
                <a:spcPct val="100000"/>
              </a:lnSpc>
              <a:spcBef>
                <a:spcPts val="300"/>
              </a:spcBef>
              <a:buClr>
                <a:srgbClr val="000000"/>
              </a:buClr>
              <a:buSzPts val="1600"/>
              <a:buChar char="–"/>
              <a:defRPr sz="1600">
                <a:solidFill>
                  <a:srgbClr val="000000"/>
                </a:solidFill>
                <a:latin typeface="Calibri"/>
                <a:ea typeface="Calibri"/>
                <a:cs typeface="Calibri"/>
                <a:sym typeface="Calibri"/>
              </a:defRPr>
            </a:lvl2pPr>
            <a:lvl3pPr marL="1473200" indent="-406400">
              <a:lnSpc>
                <a:spcPct val="100000"/>
              </a:lnSpc>
              <a:spcBef>
                <a:spcPts val="300"/>
              </a:spcBef>
              <a:buClr>
                <a:srgbClr val="000000"/>
              </a:buClr>
              <a:buSzPts val="1600"/>
              <a:buChar char="•"/>
              <a:defRPr sz="1600">
                <a:solidFill>
                  <a:srgbClr val="000000"/>
                </a:solidFill>
                <a:latin typeface="Calibri"/>
                <a:ea typeface="Calibri"/>
                <a:cs typeface="Calibri"/>
                <a:sym typeface="Calibri"/>
              </a:defRPr>
            </a:lvl3pPr>
            <a:lvl4pPr marL="2004060" indent="-467360">
              <a:lnSpc>
                <a:spcPct val="100000"/>
              </a:lnSpc>
              <a:spcBef>
                <a:spcPts val="300"/>
              </a:spcBef>
              <a:buClr>
                <a:srgbClr val="000000"/>
              </a:buClr>
              <a:buSzPts val="1600"/>
              <a:buChar char="–"/>
              <a:defRPr sz="1600">
                <a:solidFill>
                  <a:srgbClr val="000000"/>
                </a:solidFill>
                <a:latin typeface="Calibri"/>
                <a:ea typeface="Calibri"/>
                <a:cs typeface="Calibri"/>
                <a:sym typeface="Calibri"/>
              </a:defRPr>
            </a:lvl4pPr>
            <a:lvl5pPr marL="2461260" indent="-467360">
              <a:lnSpc>
                <a:spcPct val="100000"/>
              </a:lnSpc>
              <a:spcBef>
                <a:spcPts val="3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3" name="Google Shape;102;p21"/>
          <p:cNvSpPr txBox="1">
            <a:spLocks noGrp="1"/>
          </p:cNvSpPr>
          <p:nvPr>
            <p:ph type="body" sz="quarter" idx="21"/>
          </p:nvPr>
        </p:nvSpPr>
        <p:spPr>
          <a:xfrm>
            <a:off x="228599" y="717549"/>
            <a:ext cx="1504159" cy="2345534"/>
          </a:xfrm>
          <a:prstGeom prst="rect">
            <a:avLst/>
          </a:prstGeom>
        </p:spPr>
        <p:txBody>
          <a:bodyPr lIns="22849" tIns="22849" rIns="22849" bIns="22849"/>
          <a:lstStyle/>
          <a:p>
            <a:pPr marL="228600" indent="0">
              <a:lnSpc>
                <a:spcPct val="100000"/>
              </a:lnSpc>
              <a:spcBef>
                <a:spcPts val="100"/>
              </a:spcBef>
              <a:buClrTx/>
              <a:buSzTx/>
              <a:buFontTx/>
              <a:buNone/>
              <a:defRPr sz="700">
                <a:solidFill>
                  <a:srgbClr val="000000"/>
                </a:solidFill>
                <a:latin typeface="Calibri"/>
                <a:ea typeface="Calibri"/>
                <a:cs typeface="Calibri"/>
                <a:sym typeface="Calibri"/>
              </a:defRPr>
            </a:pPr>
            <a:endParaRPr/>
          </a:p>
        </p:txBody>
      </p:sp>
      <p:sp>
        <p:nvSpPr>
          <p:cNvPr id="174"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896144" y="2400300"/>
            <a:ext cx="2743201" cy="283369"/>
          </a:xfrm>
          <a:prstGeom prst="rect">
            <a:avLst/>
          </a:prstGeom>
        </p:spPr>
        <p:txBody>
          <a:bodyPr lIns="22849" tIns="22849" rIns="22849" bIns="22849" anchor="b"/>
          <a:lstStyle>
            <a:lvl1pPr>
              <a:defRPr sz="1000" b="1">
                <a:latin typeface="Calibri"/>
                <a:ea typeface="Calibri"/>
                <a:cs typeface="Calibri"/>
                <a:sym typeface="Calibri"/>
              </a:defRPr>
            </a:lvl1pPr>
          </a:lstStyle>
          <a:p>
            <a:r>
              <a:t>Title Text</a:t>
            </a:r>
          </a:p>
        </p:txBody>
      </p:sp>
      <p:sp>
        <p:nvSpPr>
          <p:cNvPr id="182" name="Google Shape;108;p22"/>
          <p:cNvSpPr>
            <a:spLocks noGrp="1"/>
          </p:cNvSpPr>
          <p:nvPr>
            <p:ph type="pic" sz="quarter" idx="21"/>
          </p:nvPr>
        </p:nvSpPr>
        <p:spPr>
          <a:xfrm>
            <a:off x="896144" y="306388"/>
            <a:ext cx="2743201" cy="2057401"/>
          </a:xfrm>
          <a:prstGeom prst="rect">
            <a:avLst/>
          </a:prstGeom>
        </p:spPr>
        <p:txBody>
          <a:bodyPr lIns="91439" tIns="45719" rIns="91439" bIns="45719">
            <a:noAutofit/>
          </a:bodyPr>
          <a:lstStyle/>
          <a:p>
            <a:endParaRPr/>
          </a:p>
        </p:txBody>
      </p:sp>
      <p:sp>
        <p:nvSpPr>
          <p:cNvPr id="183" name="Body Level One…"/>
          <p:cNvSpPr txBox="1">
            <a:spLocks noGrp="1"/>
          </p:cNvSpPr>
          <p:nvPr>
            <p:ph type="body" sz="quarter" idx="1"/>
          </p:nvPr>
        </p:nvSpPr>
        <p:spPr>
          <a:xfrm>
            <a:off x="896144" y="2683668"/>
            <a:ext cx="2743201" cy="402432"/>
          </a:xfrm>
          <a:prstGeom prst="rect">
            <a:avLst/>
          </a:prstGeom>
        </p:spPr>
        <p:txBody>
          <a:bodyPr lIns="22849" tIns="22849" rIns="22849" bIns="22849"/>
          <a:lstStyle>
            <a:lvl1pPr marL="228600" indent="0">
              <a:lnSpc>
                <a:spcPct val="100000"/>
              </a:lnSpc>
              <a:spcBef>
                <a:spcPts val="100"/>
              </a:spcBef>
              <a:buClrTx/>
              <a:buSzTx/>
              <a:buFontTx/>
              <a:buNone/>
              <a:defRPr sz="700">
                <a:solidFill>
                  <a:srgbClr val="000000"/>
                </a:solidFill>
                <a:latin typeface="Calibri"/>
                <a:ea typeface="Calibri"/>
                <a:cs typeface="Calibri"/>
                <a:sym typeface="Calibri"/>
              </a:defRPr>
            </a:lvl1pPr>
            <a:lvl2pPr marL="228600" indent="457200">
              <a:lnSpc>
                <a:spcPct val="100000"/>
              </a:lnSpc>
              <a:spcBef>
                <a:spcPts val="100"/>
              </a:spcBef>
              <a:buClrTx/>
              <a:buSzTx/>
              <a:buFontTx/>
              <a:buNone/>
              <a:defRPr sz="700">
                <a:solidFill>
                  <a:srgbClr val="000000"/>
                </a:solidFill>
                <a:latin typeface="Calibri"/>
                <a:ea typeface="Calibri"/>
                <a:cs typeface="Calibri"/>
                <a:sym typeface="Calibri"/>
              </a:defRPr>
            </a:lvl2pPr>
            <a:lvl3pPr marL="228600" indent="914400">
              <a:lnSpc>
                <a:spcPct val="100000"/>
              </a:lnSpc>
              <a:spcBef>
                <a:spcPts val="100"/>
              </a:spcBef>
              <a:buClrTx/>
              <a:buSzTx/>
              <a:buFontTx/>
              <a:buNone/>
              <a:defRPr sz="700">
                <a:solidFill>
                  <a:srgbClr val="000000"/>
                </a:solidFill>
                <a:latin typeface="Calibri"/>
                <a:ea typeface="Calibri"/>
                <a:cs typeface="Calibri"/>
                <a:sym typeface="Calibri"/>
              </a:defRPr>
            </a:lvl3pPr>
            <a:lvl4pPr marL="228600" indent="1371600">
              <a:lnSpc>
                <a:spcPct val="100000"/>
              </a:lnSpc>
              <a:spcBef>
                <a:spcPts val="100"/>
              </a:spcBef>
              <a:buClrTx/>
              <a:buSzTx/>
              <a:buFontTx/>
              <a:buNone/>
              <a:defRPr sz="700">
                <a:solidFill>
                  <a:srgbClr val="000000"/>
                </a:solidFill>
                <a:latin typeface="Calibri"/>
                <a:ea typeface="Calibri"/>
                <a:cs typeface="Calibri"/>
                <a:sym typeface="Calibri"/>
              </a:defRPr>
            </a:lvl4pPr>
            <a:lvl5pPr marL="228600" indent="1828800">
              <a:lnSpc>
                <a:spcPct val="100000"/>
              </a:lnSpc>
              <a:spcBef>
                <a:spcPts val="100"/>
              </a:spcBef>
              <a:buClrTx/>
              <a:buSzTx/>
              <a:buFontTx/>
              <a:buNone/>
              <a:defRPr sz="7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92" name="Body Level One…"/>
          <p:cNvSpPr txBox="1">
            <a:spLocks noGrp="1"/>
          </p:cNvSpPr>
          <p:nvPr>
            <p:ph type="body" sz="quarter" idx="1"/>
          </p:nvPr>
        </p:nvSpPr>
        <p:spPr>
          <a:xfrm rot="5400000">
            <a:off x="1154508" y="-125809"/>
            <a:ext cx="2262984" cy="4114801"/>
          </a:xfrm>
          <a:prstGeom prst="rect">
            <a:avLst/>
          </a:prstGeom>
        </p:spPr>
        <p:txBody>
          <a:bodyPr lIns="22849" tIns="22849" rIns="22849" bIns="22849"/>
          <a:lstStyle>
            <a:lvl1pPr indent="-28575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1pPr>
            <a:lvl2pPr marL="955221" indent="-326571">
              <a:lnSpc>
                <a:spcPct val="100000"/>
              </a:lnSpc>
              <a:spcBef>
                <a:spcPts val="200"/>
              </a:spcBef>
              <a:buClr>
                <a:srgbClr val="000000"/>
              </a:buClr>
              <a:buSzPts val="1600"/>
              <a:buChar char="–"/>
              <a:defRPr sz="1600">
                <a:solidFill>
                  <a:srgbClr val="000000"/>
                </a:solidFill>
                <a:latin typeface="Calibri"/>
                <a:ea typeface="Calibri"/>
                <a:cs typeface="Calibri"/>
                <a:sym typeface="Calibri"/>
              </a:defRPr>
            </a:lvl2pPr>
            <a:lvl3pPr marL="1466850" indent="-3810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3pPr>
            <a:lvl4pPr marL="20002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4pPr>
            <a:lvl5pPr marL="24574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200" name="Title Text"/>
          <p:cNvSpPr txBox="1">
            <a:spLocks noGrp="1"/>
          </p:cNvSpPr>
          <p:nvPr>
            <p:ph type="title"/>
          </p:nvPr>
        </p:nvSpPr>
        <p:spPr>
          <a:xfrm rot="5400000">
            <a:off x="2366168" y="1085850"/>
            <a:ext cx="2925765" cy="1028700"/>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201" name="Body Level One…"/>
          <p:cNvSpPr txBox="1">
            <a:spLocks noGrp="1"/>
          </p:cNvSpPr>
          <p:nvPr>
            <p:ph type="body" sz="quarter" idx="1"/>
          </p:nvPr>
        </p:nvSpPr>
        <p:spPr>
          <a:xfrm rot="5400000">
            <a:off x="270668" y="95250"/>
            <a:ext cx="2925765" cy="3009900"/>
          </a:xfrm>
          <a:prstGeom prst="rect">
            <a:avLst/>
          </a:prstGeom>
        </p:spPr>
        <p:txBody>
          <a:bodyPr lIns="22849" tIns="22849" rIns="22849" bIns="22849"/>
          <a:lstStyle>
            <a:lvl1pPr indent="-28575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1pPr>
            <a:lvl2pPr marL="955221" indent="-326571">
              <a:lnSpc>
                <a:spcPct val="100000"/>
              </a:lnSpc>
              <a:spcBef>
                <a:spcPts val="200"/>
              </a:spcBef>
              <a:buClr>
                <a:srgbClr val="000000"/>
              </a:buClr>
              <a:buSzPts val="1600"/>
              <a:buChar char="–"/>
              <a:defRPr sz="1600">
                <a:solidFill>
                  <a:srgbClr val="000000"/>
                </a:solidFill>
                <a:latin typeface="Calibri"/>
                <a:ea typeface="Calibri"/>
                <a:cs typeface="Calibri"/>
                <a:sym typeface="Calibri"/>
              </a:defRPr>
            </a:lvl2pPr>
            <a:lvl3pPr marL="1466850" indent="-3810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3pPr>
            <a:lvl4pPr marL="20002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4pPr>
            <a:lvl5pPr marL="24574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0" tIns="0" rIns="0" bIns="0"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4" cy="318396"/>
          </a:xfrm>
          <a:prstGeom prst="rect">
            <a:avLst/>
          </a:prstGeom>
          <a:ln w="12700">
            <a:miter lim="400000"/>
          </a:ln>
        </p:spPr>
        <p:txBody>
          <a:bodyPr wrap="none" lIns="91424" tIns="91424" rIns="91424" bIns="91424" anchor="ctr">
            <a:norm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https://doi.org/10.3389/fnins.2013.00267"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https://physionet.org/physiobank/database/sleep-edfx/Papers/2000-Kemp---neurofeedback.pdf"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FD8C8"/>
        </a:solidFill>
        <a:effectLst/>
      </p:bgPr>
    </p:bg>
    <p:spTree>
      <p:nvGrpSpPr>
        <p:cNvPr id="1" name=""/>
        <p:cNvGrpSpPr/>
        <p:nvPr/>
      </p:nvGrpSpPr>
      <p:grpSpPr>
        <a:xfrm>
          <a:off x="0" y="0"/>
          <a:ext cx="0" cy="0"/>
          <a:chOff x="0" y="0"/>
          <a:chExt cx="0" cy="0"/>
        </a:xfrm>
      </p:grpSpPr>
      <p:sp>
        <p:nvSpPr>
          <p:cNvPr id="211" name="Google Shape;129;p25"/>
          <p:cNvSpPr/>
          <p:nvPr/>
        </p:nvSpPr>
        <p:spPr>
          <a:xfrm rot="10800000" flipH="1">
            <a:off x="6348436" y="3734868"/>
            <a:ext cx="2795565" cy="1437208"/>
          </a:xfrm>
          <a:prstGeom prst="rect">
            <a:avLst/>
          </a:prstGeom>
          <a:blipFill>
            <a:blip r:embed="rId2"/>
            <a:stretch>
              <a:fillRect/>
            </a:stretch>
          </a:blipFill>
          <a:ln w="12700">
            <a:miter lim="400000"/>
          </a:ln>
        </p:spPr>
        <p:txBody>
          <a:bodyPr lIns="0" tIns="0" rIns="0" bIns="0"/>
          <a:lstStyle/>
          <a:p>
            <a:endParaRPr/>
          </a:p>
        </p:txBody>
      </p:sp>
      <p:sp>
        <p:nvSpPr>
          <p:cNvPr id="212" name="Google Shape;130;p25"/>
          <p:cNvSpPr txBox="1"/>
          <p:nvPr/>
        </p:nvSpPr>
        <p:spPr>
          <a:xfrm>
            <a:off x="5085176" y="1164782"/>
            <a:ext cx="3678301" cy="20215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3991"/>
              </a:lnSpc>
              <a:defRPr sz="3600">
                <a:solidFill>
                  <a:srgbClr val="5D53AB"/>
                </a:solidFill>
                <a:latin typeface="Times New Roman"/>
                <a:ea typeface="Times New Roman"/>
                <a:cs typeface="Times New Roman"/>
                <a:sym typeface="Times New Roman"/>
              </a:defRPr>
            </a:lvl1pPr>
          </a:lstStyle>
          <a:p>
            <a:r>
              <a:t>REM SLEEP DRIVEN NEWTONIAN FRACTALS</a:t>
            </a:r>
          </a:p>
        </p:txBody>
      </p:sp>
      <p:sp>
        <p:nvSpPr>
          <p:cNvPr id="213" name="Google Shape;131;p25"/>
          <p:cNvSpPr/>
          <p:nvPr/>
        </p:nvSpPr>
        <p:spPr>
          <a:xfrm rot="10800000">
            <a:off x="6305420" y="0"/>
            <a:ext cx="2838581" cy="2057401"/>
          </a:xfrm>
          <a:prstGeom prst="rect">
            <a:avLst/>
          </a:prstGeom>
          <a:blipFill>
            <a:blip r:embed="rId3"/>
            <a:stretch>
              <a:fillRect/>
            </a:stretch>
          </a:blipFill>
          <a:ln w="12700">
            <a:miter lim="400000"/>
          </a:ln>
        </p:spPr>
        <p:txBody>
          <a:bodyPr lIns="0" tIns="0" rIns="0" bIns="0"/>
          <a:lstStyle/>
          <a:p>
            <a:endParaRPr/>
          </a:p>
        </p:txBody>
      </p:sp>
      <p:sp>
        <p:nvSpPr>
          <p:cNvPr id="214" name="Google Shape;132;p25"/>
          <p:cNvSpPr/>
          <p:nvPr/>
        </p:nvSpPr>
        <p:spPr>
          <a:xfrm>
            <a:off x="105116" y="180836"/>
            <a:ext cx="4781828" cy="4781828"/>
          </a:xfrm>
          <a:prstGeom prst="rect">
            <a:avLst/>
          </a:prstGeom>
          <a:blipFill>
            <a:blip r:embed="rId4"/>
            <a:stretch>
              <a:fillRect/>
            </a:stretch>
          </a:blipFill>
          <a:ln w="12700">
            <a:miter lim="400000"/>
          </a:ln>
        </p:spPr>
        <p:txBody>
          <a:bodyPr lIns="0" tIns="0" rIns="0" bIns="0"/>
          <a:lstStyle/>
          <a:p>
            <a:endParaRPr/>
          </a:p>
        </p:txBody>
      </p:sp>
      <p:sp>
        <p:nvSpPr>
          <p:cNvPr id="215" name="Google Shape;133;p25"/>
          <p:cNvSpPr txBox="1"/>
          <p:nvPr/>
        </p:nvSpPr>
        <p:spPr>
          <a:xfrm>
            <a:off x="5085176" y="3432126"/>
            <a:ext cx="3678301" cy="6705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140004"/>
              </a:lnSpc>
              <a:defRPr sz="2400">
                <a:solidFill>
                  <a:srgbClr val="737373"/>
                </a:solidFill>
                <a:latin typeface="Times New Roman"/>
                <a:ea typeface="Times New Roman"/>
                <a:cs typeface="Times New Roman"/>
                <a:sym typeface="Times New Roman"/>
              </a:defRPr>
            </a:lvl1pPr>
          </a:lstStyle>
          <a:p>
            <a:r>
              <a:t>ANUSHKA RAJASEKHAR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FD8C8"/>
        </a:solidFill>
        <a:effectLst/>
      </p:bgPr>
    </p:bg>
    <p:spTree>
      <p:nvGrpSpPr>
        <p:cNvPr id="1" name=""/>
        <p:cNvGrpSpPr/>
        <p:nvPr/>
      </p:nvGrpSpPr>
      <p:grpSpPr>
        <a:xfrm>
          <a:off x="0" y="0"/>
          <a:ext cx="0" cy="0"/>
          <a:chOff x="0" y="0"/>
          <a:chExt cx="0" cy="0"/>
        </a:xfrm>
      </p:grpSpPr>
      <p:sp>
        <p:nvSpPr>
          <p:cNvPr id="217" name="Google Shape;138;p26"/>
          <p:cNvSpPr txBox="1"/>
          <p:nvPr/>
        </p:nvSpPr>
        <p:spPr>
          <a:xfrm>
            <a:off x="655986" y="493244"/>
            <a:ext cx="8139902" cy="550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40005"/>
              </a:lnSpc>
              <a:defRPr sz="3900">
                <a:solidFill>
                  <a:srgbClr val="5D53AB"/>
                </a:solidFill>
                <a:latin typeface="Times New Roman"/>
                <a:ea typeface="Times New Roman"/>
                <a:cs typeface="Times New Roman"/>
                <a:sym typeface="Times New Roman"/>
              </a:defRPr>
            </a:lvl1pPr>
          </a:lstStyle>
          <a:p>
            <a:r>
              <a:t>REM to Newtonian Fractals</a:t>
            </a:r>
          </a:p>
        </p:txBody>
      </p:sp>
      <p:sp>
        <p:nvSpPr>
          <p:cNvPr id="218" name="Google Shape;139;p26"/>
          <p:cNvSpPr/>
          <p:nvPr/>
        </p:nvSpPr>
        <p:spPr>
          <a:xfrm rot="10800000" flipH="1">
            <a:off x="-1" y="-1"/>
            <a:ext cx="1571316" cy="1138888"/>
          </a:xfrm>
          <a:prstGeom prst="rect">
            <a:avLst/>
          </a:prstGeom>
          <a:blipFill>
            <a:blip r:embed="rId2"/>
            <a:stretch>
              <a:fillRect/>
            </a:stretch>
          </a:blipFill>
          <a:ln w="12700">
            <a:miter lim="400000"/>
          </a:ln>
        </p:spPr>
        <p:txBody>
          <a:bodyPr lIns="0" tIns="0" rIns="0" bIns="0"/>
          <a:lstStyle/>
          <a:p>
            <a:endParaRPr/>
          </a:p>
        </p:txBody>
      </p:sp>
      <p:sp>
        <p:nvSpPr>
          <p:cNvPr id="219" name="Google Shape;140;p26"/>
          <p:cNvSpPr/>
          <p:nvPr/>
        </p:nvSpPr>
        <p:spPr>
          <a:xfrm flipH="1">
            <a:off x="6861399" y="3489073"/>
            <a:ext cx="2282601" cy="1654428"/>
          </a:xfrm>
          <a:prstGeom prst="rect">
            <a:avLst/>
          </a:prstGeom>
          <a:blipFill>
            <a:blip r:embed="rId2"/>
            <a:stretch>
              <a:fillRect/>
            </a:stretch>
          </a:blipFill>
          <a:ln w="12700">
            <a:miter lim="400000"/>
          </a:ln>
        </p:spPr>
        <p:txBody>
          <a:bodyPr lIns="0" tIns="0" rIns="0" bIns="0"/>
          <a:lstStyle/>
          <a:p>
            <a:endParaRPr/>
          </a:p>
        </p:txBody>
      </p:sp>
      <p:sp>
        <p:nvSpPr>
          <p:cNvPr id="220" name="Google Shape;141;p26"/>
          <p:cNvSpPr/>
          <p:nvPr/>
        </p:nvSpPr>
        <p:spPr>
          <a:xfrm>
            <a:off x="377064" y="1526430"/>
            <a:ext cx="3074717" cy="2090640"/>
          </a:xfrm>
          <a:prstGeom prst="rect">
            <a:avLst/>
          </a:prstGeom>
          <a:blipFill>
            <a:blip r:embed="rId3"/>
            <a:stretch>
              <a:fillRect/>
            </a:stretch>
          </a:blipFill>
          <a:ln w="12700">
            <a:miter lim="400000"/>
          </a:ln>
        </p:spPr>
        <p:txBody>
          <a:bodyPr lIns="0" tIns="0" rIns="0" bIns="0"/>
          <a:lstStyle/>
          <a:p>
            <a:endParaRPr/>
          </a:p>
        </p:txBody>
      </p:sp>
      <p:sp>
        <p:nvSpPr>
          <p:cNvPr id="221" name="Google Shape;142;p26"/>
          <p:cNvSpPr/>
          <p:nvPr/>
        </p:nvSpPr>
        <p:spPr>
          <a:xfrm>
            <a:off x="5692218" y="1287231"/>
            <a:ext cx="2751311" cy="2569038"/>
          </a:xfrm>
          <a:prstGeom prst="rect">
            <a:avLst/>
          </a:prstGeom>
          <a:blipFill>
            <a:blip r:embed="rId4"/>
            <a:stretch>
              <a:fillRect/>
            </a:stretch>
          </a:blipFill>
          <a:ln w="12700">
            <a:miter lim="400000"/>
          </a:ln>
        </p:spPr>
        <p:txBody>
          <a:bodyPr lIns="0" tIns="0" rIns="0" bIns="0"/>
          <a:lstStyle/>
          <a:p>
            <a:endParaRPr/>
          </a:p>
        </p:txBody>
      </p:sp>
      <p:sp>
        <p:nvSpPr>
          <p:cNvPr id="222" name="Google Shape;143;p26"/>
          <p:cNvSpPr/>
          <p:nvPr/>
        </p:nvSpPr>
        <p:spPr>
          <a:xfrm flipV="1">
            <a:off x="3718547" y="2726501"/>
            <a:ext cx="1706905" cy="9526"/>
          </a:xfrm>
          <a:prstGeom prst="line">
            <a:avLst/>
          </a:prstGeom>
          <a:ln w="47625">
            <a:solidFill>
              <a:srgbClr val="5D53AB"/>
            </a:solidFill>
            <a:tailEnd type="triangle"/>
          </a:ln>
        </p:spPr>
        <p:txBody>
          <a:bodyPr lIns="0" tIns="0" rIns="0" bIns="0"/>
          <a:lstStyle/>
          <a:p>
            <a:endParaRPr/>
          </a:p>
        </p:txBody>
      </p:sp>
      <p:sp>
        <p:nvSpPr>
          <p:cNvPr id="223" name="Google Shape;144;p26"/>
          <p:cNvSpPr txBox="1"/>
          <p:nvPr/>
        </p:nvSpPr>
        <p:spPr>
          <a:xfrm>
            <a:off x="377064" y="3798170"/>
            <a:ext cx="5048401" cy="4771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40005"/>
              </a:lnSpc>
              <a:defRPr i="1">
                <a:solidFill>
                  <a:srgbClr val="737373"/>
                </a:solidFill>
                <a:latin typeface="Times New Roman"/>
                <a:ea typeface="Times New Roman"/>
                <a:cs typeface="Times New Roman"/>
                <a:sym typeface="Times New Roman"/>
              </a:defRPr>
            </a:lvl1pPr>
          </a:lstStyle>
          <a:p>
            <a:r>
              <a:t>REM is a unique brain state with interesting features in EEG waves - how can we simulate these features in a newtonian fractal?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FD8C8"/>
        </a:solidFill>
        <a:effectLst/>
      </p:bgPr>
    </p:bg>
    <p:spTree>
      <p:nvGrpSpPr>
        <p:cNvPr id="1" name=""/>
        <p:cNvGrpSpPr/>
        <p:nvPr/>
      </p:nvGrpSpPr>
      <p:grpSpPr>
        <a:xfrm>
          <a:off x="0" y="0"/>
          <a:ext cx="0" cy="0"/>
          <a:chOff x="0" y="0"/>
          <a:chExt cx="0" cy="0"/>
        </a:xfrm>
      </p:grpSpPr>
      <p:sp>
        <p:nvSpPr>
          <p:cNvPr id="225" name="Google Shape;149;p27"/>
          <p:cNvSpPr txBox="1"/>
          <p:nvPr/>
        </p:nvSpPr>
        <p:spPr>
          <a:xfrm>
            <a:off x="793140" y="467621"/>
            <a:ext cx="3778800" cy="550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40005"/>
              </a:lnSpc>
              <a:defRPr sz="3900">
                <a:solidFill>
                  <a:srgbClr val="5D53AB"/>
                </a:solidFill>
                <a:latin typeface="Times New Roman"/>
                <a:ea typeface="Times New Roman"/>
                <a:cs typeface="Times New Roman"/>
                <a:sym typeface="Times New Roman"/>
              </a:defRPr>
            </a:lvl1pPr>
          </a:lstStyle>
          <a:p>
            <a:r>
              <a:t>Methods</a:t>
            </a:r>
          </a:p>
        </p:txBody>
      </p:sp>
      <p:sp>
        <p:nvSpPr>
          <p:cNvPr id="226" name="Google Shape;150;p27"/>
          <p:cNvSpPr/>
          <p:nvPr/>
        </p:nvSpPr>
        <p:spPr>
          <a:xfrm rot="10800000" flipH="1">
            <a:off x="-1" y="-1"/>
            <a:ext cx="1571316" cy="1138888"/>
          </a:xfrm>
          <a:prstGeom prst="rect">
            <a:avLst/>
          </a:prstGeom>
          <a:blipFill>
            <a:blip r:embed="rId2"/>
            <a:stretch>
              <a:fillRect/>
            </a:stretch>
          </a:blipFill>
          <a:ln w="12700">
            <a:miter lim="400000"/>
          </a:ln>
        </p:spPr>
        <p:txBody>
          <a:bodyPr lIns="0" tIns="0" rIns="0" bIns="0"/>
          <a:lstStyle/>
          <a:p>
            <a:endParaRPr/>
          </a:p>
        </p:txBody>
      </p:sp>
      <p:sp>
        <p:nvSpPr>
          <p:cNvPr id="227" name="Google Shape;151;p27"/>
          <p:cNvSpPr/>
          <p:nvPr/>
        </p:nvSpPr>
        <p:spPr>
          <a:xfrm flipH="1">
            <a:off x="6861399" y="3489073"/>
            <a:ext cx="2282601" cy="1654428"/>
          </a:xfrm>
          <a:prstGeom prst="rect">
            <a:avLst/>
          </a:prstGeom>
          <a:blipFill>
            <a:blip r:embed="rId2"/>
            <a:stretch>
              <a:fillRect/>
            </a:stretch>
          </a:blipFill>
          <a:ln w="12700">
            <a:miter lim="400000"/>
          </a:ln>
        </p:spPr>
        <p:txBody>
          <a:bodyPr lIns="0" tIns="0" rIns="0" bIns="0"/>
          <a:lstStyle/>
          <a:p>
            <a:endParaRPr/>
          </a:p>
        </p:txBody>
      </p:sp>
      <p:sp>
        <p:nvSpPr>
          <p:cNvPr id="228" name="Google Shape;152;p27"/>
          <p:cNvSpPr/>
          <p:nvPr/>
        </p:nvSpPr>
        <p:spPr>
          <a:xfrm>
            <a:off x="350038" y="1284359"/>
            <a:ext cx="3697538" cy="3045848"/>
          </a:xfrm>
          <a:prstGeom prst="rect">
            <a:avLst/>
          </a:prstGeom>
          <a:blipFill>
            <a:blip r:embed="rId3"/>
            <a:stretch>
              <a:fillRect/>
            </a:stretch>
          </a:blipFill>
          <a:ln w="12700">
            <a:miter lim="400000"/>
          </a:ln>
        </p:spPr>
        <p:txBody>
          <a:bodyPr lIns="0" tIns="0" rIns="0" bIns="0"/>
          <a:lstStyle/>
          <a:p>
            <a:endParaRPr/>
          </a:p>
        </p:txBody>
      </p:sp>
      <p:sp>
        <p:nvSpPr>
          <p:cNvPr id="229" name="Google Shape;153;p27"/>
          <p:cNvSpPr/>
          <p:nvPr/>
        </p:nvSpPr>
        <p:spPr>
          <a:xfrm>
            <a:off x="4784061" y="1138886"/>
            <a:ext cx="2096489" cy="737654"/>
          </a:xfrm>
          <a:prstGeom prst="rect">
            <a:avLst/>
          </a:prstGeom>
          <a:blipFill>
            <a:blip r:embed="rId4"/>
            <a:stretch>
              <a:fillRect/>
            </a:stretch>
          </a:blipFill>
          <a:ln w="12700">
            <a:miter lim="400000"/>
          </a:ln>
        </p:spPr>
        <p:txBody>
          <a:bodyPr lIns="0" tIns="0" rIns="0" bIns="0"/>
          <a:lstStyle/>
          <a:p>
            <a:endParaRPr/>
          </a:p>
        </p:txBody>
      </p:sp>
      <p:sp>
        <p:nvSpPr>
          <p:cNvPr id="230" name="Google Shape;154;p27"/>
          <p:cNvSpPr/>
          <p:nvPr/>
        </p:nvSpPr>
        <p:spPr>
          <a:xfrm>
            <a:off x="4381834" y="2037297"/>
            <a:ext cx="3130887" cy="624513"/>
          </a:xfrm>
          <a:prstGeom prst="rect">
            <a:avLst/>
          </a:prstGeom>
          <a:blipFill>
            <a:blip r:embed="rId5"/>
            <a:stretch>
              <a:fillRect/>
            </a:stretch>
          </a:blipFill>
          <a:ln w="12700">
            <a:miter lim="400000"/>
          </a:ln>
        </p:spPr>
        <p:txBody>
          <a:bodyPr lIns="0" tIns="0" rIns="0" bIns="0"/>
          <a:lstStyle/>
          <a:p>
            <a:endParaRPr/>
          </a:p>
        </p:txBody>
      </p:sp>
      <p:sp>
        <p:nvSpPr>
          <p:cNvPr id="231" name="Google Shape;155;p27"/>
          <p:cNvSpPr txBox="1"/>
          <p:nvPr/>
        </p:nvSpPr>
        <p:spPr>
          <a:xfrm>
            <a:off x="7022752" y="1383900"/>
            <a:ext cx="1197600" cy="196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140007"/>
              </a:lnSpc>
              <a:defRPr sz="1300">
                <a:solidFill>
                  <a:srgbClr val="5D53AB"/>
                </a:solidFill>
                <a:latin typeface="Times New Roman"/>
                <a:ea typeface="Times New Roman"/>
                <a:cs typeface="Times New Roman"/>
                <a:sym typeface="Times New Roman"/>
              </a:defRPr>
            </a:lvl1pPr>
          </a:lstStyle>
          <a:p>
            <a:r>
              <a:t>Morlet wavelet</a:t>
            </a:r>
          </a:p>
        </p:txBody>
      </p:sp>
      <p:sp>
        <p:nvSpPr>
          <p:cNvPr id="232" name="Google Shape;156;p27"/>
          <p:cNvSpPr txBox="1"/>
          <p:nvPr/>
        </p:nvSpPr>
        <p:spPr>
          <a:xfrm>
            <a:off x="7651481" y="2341074"/>
            <a:ext cx="568801" cy="196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140007"/>
              </a:lnSpc>
              <a:defRPr sz="1300">
                <a:solidFill>
                  <a:srgbClr val="5D53AB"/>
                </a:solidFill>
                <a:latin typeface="Times New Roman"/>
                <a:ea typeface="Times New Roman"/>
                <a:cs typeface="Times New Roman"/>
                <a:sym typeface="Times New Roman"/>
              </a:defRPr>
            </a:lvl1pPr>
          </a:lstStyle>
          <a:p>
            <a:r>
              <a:t>CWT</a:t>
            </a:r>
          </a:p>
        </p:txBody>
      </p:sp>
      <p:sp>
        <p:nvSpPr>
          <p:cNvPr id="233" name="Google Shape;157;p27"/>
          <p:cNvSpPr txBox="1"/>
          <p:nvPr/>
        </p:nvSpPr>
        <p:spPr>
          <a:xfrm>
            <a:off x="18911" y="4775517"/>
            <a:ext cx="5327402" cy="315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lnSpc>
                <a:spcPct val="108833"/>
              </a:lnSpc>
            </a:pPr>
            <a:endParaRPr sz="800">
              <a:latin typeface="Calibri"/>
              <a:ea typeface="Calibri"/>
              <a:cs typeface="Calibri"/>
              <a:sym typeface="Calibri"/>
            </a:endParaRPr>
          </a:p>
          <a:p>
            <a:pPr>
              <a:lnSpc>
                <a:spcPct val="140028"/>
              </a:lnSpc>
              <a:defRPr sz="600"/>
            </a:pPr>
            <a:r>
              <a:t>2. Michael X Cohen. A better way to define and describe Morlet wavelets for time-frequency analysis. NeuroImage, 199:81–86, 2019. doi:10.1016/j.neuroimage.2019.05.048.</a:t>
            </a:r>
          </a:p>
        </p:txBody>
      </p:sp>
      <p:sp>
        <p:nvSpPr>
          <p:cNvPr id="234" name="Google Shape;158;p27"/>
          <p:cNvSpPr txBox="1"/>
          <p:nvPr/>
        </p:nvSpPr>
        <p:spPr>
          <a:xfrm>
            <a:off x="4218973" y="3018045"/>
            <a:ext cx="4307401" cy="543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355600" lvl="1" indent="-177800">
              <a:lnSpc>
                <a:spcPct val="139981"/>
              </a:lnSpc>
              <a:buClr>
                <a:srgbClr val="737373"/>
              </a:buClr>
              <a:buSzPts val="1600"/>
              <a:buFont typeface="Helvetica"/>
              <a:buChar char="•"/>
              <a:defRPr sz="1600">
                <a:solidFill>
                  <a:srgbClr val="737373"/>
                </a:solidFill>
                <a:latin typeface="Times New Roman"/>
                <a:ea typeface="Times New Roman"/>
                <a:cs typeface="Times New Roman"/>
                <a:sym typeface="Times New Roman"/>
              </a:defRPr>
            </a:pPr>
            <a:r>
              <a:t>Want to extract band powers for mapping </a:t>
            </a:r>
            <a:endParaRPr sz="700"/>
          </a:p>
          <a:p>
            <a:pPr marL="355600" lvl="1" indent="-177800">
              <a:lnSpc>
                <a:spcPct val="139981"/>
              </a:lnSpc>
              <a:buClr>
                <a:srgbClr val="737373"/>
              </a:buClr>
              <a:buSzPts val="1600"/>
              <a:buFont typeface="Helvetica"/>
              <a:buChar char="•"/>
              <a:defRPr sz="1600">
                <a:solidFill>
                  <a:srgbClr val="737373"/>
                </a:solidFill>
                <a:latin typeface="Times New Roman"/>
                <a:ea typeface="Times New Roman"/>
                <a:cs typeface="Times New Roman"/>
                <a:sym typeface="Times New Roman"/>
              </a:defRPr>
            </a:pPr>
            <a:r>
              <a:t>Use Morlet Wavelet Transform ⟶ band powers </a:t>
            </a:r>
          </a:p>
        </p:txBody>
      </p:sp>
      <p:sp>
        <p:nvSpPr>
          <p:cNvPr id="235" name="Google Shape;159;p27"/>
          <p:cNvSpPr txBox="1"/>
          <p:nvPr/>
        </p:nvSpPr>
        <p:spPr>
          <a:xfrm>
            <a:off x="18900" y="4672288"/>
            <a:ext cx="5563200" cy="179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140028"/>
              </a:lnSpc>
              <a:defRPr sz="600"/>
            </a:pPr>
            <a:r>
              <a:t>1. Alexandre Gramfort, Martin Luessi, Eric Larson, Denis A. Engemann, Daniel Strohmeier, Christian Brodbeck, Roman Goj, Mainak Jas, Teon Brooks, Lauri Parkkonen, and Matti S. Hämäläinen. MEG and EEG data analysis with MNE-Python. Frontiers in Neuroscience, 7(267):1–13, 2013. </a:t>
            </a:r>
            <a:r>
              <a:rPr u="sng">
                <a:solidFill>
                  <a:schemeClr val="accent5"/>
                </a:solidFill>
                <a:uFill>
                  <a:solidFill>
                    <a:schemeClr val="accent5"/>
                  </a:solidFill>
                </a:uFill>
                <a:hlinkClick r:id="rId6"/>
              </a:rPr>
              <a:t>doi:10.3389/fnins.2013.00267</a:t>
            </a:r>
            <a:r>
              <a: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FD8C8"/>
        </a:solidFill>
        <a:effectLst/>
      </p:bgPr>
    </p:bg>
    <p:spTree>
      <p:nvGrpSpPr>
        <p:cNvPr id="1" name=""/>
        <p:cNvGrpSpPr/>
        <p:nvPr/>
      </p:nvGrpSpPr>
      <p:grpSpPr>
        <a:xfrm>
          <a:off x="0" y="0"/>
          <a:ext cx="0" cy="0"/>
          <a:chOff x="0" y="0"/>
          <a:chExt cx="0" cy="0"/>
        </a:xfrm>
      </p:grpSpPr>
      <p:sp>
        <p:nvSpPr>
          <p:cNvPr id="237" name="Google Shape;164;p28"/>
          <p:cNvSpPr txBox="1"/>
          <p:nvPr/>
        </p:nvSpPr>
        <p:spPr>
          <a:xfrm>
            <a:off x="793140" y="467621"/>
            <a:ext cx="3778800" cy="550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40005"/>
              </a:lnSpc>
              <a:defRPr sz="3900">
                <a:solidFill>
                  <a:srgbClr val="5D53AB"/>
                </a:solidFill>
                <a:latin typeface="Times New Roman"/>
                <a:ea typeface="Times New Roman"/>
                <a:cs typeface="Times New Roman"/>
                <a:sym typeface="Times New Roman"/>
              </a:defRPr>
            </a:lvl1pPr>
          </a:lstStyle>
          <a:p>
            <a:r>
              <a:t>Methods</a:t>
            </a:r>
          </a:p>
        </p:txBody>
      </p:sp>
      <p:sp>
        <p:nvSpPr>
          <p:cNvPr id="238" name="Google Shape;165;p28"/>
          <p:cNvSpPr/>
          <p:nvPr/>
        </p:nvSpPr>
        <p:spPr>
          <a:xfrm rot="10800000" flipH="1">
            <a:off x="-1" y="-1"/>
            <a:ext cx="1571316" cy="1138888"/>
          </a:xfrm>
          <a:prstGeom prst="rect">
            <a:avLst/>
          </a:prstGeom>
          <a:blipFill>
            <a:blip r:embed="rId2"/>
            <a:stretch>
              <a:fillRect/>
            </a:stretch>
          </a:blipFill>
          <a:ln w="12700">
            <a:miter lim="400000"/>
          </a:ln>
        </p:spPr>
        <p:txBody>
          <a:bodyPr lIns="0" tIns="0" rIns="0" bIns="0"/>
          <a:lstStyle/>
          <a:p>
            <a:endParaRPr/>
          </a:p>
        </p:txBody>
      </p:sp>
      <p:sp>
        <p:nvSpPr>
          <p:cNvPr id="239" name="Google Shape;166;p28"/>
          <p:cNvSpPr/>
          <p:nvPr/>
        </p:nvSpPr>
        <p:spPr>
          <a:xfrm flipH="1">
            <a:off x="6861399" y="3489073"/>
            <a:ext cx="2282601" cy="1654428"/>
          </a:xfrm>
          <a:prstGeom prst="rect">
            <a:avLst/>
          </a:prstGeom>
          <a:blipFill>
            <a:blip r:embed="rId2"/>
            <a:stretch>
              <a:fillRect/>
            </a:stretch>
          </a:blipFill>
          <a:ln w="12700">
            <a:miter lim="400000"/>
          </a:ln>
        </p:spPr>
        <p:txBody>
          <a:bodyPr lIns="0" tIns="0" rIns="0" bIns="0"/>
          <a:lstStyle/>
          <a:p>
            <a:endParaRPr/>
          </a:p>
        </p:txBody>
      </p:sp>
      <p:sp>
        <p:nvSpPr>
          <p:cNvPr id="240" name="Google Shape;167;p28"/>
          <p:cNvSpPr/>
          <p:nvPr/>
        </p:nvSpPr>
        <p:spPr>
          <a:xfrm>
            <a:off x="257058" y="1274042"/>
            <a:ext cx="4067544" cy="2084617"/>
          </a:xfrm>
          <a:prstGeom prst="rect">
            <a:avLst/>
          </a:prstGeom>
          <a:blipFill>
            <a:blip r:embed="rId3"/>
            <a:stretch>
              <a:fillRect/>
            </a:stretch>
          </a:blipFill>
          <a:ln w="12700">
            <a:miter lim="400000"/>
          </a:ln>
        </p:spPr>
        <p:txBody>
          <a:bodyPr lIns="0" tIns="0" rIns="0" bIns="0"/>
          <a:lstStyle/>
          <a:p>
            <a:endParaRPr/>
          </a:p>
        </p:txBody>
      </p:sp>
      <p:sp>
        <p:nvSpPr>
          <p:cNvPr id="241" name="Google Shape;168;p28"/>
          <p:cNvSpPr/>
          <p:nvPr/>
        </p:nvSpPr>
        <p:spPr>
          <a:xfrm>
            <a:off x="961211" y="3501745"/>
            <a:ext cx="2659239" cy="814544"/>
          </a:xfrm>
          <a:prstGeom prst="rect">
            <a:avLst/>
          </a:prstGeom>
          <a:blipFill>
            <a:blip r:embed="rId4"/>
            <a:stretch>
              <a:fillRect/>
            </a:stretch>
          </a:blipFill>
          <a:ln w="12700">
            <a:miter lim="400000"/>
          </a:ln>
        </p:spPr>
        <p:txBody>
          <a:bodyPr lIns="0" tIns="0" rIns="0" bIns="0"/>
          <a:lstStyle/>
          <a:p>
            <a:endParaRPr/>
          </a:p>
        </p:txBody>
      </p:sp>
      <p:pic>
        <p:nvPicPr>
          <p:cNvPr id="3" name="Picture 2" descr="A white sheet with black text&#10;&#10;AI-generated content may be incorrect.">
            <a:extLst>
              <a:ext uri="{FF2B5EF4-FFF2-40B4-BE49-F238E27FC236}">
                <a16:creationId xmlns:a16="http://schemas.microsoft.com/office/drawing/2014/main" id="{5A17996B-8075-3C3D-11F1-13809D213149}"/>
              </a:ext>
            </a:extLst>
          </p:cNvPr>
          <p:cNvPicPr>
            <a:picLocks noChangeAspect="1"/>
          </p:cNvPicPr>
          <p:nvPr/>
        </p:nvPicPr>
        <p:blipFill>
          <a:blip r:embed="rId5"/>
          <a:stretch>
            <a:fillRect/>
          </a:stretch>
        </p:blipFill>
        <p:spPr>
          <a:xfrm>
            <a:off x="4573158" y="468313"/>
            <a:ext cx="2664684" cy="4016375"/>
          </a:xfrm>
          <a:prstGeom prst="rect">
            <a:avLst/>
          </a:prstGeom>
        </p:spPr>
      </p:pic>
      <p:sp>
        <p:nvSpPr>
          <p:cNvPr id="5" name="Google Shape;156;p27">
            <a:extLst>
              <a:ext uri="{FF2B5EF4-FFF2-40B4-BE49-F238E27FC236}">
                <a16:creationId xmlns:a16="http://schemas.microsoft.com/office/drawing/2014/main" id="{FC0A9281-00A8-AF6D-DE97-5A3475DCC9E0}"/>
              </a:ext>
            </a:extLst>
          </p:cNvPr>
          <p:cNvSpPr txBox="1"/>
          <p:nvPr/>
        </p:nvSpPr>
        <p:spPr>
          <a:xfrm>
            <a:off x="7254606" y="742236"/>
            <a:ext cx="1775301" cy="191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ctr">
              <a:lnSpc>
                <a:spcPct val="140007"/>
              </a:lnSpc>
              <a:defRPr sz="1300">
                <a:solidFill>
                  <a:srgbClr val="5D53AB"/>
                </a:solidFill>
                <a:latin typeface="Times New Roman"/>
                <a:ea typeface="Times New Roman"/>
                <a:cs typeface="Times New Roman"/>
                <a:sym typeface="Times New Roman"/>
              </a:defRPr>
            </a:lvl1pPr>
          </a:lstStyle>
          <a:p>
            <a:r>
              <a:rPr lang="en-US" sz="1000" dirty="0"/>
              <a:t>Defined polynomials for fractal</a:t>
            </a:r>
            <a:endParaRPr lang="en-US" dirty="0"/>
          </a:p>
        </p:txBody>
      </p:sp>
      <p:sp>
        <p:nvSpPr>
          <p:cNvPr id="7" name="TextBox 6">
            <a:extLst>
              <a:ext uri="{FF2B5EF4-FFF2-40B4-BE49-F238E27FC236}">
                <a16:creationId xmlns:a16="http://schemas.microsoft.com/office/drawing/2014/main" id="{5CAE9752-A6AB-8775-C807-E8F0C28F5CA8}"/>
              </a:ext>
            </a:extLst>
          </p:cNvPr>
          <p:cNvSpPr txBox="1"/>
          <p:nvPr/>
        </p:nvSpPr>
        <p:spPr>
          <a:xfrm>
            <a:off x="9858374" y="2595562"/>
            <a:ext cx="2743199" cy="3657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t" anchorCtr="0" forceAA="0" compatLnSpc="1">
            <a:prstTxWarp prst="textNoShape">
              <a:avLst/>
            </a:prstTxWarp>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Arial"/>
            </a:endParaRPr>
          </a:p>
        </p:txBody>
      </p:sp>
      <p:sp>
        <p:nvSpPr>
          <p:cNvPr id="8" name="Google Shape;156;p27">
            <a:extLst>
              <a:ext uri="{FF2B5EF4-FFF2-40B4-BE49-F238E27FC236}">
                <a16:creationId xmlns:a16="http://schemas.microsoft.com/office/drawing/2014/main" id="{2F2F88B2-AAB1-0AF7-65B9-629231A705A5}"/>
              </a:ext>
            </a:extLst>
          </p:cNvPr>
          <p:cNvSpPr txBox="1"/>
          <p:nvPr/>
        </p:nvSpPr>
        <p:spPr>
          <a:xfrm>
            <a:off x="7254605" y="1463413"/>
            <a:ext cx="1775301" cy="191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ctr">
              <a:lnSpc>
                <a:spcPct val="140007"/>
              </a:lnSpc>
              <a:defRPr sz="1300">
                <a:solidFill>
                  <a:srgbClr val="5D53AB"/>
                </a:solidFill>
                <a:latin typeface="Times New Roman"/>
                <a:ea typeface="Times New Roman"/>
                <a:cs typeface="Times New Roman"/>
                <a:sym typeface="Times New Roman"/>
              </a:defRPr>
            </a:lvl1pPr>
          </a:lstStyle>
          <a:p>
            <a:r>
              <a:rPr lang="en-US" sz="1000" dirty="0"/>
              <a:t>Affect fractal basin + geometry</a:t>
            </a:r>
          </a:p>
        </p:txBody>
      </p:sp>
      <p:sp>
        <p:nvSpPr>
          <p:cNvPr id="9" name="Google Shape;156;p27">
            <a:extLst>
              <a:ext uri="{FF2B5EF4-FFF2-40B4-BE49-F238E27FC236}">
                <a16:creationId xmlns:a16="http://schemas.microsoft.com/office/drawing/2014/main" id="{806B7324-4E4F-9898-AB8E-50ADE665DC70}"/>
              </a:ext>
            </a:extLst>
          </p:cNvPr>
          <p:cNvSpPr txBox="1"/>
          <p:nvPr/>
        </p:nvSpPr>
        <p:spPr>
          <a:xfrm>
            <a:off x="7254606" y="1994092"/>
            <a:ext cx="1775301" cy="191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ctr">
              <a:lnSpc>
                <a:spcPct val="140007"/>
              </a:lnSpc>
              <a:defRPr sz="1300">
                <a:solidFill>
                  <a:srgbClr val="5D53AB"/>
                </a:solidFill>
                <a:latin typeface="Times New Roman"/>
                <a:ea typeface="Times New Roman"/>
                <a:cs typeface="Times New Roman"/>
                <a:sym typeface="Times New Roman"/>
              </a:defRPr>
            </a:lvl1pPr>
          </a:lstStyle>
          <a:p>
            <a:r>
              <a:rPr lang="en-US" sz="1000" dirty="0"/>
              <a:t>Internal morphing/shape changes</a:t>
            </a:r>
          </a:p>
        </p:txBody>
      </p:sp>
      <p:sp>
        <p:nvSpPr>
          <p:cNvPr id="10" name="Google Shape;156;p27">
            <a:extLst>
              <a:ext uri="{FF2B5EF4-FFF2-40B4-BE49-F238E27FC236}">
                <a16:creationId xmlns:a16="http://schemas.microsoft.com/office/drawing/2014/main" id="{07EF1291-D68A-A971-05B2-F7F958F5ED82}"/>
              </a:ext>
            </a:extLst>
          </p:cNvPr>
          <p:cNvSpPr txBox="1"/>
          <p:nvPr/>
        </p:nvSpPr>
        <p:spPr>
          <a:xfrm>
            <a:off x="7240999" y="2381896"/>
            <a:ext cx="1775301" cy="191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ctr">
              <a:lnSpc>
                <a:spcPct val="140007"/>
              </a:lnSpc>
              <a:defRPr sz="1300">
                <a:solidFill>
                  <a:srgbClr val="5D53AB"/>
                </a:solidFill>
                <a:latin typeface="Times New Roman"/>
                <a:ea typeface="Times New Roman"/>
                <a:cs typeface="Times New Roman"/>
                <a:sym typeface="Times New Roman"/>
              </a:defRPr>
            </a:lvl1pPr>
          </a:lstStyle>
          <a:p>
            <a:r>
              <a:rPr lang="en-US" sz="1000" dirty="0"/>
              <a:t>Beta-driven zoom </a:t>
            </a:r>
          </a:p>
        </p:txBody>
      </p:sp>
      <p:sp>
        <p:nvSpPr>
          <p:cNvPr id="11" name="Google Shape;156;p27">
            <a:extLst>
              <a:ext uri="{FF2B5EF4-FFF2-40B4-BE49-F238E27FC236}">
                <a16:creationId xmlns:a16="http://schemas.microsoft.com/office/drawing/2014/main" id="{940C8CB4-A511-CD11-9E6C-BE0D3E0BF7CD}"/>
              </a:ext>
            </a:extLst>
          </p:cNvPr>
          <p:cNvSpPr txBox="1"/>
          <p:nvPr/>
        </p:nvSpPr>
        <p:spPr>
          <a:xfrm>
            <a:off x="7240999" y="2776504"/>
            <a:ext cx="1775301" cy="407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ctr">
              <a:lnSpc>
                <a:spcPct val="140007"/>
              </a:lnSpc>
              <a:defRPr sz="1300">
                <a:solidFill>
                  <a:srgbClr val="5D53AB"/>
                </a:solidFill>
                <a:latin typeface="Times New Roman"/>
                <a:ea typeface="Times New Roman"/>
                <a:cs typeface="Times New Roman"/>
                <a:sym typeface="Times New Roman"/>
              </a:defRPr>
            </a:lvl1pPr>
          </a:lstStyle>
          <a:p>
            <a:r>
              <a:rPr lang="en-US" sz="1000" dirty="0"/>
              <a:t>Warping/distortion: powered by frontal, occipital difference</a:t>
            </a:r>
          </a:p>
        </p:txBody>
      </p:sp>
      <p:sp>
        <p:nvSpPr>
          <p:cNvPr id="12" name="Google Shape;156;p27">
            <a:extLst>
              <a:ext uri="{FF2B5EF4-FFF2-40B4-BE49-F238E27FC236}">
                <a16:creationId xmlns:a16="http://schemas.microsoft.com/office/drawing/2014/main" id="{2B5F4399-B210-C562-3CEC-A55A5D2ADFE3}"/>
              </a:ext>
            </a:extLst>
          </p:cNvPr>
          <p:cNvSpPr txBox="1"/>
          <p:nvPr/>
        </p:nvSpPr>
        <p:spPr>
          <a:xfrm>
            <a:off x="7240999" y="3490879"/>
            <a:ext cx="1775301" cy="191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ctr">
              <a:lnSpc>
                <a:spcPct val="140007"/>
              </a:lnSpc>
              <a:defRPr sz="1300">
                <a:solidFill>
                  <a:srgbClr val="5D53AB"/>
                </a:solidFill>
                <a:latin typeface="Times New Roman"/>
                <a:ea typeface="Times New Roman"/>
                <a:cs typeface="Times New Roman"/>
                <a:sym typeface="Times New Roman"/>
              </a:defRPr>
            </a:lvl1pPr>
          </a:lstStyle>
          <a:p>
            <a:r>
              <a:rPr lang="en-US" sz="1000" dirty="0"/>
              <a:t>"Heart-beat" - amplified by Power</a:t>
            </a:r>
          </a:p>
        </p:txBody>
      </p:sp>
      <p:sp>
        <p:nvSpPr>
          <p:cNvPr id="13" name="TextBox 12">
            <a:extLst>
              <a:ext uri="{FF2B5EF4-FFF2-40B4-BE49-F238E27FC236}">
                <a16:creationId xmlns:a16="http://schemas.microsoft.com/office/drawing/2014/main" id="{CA8156E4-4314-F58C-78D9-CB94901C67E4}"/>
              </a:ext>
            </a:extLst>
          </p:cNvPr>
          <p:cNvSpPr txBox="1"/>
          <p:nvPr/>
        </p:nvSpPr>
        <p:spPr>
          <a:xfrm>
            <a:off x="0" y="4803321"/>
            <a:ext cx="6055178"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t" anchorCtr="0" forceAA="0" compatLnSpc="1">
            <a:prstTxWarp prst="textNoShape">
              <a:avLst/>
            </a:prstTxWarp>
            <a:spAutoFit/>
          </a:bodyPr>
          <a:lstStyle/>
          <a:p>
            <a:r>
              <a:rPr lang="en-US" sz="800" b="0" i="0" u="none" strike="noStrike" dirty="0">
                <a:solidFill>
                  <a:schemeClr val="tx1"/>
                </a:solidFill>
                <a:latin typeface="Inter"/>
                <a:ea typeface="Inter"/>
                <a:cs typeface="Inter"/>
                <a:hlinkClick r:id="rId6">
                  <a:extLst>
                    <a:ext uri="{A12FA001-AC4F-418D-AE19-62706E023703}">
                      <ahyp:hlinkClr xmlns:ahyp="http://schemas.microsoft.com/office/drawing/2018/hyperlinkcolor" val="tx"/>
                    </a:ext>
                  </a:extLst>
                </a:hlinkClick>
              </a:rPr>
              <a:t>B Kemp, AH Zwinderman, B Tuk, HAC Kamphuisen, JJL Oberyé. Analysis of a sleep-dependent neuronal feedback loop: the slow-wave microcontinuity of the EEG. IEEE-BME 47(9):1185-1194 (2000).</a:t>
            </a:r>
            <a:endParaRPr lang="en-US" sz="800">
              <a:solidFill>
                <a:schemeClr val="tx1"/>
              </a:solidFill>
              <a:hlinkClick r:id="">
                <a:extLst>
                  <a:ext uri="{A12FA001-AC4F-418D-AE19-62706E023703}">
                    <ahyp:hlinkClr xmlns:ahyp="http://schemas.microsoft.com/office/drawing/2018/hyperlinkcolor" val="tx"/>
                  </a:ext>
                </a:extLst>
              </a:hlinkClick>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Aria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FD8C8"/>
        </a:solidFill>
        <a:effectLst/>
      </p:bgPr>
    </p:bg>
    <p:spTree>
      <p:nvGrpSpPr>
        <p:cNvPr id="1" name=""/>
        <p:cNvGrpSpPr/>
        <p:nvPr/>
      </p:nvGrpSpPr>
      <p:grpSpPr>
        <a:xfrm>
          <a:off x="0" y="0"/>
          <a:ext cx="0" cy="0"/>
          <a:chOff x="0" y="0"/>
          <a:chExt cx="0" cy="0"/>
        </a:xfrm>
      </p:grpSpPr>
      <p:sp>
        <p:nvSpPr>
          <p:cNvPr id="246" name="Google Shape;176;p29"/>
          <p:cNvSpPr txBox="1"/>
          <p:nvPr/>
        </p:nvSpPr>
        <p:spPr>
          <a:xfrm>
            <a:off x="366228" y="2374758"/>
            <a:ext cx="2598302" cy="746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140004"/>
              </a:lnSpc>
              <a:defRPr sz="2100">
                <a:solidFill>
                  <a:srgbClr val="737373"/>
                </a:solidFill>
                <a:latin typeface="Times New Roman"/>
                <a:ea typeface="Times New Roman"/>
                <a:cs typeface="Times New Roman"/>
                <a:sym typeface="Times New Roman"/>
              </a:defRPr>
            </a:lvl1pPr>
          </a:lstStyle>
          <a:p>
            <a:r>
              <a:t>NORMAL REM PATTERN </a:t>
            </a:r>
          </a:p>
        </p:txBody>
      </p:sp>
      <p:sp>
        <p:nvSpPr>
          <p:cNvPr id="247" name="Google Shape;178;p29"/>
          <p:cNvSpPr txBox="1"/>
          <p:nvPr/>
        </p:nvSpPr>
        <p:spPr>
          <a:xfrm>
            <a:off x="0" y="4894619"/>
            <a:ext cx="1517700" cy="209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65100" lvl="1" indent="-82550">
              <a:lnSpc>
                <a:spcPct val="140026"/>
              </a:lnSpc>
              <a:buClr>
                <a:srgbClr val="000000"/>
              </a:buClr>
              <a:buSzPts val="700"/>
              <a:buAutoNum type="arabicPeriod"/>
              <a:defRPr sz="700"/>
            </a:pPr>
            <a:r>
              <a:t>https://darkeclipz.github.io/fractals/ </a:t>
            </a:r>
          </a:p>
        </p:txBody>
      </p:sp>
      <p:sp>
        <p:nvSpPr>
          <p:cNvPr id="248" name="Google Shape;179;p29"/>
          <p:cNvSpPr txBox="1"/>
          <p:nvPr/>
        </p:nvSpPr>
        <p:spPr>
          <a:xfrm>
            <a:off x="223" y="5004149"/>
            <a:ext cx="2491202"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40026"/>
              </a:lnSpc>
              <a:defRPr sz="700"/>
            </a:lvl1pPr>
          </a:lstStyle>
          <a:p>
            <a:r>
              <a:t>2. https://bastian.rieck.me/blog/2015/simple_fractals_shader/</a:t>
            </a:r>
          </a:p>
        </p:txBody>
      </p:sp>
      <p:pic>
        <p:nvPicPr>
          <p:cNvPr id="249" name="animation1.mp4" descr="animation1.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704443" y="0"/>
            <a:ext cx="5414211" cy="5143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43" fill="hold"/>
                                        <p:tgtEl>
                                          <p:spTgt spid="2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49"/>
                </p:tgtEl>
              </p:cMediaNode>
            </p:video>
            <p:seq concurrent="1" prevAc="none" nextAc="seek">
              <p:cTn id="8" restart="whenNotActive" fill="hold" evtFilter="cancelBubble" nodeType="interactiveSeq">
                <p:stCondLst>
                  <p:cond evt="onClick" delay="0">
                    <p:tgtEl>
                      <p:spTgt spid="24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9"/>
                                        </p:tgtEl>
                                      </p:cBhvr>
                                    </p:cmd>
                                  </p:childTnLst>
                                </p:cTn>
                              </p:par>
                            </p:childTnLst>
                          </p:cTn>
                        </p:par>
                      </p:childTnLst>
                    </p:cTn>
                  </p:par>
                </p:childTnLst>
              </p:cTn>
              <p:nextCondLst>
                <p:cond evt="onClick" delay="0">
                  <p:tgtEl>
                    <p:spTgt spid="24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FD8C8"/>
        </a:solidFill>
        <a:effectLst/>
      </p:bgPr>
    </p:bg>
    <p:spTree>
      <p:nvGrpSpPr>
        <p:cNvPr id="1" name=""/>
        <p:cNvGrpSpPr/>
        <p:nvPr/>
      </p:nvGrpSpPr>
      <p:grpSpPr>
        <a:xfrm>
          <a:off x="0" y="0"/>
          <a:ext cx="0" cy="0"/>
          <a:chOff x="0" y="0"/>
          <a:chExt cx="0" cy="0"/>
        </a:xfrm>
      </p:grpSpPr>
      <p:sp>
        <p:nvSpPr>
          <p:cNvPr id="251" name="Google Shape;184;p30"/>
          <p:cNvSpPr txBox="1"/>
          <p:nvPr/>
        </p:nvSpPr>
        <p:spPr>
          <a:xfrm>
            <a:off x="225698" y="2374758"/>
            <a:ext cx="2879401" cy="746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140004"/>
              </a:lnSpc>
              <a:defRPr sz="2100">
                <a:solidFill>
                  <a:srgbClr val="737373"/>
                </a:solidFill>
                <a:latin typeface="Times New Roman"/>
                <a:ea typeface="Times New Roman"/>
                <a:cs typeface="Times New Roman"/>
                <a:sym typeface="Times New Roman"/>
              </a:defRPr>
            </a:lvl1pPr>
          </a:lstStyle>
          <a:p>
            <a:r>
              <a:t>DISTURBED REM PATTERN </a:t>
            </a:r>
          </a:p>
        </p:txBody>
      </p:sp>
      <p:sp>
        <p:nvSpPr>
          <p:cNvPr id="252" name="Google Shape;186;p30"/>
          <p:cNvSpPr txBox="1"/>
          <p:nvPr/>
        </p:nvSpPr>
        <p:spPr>
          <a:xfrm>
            <a:off x="-88863" y="4850187"/>
            <a:ext cx="2200904"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65100" lvl="1" indent="-82550">
              <a:lnSpc>
                <a:spcPct val="140026"/>
              </a:lnSpc>
              <a:buClr>
                <a:srgbClr val="000000"/>
              </a:buClr>
              <a:buSzPts val="700"/>
              <a:buAutoNum type="arabicPeriod"/>
              <a:defRPr sz="700"/>
            </a:pPr>
            <a:r>
              <a:t>https://darkeclipz.github.io/fractals/ </a:t>
            </a:r>
          </a:p>
        </p:txBody>
      </p:sp>
      <p:sp>
        <p:nvSpPr>
          <p:cNvPr id="253" name="Google Shape;187;p30"/>
          <p:cNvSpPr txBox="1"/>
          <p:nvPr/>
        </p:nvSpPr>
        <p:spPr>
          <a:xfrm>
            <a:off x="223" y="5004149"/>
            <a:ext cx="2491202"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40026"/>
              </a:lnSpc>
              <a:defRPr sz="700"/>
            </a:lvl1pPr>
          </a:lstStyle>
          <a:p>
            <a:r>
              <a:t>2. https://bastian.rieck.me/blog/2015/simple_fractals_shader/</a:t>
            </a:r>
          </a:p>
        </p:txBody>
      </p:sp>
      <p:pic>
        <p:nvPicPr>
          <p:cNvPr id="254" name="animation2_real.mp4" descr="animation2_real.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695471" y="0"/>
            <a:ext cx="5414212" cy="5143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23" fill="hold"/>
                                        <p:tgtEl>
                                          <p:spTgt spid="2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54"/>
                </p:tgtEl>
              </p:cMediaNode>
            </p:video>
            <p:seq concurrent="1" prevAc="none" nextAc="seek">
              <p:cTn id="8" restart="whenNotActive" fill="hold" evtFilter="cancelBubble" nodeType="interactiveSeq">
                <p:stCondLst>
                  <p:cond evt="onClick" delay="0">
                    <p:tgtEl>
                      <p:spTgt spid="25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4"/>
                                        </p:tgtEl>
                                      </p:cBhvr>
                                    </p:cmd>
                                  </p:childTnLst>
                                </p:cTn>
                              </p:par>
                            </p:childTnLst>
                          </p:cTn>
                        </p:par>
                      </p:childTnLst>
                    </p:cTn>
                  </p:par>
                </p:childTnLst>
              </p:cTn>
              <p:nextCondLst>
                <p:cond evt="onClick" delay="0">
                  <p:tgtEl>
                    <p:spTgt spid="254"/>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6</Slides>
  <Notes>0</Notes>
  <HiddenSlides>0</HiddenSlide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Simple Light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62</cp:revision>
  <dcterms:modified xsi:type="dcterms:W3CDTF">2025-12-04T22:57:56Z</dcterms:modified>
</cp:coreProperties>
</file>