
<file path=[Content_Types].xml><?xml version="1.0" encoding="utf-8"?>
<Types xmlns="http://schemas.openxmlformats.org/package/2006/content-types">
  <Default Extension="jpeg" ContentType="image/jpeg"/>
  <Default Extension="mp4" ContentType="video/mp4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9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4"/>
    <p:restoredTop sz="94629"/>
  </p:normalViewPr>
  <p:slideViewPr>
    <p:cSldViewPr snapToGrid="0">
      <p:cViewPr varScale="1">
        <p:scale>
          <a:sx n="103" d="100"/>
          <a:sy n="103" d="100"/>
        </p:scale>
        <p:origin x="800" y="1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B9B586-E558-DBB3-800F-4367C0F30A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700A0A-F6DB-F19A-569F-D4BAE67DE4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564B07-21A5-EA05-4518-309D7C1B3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983B9-0866-DC46-A4B4-59BE0D7D43B9}" type="datetimeFigureOut">
              <a:rPr lang="en-US" smtClean="0"/>
              <a:t>12/1/25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6A4EAC-9F0E-5BF6-B010-97BD24CB5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D3A8B1-D69A-0FA6-6CF8-B232F1E3C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BF8B7-99FD-1E45-BD21-B85484A99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3466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/>
    </mc:Choice>
    <mc:Fallback>
      <p:transition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3A83E7-A501-2952-FC6A-D6A9619351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203DFE-7F5A-5159-F692-7C9528DC93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8C2236-699A-FFC4-D32B-677D4A500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983B9-0866-DC46-A4B4-59BE0D7D43B9}" type="datetimeFigureOut">
              <a:rPr lang="en-US" smtClean="0"/>
              <a:t>12/1/25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A2F1E3-B21F-9FB1-2207-1DBFF779D0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D1ADAD-B794-7E2B-F731-95517AD565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BF8B7-99FD-1E45-BD21-B85484A99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0897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/>
    </mc:Choice>
    <mc:Fallback>
      <p:transition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1DA2F04-0A67-76E2-F81F-C5B0A65F7C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687BB5-442C-30AA-A505-09A0C60F07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29D24C-52FB-C6E7-AFAF-46E5F296D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983B9-0866-DC46-A4B4-59BE0D7D43B9}" type="datetimeFigureOut">
              <a:rPr lang="en-US" smtClean="0"/>
              <a:t>12/1/25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9A6C30-FF3F-FB56-B164-00B44C7414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F2807C-72FB-7AC4-09F6-1961CAD5F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BF8B7-99FD-1E45-BD21-B85484A99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7432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/>
    </mc:Choice>
    <mc:Fallback>
      <p:transition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6A0F84-35C6-B7C1-E164-BB7071D44E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1A749D-A975-5DD0-BEF2-B7BBD84ED7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6BC9BE-D341-3312-6905-84EF840082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983B9-0866-DC46-A4B4-59BE0D7D43B9}" type="datetimeFigureOut">
              <a:rPr lang="en-US" smtClean="0"/>
              <a:t>12/1/25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F414BF-24C1-7426-6977-B87760AE0C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A6113-746E-8352-912D-4567FA5EE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BF8B7-99FD-1E45-BD21-B85484A99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6238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/>
    </mc:Choice>
    <mc:Fallback>
      <p:transition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257494-91A3-1409-915D-1A5C442453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91628D-5342-D9F8-687F-034908BAE8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58C089-4195-148C-166E-A84E814831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983B9-0866-DC46-A4B4-59BE0D7D43B9}" type="datetimeFigureOut">
              <a:rPr lang="en-US" smtClean="0"/>
              <a:t>12/1/25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D48685-90CF-292C-70CB-708EF7C75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CA6EA2-2115-64F6-7FA6-84A790C7C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BF8B7-99FD-1E45-BD21-B85484A99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6337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/>
    </mc:Choice>
    <mc:Fallback>
      <p:transition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373277-C4AB-E92D-2BDB-E96AA25C3B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89585B-48AF-0A0F-7920-8F373CF22C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022340-D430-11A6-0FEE-A6C1887F08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8AA3CD-7212-24B8-24C8-15463A5BDE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983B9-0866-DC46-A4B4-59BE0D7D43B9}" type="datetimeFigureOut">
              <a:rPr lang="en-US" smtClean="0"/>
              <a:t>12/1/25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AD53C3-3D1A-356A-66E2-48FA95D35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2FA0C3-DE7C-D2D2-7341-674073628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BF8B7-99FD-1E45-BD21-B85484A99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8063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/>
    </mc:Choice>
    <mc:Fallback>
      <p:transition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2B6486-3DE6-EABC-085E-ADE526173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B06A25-6374-4337-B196-8A7DB36912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F7FE02-6C7D-0750-87FC-DC87C59C88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FF613B-C545-CDF0-131C-F6380FB2E1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4F140A8-64FD-7162-31CA-F7A5DC4D6A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E881AB6-DE7D-6409-D202-8252972F0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983B9-0866-DC46-A4B4-59BE0D7D43B9}" type="datetimeFigureOut">
              <a:rPr lang="en-US" smtClean="0"/>
              <a:t>12/1/25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853C11E-5A38-A1C4-1924-56D3F0CEF5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F7970BF-9223-5342-5374-CCDB7F95E1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BF8B7-99FD-1E45-BD21-B85484A99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0841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/>
    </mc:Choice>
    <mc:Fallback>
      <p:transition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943DD0-32B2-8067-3537-FA26AB5678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94F57E-362C-2AE1-3340-1EF2057D27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983B9-0866-DC46-A4B4-59BE0D7D43B9}" type="datetimeFigureOut">
              <a:rPr lang="en-US" smtClean="0"/>
              <a:t>12/1/25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9FDCD1-DB1C-FF44-EAFE-75FEDA7D79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1F644A-6670-6ECB-3B2F-7DE622B22C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BF8B7-99FD-1E45-BD21-B85484A99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0570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/>
    </mc:Choice>
    <mc:Fallback>
      <p:transition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58831C3-92ED-1D08-298B-2FA81D3727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983B9-0866-DC46-A4B4-59BE0D7D43B9}" type="datetimeFigureOut">
              <a:rPr lang="en-US" smtClean="0"/>
              <a:t>12/1/25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A70E136-7E37-8D2C-45C3-60F74F2FA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6175A1-3AE1-56CD-409D-8E564F7227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BF8B7-99FD-1E45-BD21-B85484A99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1113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/>
    </mc:Choice>
    <mc:Fallback>
      <p:transition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D171AE-158D-7353-A205-D20AE3FC29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BBB218-3620-7B65-1EBF-9DF8E76076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9213C7-B817-20A9-2119-305DCF0684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2978E0-C0CB-7DCC-C7C5-1D64F11DFA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983B9-0866-DC46-A4B4-59BE0D7D43B9}" type="datetimeFigureOut">
              <a:rPr lang="en-US" smtClean="0"/>
              <a:t>12/1/25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D244CE-54FF-7160-AE5B-9135594A2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2B598B-915E-D1DC-1868-64D4D3F56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BF8B7-99FD-1E45-BD21-B85484A99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4872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/>
    </mc:Choice>
    <mc:Fallback>
      <p:transition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E8671A-28D0-5972-6885-D875E496A5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D8B7882-1A73-B208-F2A1-FC09C025D1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78FE9B-552C-E773-9FF7-A4E16AE883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85B560-750A-DADD-1EF4-BF517411D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983B9-0866-DC46-A4B4-59BE0D7D43B9}" type="datetimeFigureOut">
              <a:rPr lang="en-US" smtClean="0"/>
              <a:t>12/1/25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C1C0FC-71FA-A133-47EE-5BEDE1978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17F766-3B4D-D0A3-3EFE-B1EC30237B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BF8B7-99FD-1E45-BD21-B85484A99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7447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/>
    </mc:Choice>
    <mc:Fallback>
      <p:transition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5C7198E-73B4-5F50-2348-4869EBFFCD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C87D18-649D-2FF6-BDC8-CAE92FC700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946D17-CD0A-102E-0CCD-798727DC72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A4983B9-0866-DC46-A4B4-59BE0D7D43B9}" type="datetimeFigureOut">
              <a:rPr lang="en-US" smtClean="0"/>
              <a:t>12/1/25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41E8EB-7521-D044-6423-E8DB33A11A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A6EEAA-D5A5-0F44-A0C3-735152FFDB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C3BF8B7-99FD-1E45-BD21-B85484A99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620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p14:dur="0" advClick="0"/>
    </mc:Choice>
    <mc:Fallback>
      <p:transition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video" Target="../media/media1.mp4"/><Relationship Id="rId1" Type="http://schemas.microsoft.com/office/2007/relationships/media" Target="../media/media1.mp4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Southern California earthquake spurs emergency declaration | PBS News  Weekend">
            <a:extLst>
              <a:ext uri="{FF2B5EF4-FFF2-40B4-BE49-F238E27FC236}">
                <a16:creationId xmlns:a16="http://schemas.microsoft.com/office/drawing/2014/main" id="{D232D7B4-E19F-1D7C-801F-E9AF49CAE1F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5684" b="8785"/>
          <a:stretch>
            <a:fillRect/>
          </a:stretch>
        </p:blipFill>
        <p:spPr bwMode="auto">
          <a:xfrm>
            <a:off x="0" y="0"/>
            <a:ext cx="12192000" cy="69520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BA42BAB-41E5-A05A-494E-BB6D5A2E513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Aftershocks From the 2019 Ridgecrest Earthquake Sequence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FD86BB-9F90-5B3D-47A2-D7EED5A4C64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Robert Ni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2C12ACF3-C5BA-B326-9772-25C6BE7DFA21}"/>
              </a:ext>
            </a:extLst>
          </p:cNvPr>
          <p:cNvSpPr txBox="1">
            <a:spLocks/>
          </p:cNvSpPr>
          <p:nvPr/>
        </p:nvSpPr>
        <p:spPr>
          <a:xfrm>
            <a:off x="-175055" y="6575596"/>
            <a:ext cx="2323071" cy="5648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schemeClr val="bg1"/>
                </a:solidFill>
              </a:rPr>
              <a:t>Image Source: PBS News</a:t>
            </a:r>
          </a:p>
        </p:txBody>
      </p:sp>
    </p:spTree>
    <p:extLst>
      <p:ext uri="{BB962C8B-B14F-4D97-AF65-F5344CB8AC3E}">
        <p14:creationId xmlns:p14="http://schemas.microsoft.com/office/powerpoint/2010/main" val="26864103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/>
    </mc:Choice>
    <mc:Fallback>
      <p:transition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51C4C-FD85-2835-DDB5-F8ED20B5F3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Ridgecrest and the ETAS Model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88CFB7-F30C-BF09-EC98-23CAE03104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ETAS: epidemic-type aftershock sequence</a:t>
            </a:r>
          </a:p>
          <a:p>
            <a:r>
              <a:rPr lang="en-US" dirty="0"/>
              <a:t>Steps:</a:t>
            </a:r>
          </a:p>
          <a:p>
            <a:pPr lvl="1"/>
            <a:r>
              <a:rPr lang="en-US" dirty="0"/>
              <a:t>Fit ETAS model parameters to Ridgecrest earthquakes</a:t>
            </a:r>
          </a:p>
          <a:p>
            <a:pPr lvl="2"/>
            <a:r>
              <a:rPr lang="en-US" dirty="0"/>
              <a:t>July 4, 2019 to July 4, 2020; M&gt;2.5</a:t>
            </a:r>
          </a:p>
          <a:p>
            <a:pPr lvl="1"/>
            <a:r>
              <a:rPr lang="en-US" dirty="0"/>
              <a:t>Produce simulated ETAS catalogs from model parameters</a:t>
            </a:r>
          </a:p>
          <a:p>
            <a:r>
              <a:rPr lang="en-US" dirty="0"/>
              <a:t>Challenges + Takeaways:</a:t>
            </a:r>
          </a:p>
          <a:p>
            <a:pPr lvl="1"/>
            <a:r>
              <a:rPr lang="en-US" dirty="0"/>
              <a:t>Way too simple to characterize complex fault interactions</a:t>
            </a:r>
          </a:p>
        </p:txBody>
      </p:sp>
    </p:spTree>
    <p:extLst>
      <p:ext uri="{BB962C8B-B14F-4D97-AF65-F5344CB8AC3E}">
        <p14:creationId xmlns:p14="http://schemas.microsoft.com/office/powerpoint/2010/main" val="25489213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/>
    </mc:Choice>
    <mc:Fallback>
      <p:transition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FDED72-C598-BA22-33C1-850967271E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Simulated Catalog vs. Actual Sequence</a:t>
            </a:r>
          </a:p>
        </p:txBody>
      </p:sp>
      <p:pic>
        <p:nvPicPr>
          <p:cNvPr id="10" name="combined.mp4">
            <a:hlinkClick r:id="" action="ppaction://media"/>
            <a:extLst>
              <a:ext uri="{FF2B5EF4-FFF2-40B4-BE49-F238E27FC236}">
                <a16:creationId xmlns:a16="http://schemas.microsoft.com/office/drawing/2014/main" id="{ECDE0D97-AE8B-4C9C-793E-D04AAD3A5A24}"/>
              </a:ext>
            </a:extLst>
          </p:cNvPr>
          <p:cNvPicPr>
            <a:picLocks noGrp="1" noChangeAspect="1"/>
          </p:cNvPicPr>
          <p:nvPr>
            <p:ph idx="1"/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2470150" y="1825625"/>
            <a:ext cx="7251700" cy="4351338"/>
          </a:xfrm>
        </p:spPr>
      </p:pic>
    </p:spTree>
    <p:extLst>
      <p:ext uri="{BB962C8B-B14F-4D97-AF65-F5344CB8AC3E}">
        <p14:creationId xmlns:p14="http://schemas.microsoft.com/office/powerpoint/2010/main" val="23929243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/>
    </mc:Choice>
    <mc:Fallback>
      <p:transition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134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repeatCount="indefinite" fill="hold" display="0">
                  <p:stCondLst>
                    <p:cond delay="indefinite"/>
                  </p:stCondLst>
                </p:cTn>
                <p:tgtEl>
                  <p:spTgt spid="10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71</Words>
  <Application>Microsoft Macintosh PowerPoint</Application>
  <PresentationFormat>Widescreen</PresentationFormat>
  <Paragraphs>12</Paragraphs>
  <Slides>3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Aftershocks From the 2019 Ridgecrest Earthquake Sequence</vt:lpstr>
      <vt:lpstr>Ridgecrest and the ETAS Model</vt:lpstr>
      <vt:lpstr>Simulated Catalog vs. Actual Sequence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Robert Ni</dc:creator>
  <cp:lastModifiedBy>Robert Ni</cp:lastModifiedBy>
  <cp:revision>1</cp:revision>
  <dcterms:created xsi:type="dcterms:W3CDTF">2025-12-02T00:14:02Z</dcterms:created>
  <dcterms:modified xsi:type="dcterms:W3CDTF">2025-12-02T01:44:30Z</dcterms:modified>
</cp:coreProperties>
</file>