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Lexend" pitchFamily="2" charset="77"/>
      <p:regular r:id="rId11"/>
      <p:bold r:id="rId12"/>
    </p:embeddedFont>
    <p:embeddedFont>
      <p:font typeface="Lexend Light" pitchFamily="2" charset="77"/>
      <p:regular r:id="rId13"/>
      <p:bold r:id="rId14"/>
    </p:embeddedFont>
    <p:embeddedFont>
      <p:font typeface="Spline Sans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0"/>
  </p:normalViewPr>
  <p:slideViewPr>
    <p:cSldViewPr snapToGrid="0">
      <p:cViewPr varScale="1">
        <p:scale>
          <a:sx n="157" d="100"/>
          <a:sy n="157" d="100"/>
        </p:scale>
        <p:origin x="5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aba32324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aba32324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aba323240f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aba323240f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aba323240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aba323240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ba323240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aba323240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aba323240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aba323240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aba323240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aba323240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aba323240f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aba323240f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57" name="Google Shape;57;p14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1" name="Google Shape;61;p14"/>
          <p:cNvGrpSpPr/>
          <p:nvPr/>
        </p:nvGrpSpPr>
        <p:grpSpPr>
          <a:xfrm>
            <a:off x="537556" y="689375"/>
            <a:ext cx="8068563" cy="3764713"/>
            <a:chOff x="537556" y="689375"/>
            <a:chExt cx="8068563" cy="3764713"/>
          </a:xfrm>
        </p:grpSpPr>
        <p:sp>
          <p:nvSpPr>
            <p:cNvPr id="62" name="Google Shape;62;p14"/>
            <p:cNvSpPr/>
            <p:nvPr/>
          </p:nvSpPr>
          <p:spPr>
            <a:xfrm>
              <a:off x="1613400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2276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37652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6894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1518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3792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9168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48410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3034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6992350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6454750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613400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7652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6894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1518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2276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9168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8410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3034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3792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992350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454750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37600" y="28405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37600" y="17650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8068150" y="17650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068150" y="2840650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1613400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2276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6894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1518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7652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 rot="-5400000">
              <a:off x="537556" y="689619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3792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8410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3034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9168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992350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454750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613400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2276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7652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6894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1518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792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9168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8410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3034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992350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454750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37600" y="23026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068150" y="2302800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 rot="5400000">
              <a:off x="537644" y="689619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5400000">
              <a:off x="7530319" y="3378269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-5400000">
              <a:off x="7530231" y="3378269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 rot="10800000">
              <a:off x="537600" y="3377763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37600" y="3377675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530275" y="689375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7530275" y="689463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1241550" y="1973150"/>
            <a:ext cx="66609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1810800" y="2904800"/>
            <a:ext cx="5522700" cy="3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53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details">
  <p:cSld name="TITLE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143" name="Google Shape;143;p19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37556" y="689375"/>
            <a:ext cx="8068563" cy="3764713"/>
            <a:chOff x="537556" y="689375"/>
            <a:chExt cx="8068563" cy="3764713"/>
          </a:xfrm>
        </p:grpSpPr>
        <p:sp>
          <p:nvSpPr>
            <p:cNvPr id="148" name="Google Shape;148;p19"/>
            <p:cNvSpPr/>
            <p:nvPr/>
          </p:nvSpPr>
          <p:spPr>
            <a:xfrm>
              <a:off x="1613400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2276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7652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6894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21518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3792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59168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841075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303475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992350" y="39161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454750" y="33782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613400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7652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26894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1518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2276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9168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4841075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43034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5379275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992350" y="68966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454750" y="12273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37600" y="2840513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37600" y="17650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8068150" y="1765088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8068150" y="2840650"/>
              <a:ext cx="537600" cy="537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1613400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2276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26894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1518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37652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 rot="-5400000">
              <a:off x="537556" y="689619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53792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8410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303475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5916875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6992350" y="33782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454750" y="3916188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1613400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2276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7652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26894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21518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53792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59168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841075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303475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992350" y="12273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454750" y="68966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37600" y="2302613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8068150" y="2302800"/>
              <a:ext cx="537600" cy="53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 rot="5400000">
              <a:off x="537644" y="689619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 rot="5400000">
              <a:off x="7530319" y="3378269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 rot="-5400000">
              <a:off x="7530231" y="3378269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 rot="10800000">
              <a:off x="537600" y="3377763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37600" y="3377675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7530275" y="689375"/>
              <a:ext cx="1075800" cy="1075800"/>
            </a:xfrm>
            <a:prstGeom prst="rtTriangl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 rot="10800000">
              <a:off x="7530275" y="689463"/>
              <a:ext cx="1075800" cy="1075800"/>
            </a:xfrm>
            <a:prstGeom prst="rtTriangl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1241550" y="2010150"/>
            <a:ext cx="66609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1"/>
          </p:nvPr>
        </p:nvSpPr>
        <p:spPr>
          <a:xfrm>
            <a:off x="421035" y="224850"/>
            <a:ext cx="1947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2"/>
          </p:nvPr>
        </p:nvSpPr>
        <p:spPr>
          <a:xfrm>
            <a:off x="6772321" y="224850"/>
            <a:ext cx="1947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3"/>
          </p:nvPr>
        </p:nvSpPr>
        <p:spPr>
          <a:xfrm>
            <a:off x="421035" y="4573625"/>
            <a:ext cx="1947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4"/>
          </p:nvPr>
        </p:nvSpPr>
        <p:spPr>
          <a:xfrm>
            <a:off x="6772321" y="4573625"/>
            <a:ext cx="1947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>
            <a:spLocks noGrp="1"/>
          </p:cNvSpPr>
          <p:nvPr>
            <p:ph type="pic" idx="2"/>
          </p:nvPr>
        </p:nvSpPr>
        <p:spPr>
          <a:xfrm>
            <a:off x="320135" y="3180164"/>
            <a:ext cx="2833200" cy="16353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20"/>
          <p:cNvSpPr/>
          <p:nvPr/>
        </p:nvSpPr>
        <p:spPr>
          <a:xfrm>
            <a:off x="320135" y="1405791"/>
            <a:ext cx="805800" cy="55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320100" y="1963005"/>
            <a:ext cx="2833200" cy="12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5" name="Google Shape;215;p20"/>
          <p:cNvSpPr txBox="1">
            <a:spLocks noGrp="1"/>
          </p:cNvSpPr>
          <p:nvPr>
            <p:ph type="subTitle" idx="1"/>
          </p:nvPr>
        </p:nvSpPr>
        <p:spPr>
          <a:xfrm>
            <a:off x="382576" y="1404325"/>
            <a:ext cx="668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3"/>
          </p:nvPr>
        </p:nvSpPr>
        <p:spPr>
          <a:xfrm>
            <a:off x="382576" y="2021134"/>
            <a:ext cx="26907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7" name="Google Shape;217;p20"/>
          <p:cNvSpPr>
            <a:spLocks noGrp="1"/>
          </p:cNvSpPr>
          <p:nvPr>
            <p:ph type="pic" idx="4"/>
          </p:nvPr>
        </p:nvSpPr>
        <p:spPr>
          <a:xfrm>
            <a:off x="3153490" y="3180164"/>
            <a:ext cx="2833200" cy="16353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20"/>
          <p:cNvSpPr/>
          <p:nvPr/>
        </p:nvSpPr>
        <p:spPr>
          <a:xfrm>
            <a:off x="3153490" y="1405791"/>
            <a:ext cx="805800" cy="55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3153455" y="1963005"/>
            <a:ext cx="2833200" cy="121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5"/>
          </p:nvPr>
        </p:nvSpPr>
        <p:spPr>
          <a:xfrm>
            <a:off x="3215931" y="1404325"/>
            <a:ext cx="668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6"/>
          </p:nvPr>
        </p:nvSpPr>
        <p:spPr>
          <a:xfrm>
            <a:off x="3215931" y="2021134"/>
            <a:ext cx="26907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2" name="Google Shape;222;p20"/>
          <p:cNvSpPr>
            <a:spLocks noGrp="1"/>
          </p:cNvSpPr>
          <p:nvPr>
            <p:ph type="pic" idx="7"/>
          </p:nvPr>
        </p:nvSpPr>
        <p:spPr>
          <a:xfrm>
            <a:off x="5986869" y="3180164"/>
            <a:ext cx="2833200" cy="16353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20"/>
          <p:cNvSpPr/>
          <p:nvPr/>
        </p:nvSpPr>
        <p:spPr>
          <a:xfrm>
            <a:off x="5986869" y="1405791"/>
            <a:ext cx="805800" cy="55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5986834" y="1963005"/>
            <a:ext cx="2833200" cy="12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8"/>
          </p:nvPr>
        </p:nvSpPr>
        <p:spPr>
          <a:xfrm>
            <a:off x="6049311" y="1404325"/>
            <a:ext cx="668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9"/>
          </p:nvPr>
        </p:nvSpPr>
        <p:spPr>
          <a:xfrm>
            <a:off x="6049311" y="2021134"/>
            <a:ext cx="26907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>
            <a:spLocks noGrp="1"/>
          </p:cNvSpPr>
          <p:nvPr>
            <p:ph type="pic" idx="2"/>
          </p:nvPr>
        </p:nvSpPr>
        <p:spPr>
          <a:xfrm>
            <a:off x="320153" y="3180166"/>
            <a:ext cx="4249800" cy="16353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1"/>
          <p:cNvSpPr/>
          <p:nvPr/>
        </p:nvSpPr>
        <p:spPr>
          <a:xfrm>
            <a:off x="320135" y="1405791"/>
            <a:ext cx="805800" cy="55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320100" y="1963000"/>
            <a:ext cx="4249800" cy="12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1"/>
          </p:nvPr>
        </p:nvSpPr>
        <p:spPr>
          <a:xfrm>
            <a:off x="382576" y="1404325"/>
            <a:ext cx="668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3"/>
          </p:nvPr>
        </p:nvSpPr>
        <p:spPr>
          <a:xfrm>
            <a:off x="413816" y="2021129"/>
            <a:ext cx="40362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4" name="Google Shape;234;p21"/>
          <p:cNvSpPr>
            <a:spLocks noGrp="1"/>
          </p:cNvSpPr>
          <p:nvPr>
            <p:ph type="pic" idx="4"/>
          </p:nvPr>
        </p:nvSpPr>
        <p:spPr>
          <a:xfrm>
            <a:off x="4570230" y="3180166"/>
            <a:ext cx="4249800" cy="16353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1"/>
          <p:cNvSpPr/>
          <p:nvPr/>
        </p:nvSpPr>
        <p:spPr>
          <a:xfrm>
            <a:off x="4570578" y="1405791"/>
            <a:ext cx="805800" cy="55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4570177" y="1963000"/>
            <a:ext cx="4249800" cy="121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5"/>
          </p:nvPr>
        </p:nvSpPr>
        <p:spPr>
          <a:xfrm>
            <a:off x="4633019" y="1404325"/>
            <a:ext cx="668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body" idx="6"/>
          </p:nvPr>
        </p:nvSpPr>
        <p:spPr>
          <a:xfrm>
            <a:off x="4663893" y="2021129"/>
            <a:ext cx="40362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3">
          <p15:clr>
            <a:srgbClr val="E46962"/>
          </p15:clr>
        </p15:guide>
        <p15:guide id="2" pos="202">
          <p15:clr>
            <a:srgbClr val="E46962"/>
          </p15:clr>
        </p15:guide>
        <p15:guide id="3" pos="555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/>
          <p:nvPr/>
        </p:nvSpPr>
        <p:spPr>
          <a:xfrm>
            <a:off x="0" y="1370900"/>
            <a:ext cx="4569600" cy="377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subTitle" idx="1"/>
          </p:nvPr>
        </p:nvSpPr>
        <p:spPr>
          <a:xfrm>
            <a:off x="452100" y="1677650"/>
            <a:ext cx="3755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body" idx="2"/>
          </p:nvPr>
        </p:nvSpPr>
        <p:spPr>
          <a:xfrm>
            <a:off x="452100" y="250532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>
            <a:off x="4574400" y="1370900"/>
            <a:ext cx="4569600" cy="377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3"/>
          </p:nvPr>
        </p:nvSpPr>
        <p:spPr>
          <a:xfrm>
            <a:off x="5026500" y="1677650"/>
            <a:ext cx="3755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4"/>
          </p:nvPr>
        </p:nvSpPr>
        <p:spPr>
          <a:xfrm>
            <a:off x="5026500" y="250532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SECTION_HEADER_3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/>
          <p:nvPr/>
        </p:nvSpPr>
        <p:spPr>
          <a:xfrm>
            <a:off x="0" y="1370900"/>
            <a:ext cx="4569600" cy="187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4569600" y="1370900"/>
            <a:ext cx="4574400" cy="18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0" y="3241100"/>
            <a:ext cx="4569600" cy="190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"/>
          </p:nvPr>
        </p:nvSpPr>
        <p:spPr>
          <a:xfrm>
            <a:off x="452100" y="3530600"/>
            <a:ext cx="3755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body" idx="2"/>
          </p:nvPr>
        </p:nvSpPr>
        <p:spPr>
          <a:xfrm>
            <a:off x="452100" y="4153800"/>
            <a:ext cx="3755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4569600" y="3241100"/>
            <a:ext cx="4574400" cy="19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3"/>
          </p:nvPr>
        </p:nvSpPr>
        <p:spPr>
          <a:xfrm>
            <a:off x="452100" y="1540450"/>
            <a:ext cx="3755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body" idx="4"/>
          </p:nvPr>
        </p:nvSpPr>
        <p:spPr>
          <a:xfrm>
            <a:off x="452100" y="2163650"/>
            <a:ext cx="3755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5"/>
          </p:nvPr>
        </p:nvSpPr>
        <p:spPr>
          <a:xfrm>
            <a:off x="4979100" y="1540450"/>
            <a:ext cx="3755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6"/>
          </p:nvPr>
        </p:nvSpPr>
        <p:spPr>
          <a:xfrm>
            <a:off x="4979100" y="2163650"/>
            <a:ext cx="3755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7"/>
          </p:nvPr>
        </p:nvSpPr>
        <p:spPr>
          <a:xfrm>
            <a:off x="4979100" y="3459750"/>
            <a:ext cx="3755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8"/>
          </p:nvPr>
        </p:nvSpPr>
        <p:spPr>
          <a:xfrm>
            <a:off x="4979100" y="4082950"/>
            <a:ext cx="3755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SECTION_HEADER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/>
          <p:nvPr/>
        </p:nvSpPr>
        <p:spPr>
          <a:xfrm>
            <a:off x="0" y="1370900"/>
            <a:ext cx="3048000" cy="377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/>
          <p:nvPr/>
        </p:nvSpPr>
        <p:spPr>
          <a:xfrm>
            <a:off x="3048000" y="1370900"/>
            <a:ext cx="3048000" cy="377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6096000" y="1370900"/>
            <a:ext cx="3048000" cy="377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"/>
          </p:nvPr>
        </p:nvSpPr>
        <p:spPr>
          <a:xfrm>
            <a:off x="338225" y="1677650"/>
            <a:ext cx="2321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body" idx="2"/>
          </p:nvPr>
        </p:nvSpPr>
        <p:spPr>
          <a:xfrm>
            <a:off x="338225" y="2505325"/>
            <a:ext cx="2321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3"/>
          </p:nvPr>
        </p:nvSpPr>
        <p:spPr>
          <a:xfrm>
            <a:off x="3411300" y="1677650"/>
            <a:ext cx="2321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body" idx="4"/>
          </p:nvPr>
        </p:nvSpPr>
        <p:spPr>
          <a:xfrm>
            <a:off x="3411300" y="2505325"/>
            <a:ext cx="2321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5"/>
          </p:nvPr>
        </p:nvSpPr>
        <p:spPr>
          <a:xfrm>
            <a:off x="6484375" y="1677650"/>
            <a:ext cx="2321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body" idx="6"/>
          </p:nvPr>
        </p:nvSpPr>
        <p:spPr>
          <a:xfrm>
            <a:off x="6484375" y="2505325"/>
            <a:ext cx="2321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, body and image">
  <p:cSld name="SECTION_HEADER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/>
          <p:nvPr/>
        </p:nvSpPr>
        <p:spPr>
          <a:xfrm>
            <a:off x="0" y="1374200"/>
            <a:ext cx="4569600" cy="376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5"/>
          <p:cNvSpPr>
            <a:spLocks noGrp="1"/>
          </p:cNvSpPr>
          <p:nvPr>
            <p:ph type="pic" idx="2"/>
          </p:nvPr>
        </p:nvSpPr>
        <p:spPr>
          <a:xfrm>
            <a:off x="4569600" y="1374200"/>
            <a:ext cx="4574400" cy="376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25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body" idx="1"/>
          </p:nvPr>
        </p:nvSpPr>
        <p:spPr>
          <a:xfrm>
            <a:off x="452100" y="1869650"/>
            <a:ext cx="3755400" cy="27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3"/>
          </p:nvPr>
        </p:nvSpPr>
        <p:spPr>
          <a:xfrm>
            <a:off x="433560" y="295600"/>
            <a:ext cx="1803300" cy="1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SECTION_HEADER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26"/>
          <p:cNvSpPr>
            <a:spLocks noGrp="1"/>
          </p:cNvSpPr>
          <p:nvPr>
            <p:ph type="pic" idx="2"/>
          </p:nvPr>
        </p:nvSpPr>
        <p:spPr>
          <a:xfrm>
            <a:off x="0" y="1374200"/>
            <a:ext cx="9144000" cy="37914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6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and image " type="tx">
  <p:cSld name="TITLE_AND_BOD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0" y="1370900"/>
            <a:ext cx="4907100" cy="377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p27"/>
          <p:cNvSpPr txBox="1">
            <a:spLocks noGrp="1"/>
          </p:cNvSpPr>
          <p:nvPr>
            <p:ph type="body" idx="1"/>
          </p:nvPr>
        </p:nvSpPr>
        <p:spPr>
          <a:xfrm>
            <a:off x="433560" y="295600"/>
            <a:ext cx="1803300" cy="1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subTitle" idx="2"/>
          </p:nvPr>
        </p:nvSpPr>
        <p:spPr>
          <a:xfrm>
            <a:off x="452100" y="1677650"/>
            <a:ext cx="3755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body" idx="3"/>
          </p:nvPr>
        </p:nvSpPr>
        <p:spPr>
          <a:xfrm>
            <a:off x="452100" y="250532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3" name="Google Shape;293;p27"/>
          <p:cNvSpPr>
            <a:spLocks noGrp="1"/>
          </p:cNvSpPr>
          <p:nvPr>
            <p:ph type="pic" idx="4"/>
          </p:nvPr>
        </p:nvSpPr>
        <p:spPr>
          <a:xfrm>
            <a:off x="4907150" y="0"/>
            <a:ext cx="4236900" cy="51534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44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one column text">
  <p:cSld name="TITLE_AND_BODY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28"/>
          <p:cNvSpPr/>
          <p:nvPr/>
        </p:nvSpPr>
        <p:spPr>
          <a:xfrm>
            <a:off x="0" y="1370900"/>
            <a:ext cx="4907100" cy="377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4909625" y="-100"/>
            <a:ext cx="4234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1"/>
          </p:nvPr>
        </p:nvSpPr>
        <p:spPr>
          <a:xfrm>
            <a:off x="452100" y="1677650"/>
            <a:ext cx="3755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body" idx="2"/>
          </p:nvPr>
        </p:nvSpPr>
        <p:spPr>
          <a:xfrm>
            <a:off x="452100" y="250532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3"/>
          </p:nvPr>
        </p:nvSpPr>
        <p:spPr>
          <a:xfrm>
            <a:off x="433560" y="295600"/>
            <a:ext cx="1803300" cy="1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44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9"/>
          <p:cNvGrpSpPr/>
          <p:nvPr/>
        </p:nvGrpSpPr>
        <p:grpSpPr>
          <a:xfrm>
            <a:off x="-300" y="-104"/>
            <a:ext cx="9144304" cy="5143511"/>
            <a:chOff x="-300" y="-104"/>
            <a:chExt cx="9144304" cy="5143511"/>
          </a:xfrm>
        </p:grpSpPr>
        <p:sp>
          <p:nvSpPr>
            <p:cNvPr id="306" name="Google Shape;306;p29"/>
            <p:cNvSpPr/>
            <p:nvPr/>
          </p:nvSpPr>
          <p:spPr>
            <a:xfrm>
              <a:off x="0" y="4635807"/>
              <a:ext cx="507300" cy="507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 rot="-5400000">
              <a:off x="15235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rot="-5400000">
              <a:off x="5074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 rot="-5400000">
              <a:off x="1015503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 rot="-5400000">
              <a:off x="2031603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rot="-5400000">
              <a:off x="35557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rot="-5400000">
              <a:off x="25396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 rot="-5400000">
              <a:off x="30477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 rot="-5400000">
              <a:off x="40638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 rot="-5400000">
              <a:off x="45718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-5400000">
              <a:off x="50799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rot="-5400000">
              <a:off x="55879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 rot="-5400000">
              <a:off x="60960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 rot="-5400000">
              <a:off x="66040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-5400000">
              <a:off x="71121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 rot="-5400000">
              <a:off x="76201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rot="-5400000">
              <a:off x="81282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 rot="-5400000">
              <a:off x="86362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-300" y="1030152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-300" y="0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-300" y="504275"/>
              <a:ext cx="507900" cy="525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-300" y="1545228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-300" y="3090456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-300" y="2060304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-300" y="2575380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-300" y="3605532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-300" y="4120608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507600" y="57"/>
              <a:ext cx="507300" cy="507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 rot="-5400000">
              <a:off x="20311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 rot="-5400000">
              <a:off x="10150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 rot="-5400000">
              <a:off x="1523103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 rot="-5400000">
              <a:off x="2539203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 rot="-5400000">
              <a:off x="40633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 rot="-5400000">
              <a:off x="30472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 rot="-5400000">
              <a:off x="35553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 rot="-5400000">
              <a:off x="45714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 rot="-5400000">
              <a:off x="50794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 rot="-5400000">
              <a:off x="55875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 rot="-5400000">
              <a:off x="60955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 rot="-5400000">
              <a:off x="66036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rot="-5400000">
              <a:off x="71116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 rot="-5400000">
              <a:off x="76197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rot="-5400000">
              <a:off x="81277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 rot="-5400000">
              <a:off x="8635804" y="-238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rot="10800000">
              <a:off x="8636100" y="3605532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 rot="10800000">
              <a:off x="8636100" y="4120608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rot="10800000">
              <a:off x="8636100" y="3090456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 rot="10800000">
              <a:off x="8636100" y="1545228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 rot="10800000">
              <a:off x="8636100" y="2575380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rot="10800000">
              <a:off x="8636100" y="2060304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10800000">
              <a:off x="8636100" y="1030152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 rot="10800000">
              <a:off x="8636100" y="504275"/>
              <a:ext cx="507900" cy="525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1241550" y="2010150"/>
            <a:ext cx="66609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TITLE_AND_TWO_COLUMNS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1" name="Google Shape;361;p30"/>
          <p:cNvGrpSpPr/>
          <p:nvPr/>
        </p:nvGrpSpPr>
        <p:grpSpPr>
          <a:xfrm>
            <a:off x="-300" y="-104"/>
            <a:ext cx="9144304" cy="5143511"/>
            <a:chOff x="-300" y="-104"/>
            <a:chExt cx="9144304" cy="5143511"/>
          </a:xfrm>
        </p:grpSpPr>
        <p:sp>
          <p:nvSpPr>
            <p:cNvPr id="362" name="Google Shape;362;p30"/>
            <p:cNvSpPr/>
            <p:nvPr/>
          </p:nvSpPr>
          <p:spPr>
            <a:xfrm>
              <a:off x="0" y="4635807"/>
              <a:ext cx="507300" cy="507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 rot="-5400000">
              <a:off x="15235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 rot="-5400000">
              <a:off x="5074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 rot="-5400000">
              <a:off x="1015503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rot="-5400000">
              <a:off x="2031603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 rot="-5400000">
              <a:off x="35557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 rot="-5400000">
              <a:off x="2539653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 rot="-5400000">
              <a:off x="30477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 rot="-5400000">
              <a:off x="40638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 rot="-5400000">
              <a:off x="45718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 rot="-5400000">
              <a:off x="50799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 rot="-5400000">
              <a:off x="55879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 rot="-5400000">
              <a:off x="60960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 rot="-5400000">
              <a:off x="66040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 rot="-5400000">
              <a:off x="71121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rot="-5400000">
              <a:off x="76201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 rot="-5400000">
              <a:off x="8128204" y="4635496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 rot="-5400000">
              <a:off x="8636254" y="4635496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-300" y="1030152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-300" y="0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-300" y="504275"/>
              <a:ext cx="507900" cy="525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-300" y="1545228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-300" y="3090456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-300" y="2060304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-300" y="2575380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-300" y="3605532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-300" y="4120608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507600" y="57"/>
              <a:ext cx="507300" cy="507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 rot="-5400000">
              <a:off x="20311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 rot="-5400000">
              <a:off x="10150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-5400000">
              <a:off x="1523103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 rot="-5400000">
              <a:off x="2539203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 rot="-5400000">
              <a:off x="40633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 rot="-5400000">
              <a:off x="3047253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 rot="-5400000">
              <a:off x="35553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 rot="-5400000">
              <a:off x="45714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rot="-5400000">
              <a:off x="50794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 rot="-5400000">
              <a:off x="55875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 rot="-5400000">
              <a:off x="60955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 rot="-5400000">
              <a:off x="66036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rot="-5400000">
              <a:off x="71116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 rot="-5400000">
              <a:off x="7619704" y="-254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 rot="-5400000">
              <a:off x="8127754" y="-254"/>
              <a:ext cx="507600" cy="507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 rot="-5400000">
              <a:off x="8635804" y="-238"/>
              <a:ext cx="507600" cy="507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30"/>
            <p:cNvSpPr/>
            <p:nvPr/>
          </p:nvSpPr>
          <p:spPr>
            <a:xfrm rot="10800000">
              <a:off x="8636100" y="3605532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 rot="10800000">
              <a:off x="8636100" y="4120608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 rot="10800000">
              <a:off x="8636100" y="3090456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 rot="10800000">
              <a:off x="8636100" y="1545228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 rot="10800000">
              <a:off x="8636100" y="2575380"/>
              <a:ext cx="507900" cy="515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 rot="10800000">
              <a:off x="8636100" y="2060304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 rot="10800000">
              <a:off x="8636100" y="1030152"/>
              <a:ext cx="507900" cy="51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rot="10800000">
              <a:off x="8636100" y="504275"/>
              <a:ext cx="507900" cy="5259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1319000" y="942200"/>
            <a:ext cx="66609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body" idx="1"/>
          </p:nvPr>
        </p:nvSpPr>
        <p:spPr>
          <a:xfrm>
            <a:off x="885050" y="2505325"/>
            <a:ext cx="7528800" cy="17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TITLE_ONLY_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8" name="Google Shape;418;p31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19" name="Google Shape;419;p31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23" name="Google Shape;423;p31"/>
          <p:cNvSpPr txBox="1">
            <a:spLocks noGrp="1"/>
          </p:cNvSpPr>
          <p:nvPr>
            <p:ph type="title"/>
          </p:nvPr>
        </p:nvSpPr>
        <p:spPr>
          <a:xfrm>
            <a:off x="433550" y="541825"/>
            <a:ext cx="83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ONLY_3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6" name="Google Shape;426;p32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27" name="Google Shape;427;p32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31" name="Google Shape;431;p32"/>
          <p:cNvSpPr txBox="1">
            <a:spLocks noGrp="1"/>
          </p:cNvSpPr>
          <p:nvPr>
            <p:ph type="title"/>
          </p:nvPr>
        </p:nvSpPr>
        <p:spPr>
          <a:xfrm>
            <a:off x="433550" y="541825"/>
            <a:ext cx="83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2" name="Google Shape;432;p32"/>
          <p:cNvSpPr txBox="1">
            <a:spLocks noGrp="1"/>
          </p:cNvSpPr>
          <p:nvPr>
            <p:ph type="body" idx="1"/>
          </p:nvPr>
        </p:nvSpPr>
        <p:spPr>
          <a:xfrm>
            <a:off x="599900" y="149267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ONLY_3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5" name="Google Shape;435;p33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36" name="Google Shape;436;p33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40" name="Google Shape;440;p33"/>
          <p:cNvSpPr txBox="1">
            <a:spLocks noGrp="1"/>
          </p:cNvSpPr>
          <p:nvPr>
            <p:ph type="title"/>
          </p:nvPr>
        </p:nvSpPr>
        <p:spPr>
          <a:xfrm>
            <a:off x="433550" y="541825"/>
            <a:ext cx="83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p33"/>
          <p:cNvSpPr txBox="1">
            <a:spLocks noGrp="1"/>
          </p:cNvSpPr>
          <p:nvPr>
            <p:ph type="body" idx="1"/>
          </p:nvPr>
        </p:nvSpPr>
        <p:spPr>
          <a:xfrm>
            <a:off x="599900" y="149267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2" name="Google Shape;442;p33"/>
          <p:cNvSpPr txBox="1">
            <a:spLocks noGrp="1"/>
          </p:cNvSpPr>
          <p:nvPr>
            <p:ph type="body" idx="2"/>
          </p:nvPr>
        </p:nvSpPr>
        <p:spPr>
          <a:xfrm>
            <a:off x="4853300" y="1492675"/>
            <a:ext cx="3755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ONLY_2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5" name="Google Shape;445;p34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46" name="Google Shape;446;p34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TITLE_ONLY_2_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"/>
          <p:cNvSpPr>
            <a:spLocks noGrp="1"/>
          </p:cNvSpPr>
          <p:nvPr>
            <p:ph type="pic" idx="2"/>
          </p:nvPr>
        </p:nvSpPr>
        <p:spPr>
          <a:xfrm>
            <a:off x="86925" y="86600"/>
            <a:ext cx="8970600" cy="4970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35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54" name="Google Shape;454;p35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TITLE_ONLY_2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36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60" name="Google Shape;460;p36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64" name="Google Shape;46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93700" y="1076175"/>
            <a:ext cx="2991600" cy="13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3085137" y="1076175"/>
            <a:ext cx="2991600" cy="13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6076575" y="1076175"/>
            <a:ext cx="2991600" cy="13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93700" y="2403242"/>
            <a:ext cx="2991600" cy="13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69" name="Google Shape;469;p36"/>
          <p:cNvSpPr/>
          <p:nvPr/>
        </p:nvSpPr>
        <p:spPr>
          <a:xfrm>
            <a:off x="3085137" y="2403242"/>
            <a:ext cx="2991600" cy="13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6076575" y="2403242"/>
            <a:ext cx="2991600" cy="13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93700" y="3729768"/>
            <a:ext cx="2991600" cy="13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3085137" y="3729768"/>
            <a:ext cx="2991600" cy="13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6076575" y="3729768"/>
            <a:ext cx="2991600" cy="13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74" name="Google Shape;474;p36"/>
          <p:cNvSpPr txBox="1">
            <a:spLocks noGrp="1"/>
          </p:cNvSpPr>
          <p:nvPr>
            <p:ph type="title"/>
          </p:nvPr>
        </p:nvSpPr>
        <p:spPr>
          <a:xfrm>
            <a:off x="408650" y="193950"/>
            <a:ext cx="83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>
            <a:spLocks noGrp="1"/>
          </p:cNvSpPr>
          <p:nvPr>
            <p:ph type="pic" idx="2"/>
          </p:nvPr>
        </p:nvSpPr>
        <p:spPr>
          <a:xfrm>
            <a:off x="205750" y="117112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36"/>
          <p:cNvSpPr>
            <a:spLocks noGrp="1"/>
          </p:cNvSpPr>
          <p:nvPr>
            <p:ph type="pic" idx="3"/>
          </p:nvPr>
        </p:nvSpPr>
        <p:spPr>
          <a:xfrm>
            <a:off x="3207988" y="117112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36"/>
          <p:cNvSpPr>
            <a:spLocks noGrp="1"/>
          </p:cNvSpPr>
          <p:nvPr>
            <p:ph type="pic" idx="4"/>
          </p:nvPr>
        </p:nvSpPr>
        <p:spPr>
          <a:xfrm>
            <a:off x="6210188" y="117112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6"/>
          <p:cNvSpPr>
            <a:spLocks noGrp="1"/>
          </p:cNvSpPr>
          <p:nvPr>
            <p:ph type="pic" idx="5"/>
          </p:nvPr>
        </p:nvSpPr>
        <p:spPr>
          <a:xfrm>
            <a:off x="205750" y="250557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6"/>
          <p:cNvSpPr>
            <a:spLocks noGrp="1"/>
          </p:cNvSpPr>
          <p:nvPr>
            <p:ph type="pic" idx="6"/>
          </p:nvPr>
        </p:nvSpPr>
        <p:spPr>
          <a:xfrm>
            <a:off x="3207988" y="250557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6"/>
          <p:cNvSpPr>
            <a:spLocks noGrp="1"/>
          </p:cNvSpPr>
          <p:nvPr>
            <p:ph type="pic" idx="7"/>
          </p:nvPr>
        </p:nvSpPr>
        <p:spPr>
          <a:xfrm>
            <a:off x="6210188" y="250557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6"/>
          <p:cNvSpPr>
            <a:spLocks noGrp="1"/>
          </p:cNvSpPr>
          <p:nvPr>
            <p:ph type="pic" idx="8"/>
          </p:nvPr>
        </p:nvSpPr>
        <p:spPr>
          <a:xfrm>
            <a:off x="205750" y="384057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36"/>
          <p:cNvSpPr>
            <a:spLocks noGrp="1"/>
          </p:cNvSpPr>
          <p:nvPr>
            <p:ph type="pic" idx="9"/>
          </p:nvPr>
        </p:nvSpPr>
        <p:spPr>
          <a:xfrm>
            <a:off x="3207988" y="3840575"/>
            <a:ext cx="2745900" cy="11220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36"/>
          <p:cNvSpPr>
            <a:spLocks noGrp="1"/>
          </p:cNvSpPr>
          <p:nvPr>
            <p:ph type="pic" idx="13"/>
          </p:nvPr>
        </p:nvSpPr>
        <p:spPr>
          <a:xfrm>
            <a:off x="6210188" y="3840575"/>
            <a:ext cx="2745900" cy="112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TITLE_ONLY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6" name="Google Shape;486;p37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87" name="Google Shape;487;p37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91" name="Google Shape;491;p37"/>
          <p:cNvSpPr txBox="1">
            <a:spLocks noGrp="1"/>
          </p:cNvSpPr>
          <p:nvPr>
            <p:ph type="title"/>
          </p:nvPr>
        </p:nvSpPr>
        <p:spPr>
          <a:xfrm>
            <a:off x="433550" y="541825"/>
            <a:ext cx="83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ONLY_1_1_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8"/>
          <p:cNvSpPr/>
          <p:nvPr/>
        </p:nvSpPr>
        <p:spPr>
          <a:xfrm>
            <a:off x="332700" y="1182025"/>
            <a:ext cx="4239300" cy="1205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</a:rPr>
              <a:t>Lorem ipsum dolor sit amet, consectetur adipiscing elit. Nunc vitae ultricies tortor. Pellentesque rhoncus congue mauris, vitae pretium congue nibh rutrum eget.</a:t>
            </a:r>
            <a:endParaRPr sz="1200"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94" name="Google Shape;49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38"/>
          <p:cNvSpPr txBox="1">
            <a:spLocks noGrp="1"/>
          </p:cNvSpPr>
          <p:nvPr>
            <p:ph type="title"/>
          </p:nvPr>
        </p:nvSpPr>
        <p:spPr>
          <a:xfrm>
            <a:off x="265500" y="297100"/>
            <a:ext cx="84711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6" name="Google Shape;496;p38"/>
          <p:cNvSpPr txBox="1">
            <a:spLocks noGrp="1"/>
          </p:cNvSpPr>
          <p:nvPr>
            <p:ph type="subTitle" idx="1"/>
          </p:nvPr>
        </p:nvSpPr>
        <p:spPr>
          <a:xfrm>
            <a:off x="464700" y="1297480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97" name="Google Shape;497;p38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498" name="Google Shape;498;p38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02" name="Google Shape;502;p38"/>
          <p:cNvSpPr/>
          <p:nvPr/>
        </p:nvSpPr>
        <p:spPr>
          <a:xfrm>
            <a:off x="4572000" y="1182025"/>
            <a:ext cx="4239300" cy="1267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3" name="Google Shape;503;p38"/>
          <p:cNvSpPr txBox="1">
            <a:spLocks noGrp="1"/>
          </p:cNvSpPr>
          <p:nvPr>
            <p:ph type="subTitle" idx="2"/>
          </p:nvPr>
        </p:nvSpPr>
        <p:spPr>
          <a:xfrm>
            <a:off x="4724550" y="1297480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332700" y="2386993"/>
            <a:ext cx="4239300" cy="1205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5" name="Google Shape;505;p38"/>
          <p:cNvSpPr txBox="1">
            <a:spLocks noGrp="1"/>
          </p:cNvSpPr>
          <p:nvPr>
            <p:ph type="subTitle" idx="3"/>
          </p:nvPr>
        </p:nvSpPr>
        <p:spPr>
          <a:xfrm>
            <a:off x="464700" y="2502449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6" name="Google Shape;506;p38"/>
          <p:cNvSpPr/>
          <p:nvPr/>
        </p:nvSpPr>
        <p:spPr>
          <a:xfrm>
            <a:off x="4572000" y="2386993"/>
            <a:ext cx="4239300" cy="1205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</a:rPr>
              <a:t>Lorem ipsum dolor sit amet, consectetur adipiscing elit. Nunc vitae ultricies tortor. Pellentesque rhoncus congue mauris, vitae pretium congue nibh rutrum eget.</a:t>
            </a:r>
            <a:endParaRPr sz="1200"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7" name="Google Shape;507;p38"/>
          <p:cNvSpPr txBox="1">
            <a:spLocks noGrp="1"/>
          </p:cNvSpPr>
          <p:nvPr>
            <p:ph type="subTitle" idx="4"/>
          </p:nvPr>
        </p:nvSpPr>
        <p:spPr>
          <a:xfrm>
            <a:off x="4704000" y="2502449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8" name="Google Shape;508;p38"/>
          <p:cNvSpPr/>
          <p:nvPr/>
        </p:nvSpPr>
        <p:spPr>
          <a:xfrm>
            <a:off x="332700" y="3591961"/>
            <a:ext cx="4239300" cy="1205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exend Light"/>
                <a:ea typeface="Lexend Light"/>
                <a:cs typeface="Lexend Light"/>
                <a:sym typeface="Lexend Light"/>
              </a:rPr>
              <a:t>Lorem ipsum dolor sit amet, consectetur adipiscing elit. Nunc vitae ultricies tortor. Pellentesque rhoncus congue mauris, vitae pretium congue nibh rutrum eget.</a:t>
            </a:r>
            <a:endParaRPr sz="1200"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5"/>
          </p:nvPr>
        </p:nvSpPr>
        <p:spPr>
          <a:xfrm>
            <a:off x="464700" y="3707417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0" name="Google Shape;510;p38"/>
          <p:cNvSpPr/>
          <p:nvPr/>
        </p:nvSpPr>
        <p:spPr>
          <a:xfrm>
            <a:off x="4572000" y="3591961"/>
            <a:ext cx="4239300" cy="1205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6"/>
          </p:nvPr>
        </p:nvSpPr>
        <p:spPr>
          <a:xfrm>
            <a:off x="4724550" y="3707417"/>
            <a:ext cx="39342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TITLE_ONLY_1_1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4" name="Google Shape;514;p39"/>
          <p:cNvGrpSpPr/>
          <p:nvPr/>
        </p:nvGrpSpPr>
        <p:grpSpPr>
          <a:xfrm>
            <a:off x="0" y="-125"/>
            <a:ext cx="9144300" cy="5143500"/>
            <a:chOff x="0" y="-125"/>
            <a:chExt cx="9144300" cy="5143500"/>
          </a:xfrm>
        </p:grpSpPr>
        <p:sp>
          <p:nvSpPr>
            <p:cNvPr id="515" name="Google Shape;515;p39"/>
            <p:cNvSpPr/>
            <p:nvPr/>
          </p:nvSpPr>
          <p:spPr>
            <a:xfrm>
              <a:off x="0" y="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0" y="5051800"/>
              <a:ext cx="91440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7" name="Google Shape;517;p39"/>
            <p:cNvSpPr/>
            <p:nvPr/>
          </p:nvSpPr>
          <p:spPr>
            <a:xfrm rot="-5400000">
              <a:off x="-25260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 rot="-5400000">
              <a:off x="6526800" y="2525875"/>
              <a:ext cx="5143500" cy="9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19" name="Google Shape;519;p39"/>
          <p:cNvSpPr txBox="1">
            <a:spLocks noGrp="1"/>
          </p:cNvSpPr>
          <p:nvPr>
            <p:ph type="body" idx="1"/>
          </p:nvPr>
        </p:nvSpPr>
        <p:spPr>
          <a:xfrm>
            <a:off x="261775" y="4039275"/>
            <a:ext cx="59583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ion 1">
  <p:cSld name="ONE_COLUMN_TEXT">
    <p:bg>
      <p:bgPr>
        <a:solidFill>
          <a:schemeClr val="dk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40"/>
          <p:cNvSpPr/>
          <p:nvPr/>
        </p:nvSpPr>
        <p:spPr>
          <a:xfrm>
            <a:off x="0" y="1765150"/>
            <a:ext cx="9144000" cy="33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3" name="Google Shape;523;p40"/>
          <p:cNvSpPr txBox="1">
            <a:spLocks noGrp="1"/>
          </p:cNvSpPr>
          <p:nvPr>
            <p:ph type="body" idx="1"/>
          </p:nvPr>
        </p:nvSpPr>
        <p:spPr>
          <a:xfrm>
            <a:off x="433550" y="295600"/>
            <a:ext cx="1803300" cy="1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524" name="Google Shape;524;p40"/>
          <p:cNvSpPr txBox="1">
            <a:spLocks noGrp="1"/>
          </p:cNvSpPr>
          <p:nvPr>
            <p:ph type="subTitle" idx="2"/>
          </p:nvPr>
        </p:nvSpPr>
        <p:spPr>
          <a:xfrm>
            <a:off x="433550" y="2197100"/>
            <a:ext cx="7148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  <p:sp>
        <p:nvSpPr>
          <p:cNvPr id="525" name="Google Shape;525;p40"/>
          <p:cNvSpPr txBox="1">
            <a:spLocks noGrp="1"/>
          </p:cNvSpPr>
          <p:nvPr>
            <p:ph type="body" idx="3"/>
          </p:nvPr>
        </p:nvSpPr>
        <p:spPr>
          <a:xfrm>
            <a:off x="433550" y="2914750"/>
            <a:ext cx="7148400" cy="1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body" idx="4"/>
          </p:nvPr>
        </p:nvSpPr>
        <p:spPr>
          <a:xfrm>
            <a:off x="1181100" y="689575"/>
            <a:ext cx="6934200" cy="10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537600" y="689575"/>
            <a:ext cx="537900" cy="1079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5"/>
          </p:nvPr>
        </p:nvSpPr>
        <p:spPr>
          <a:xfrm>
            <a:off x="532075" y="679900"/>
            <a:ext cx="5487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ion 2">
  <p:cSld name="ONE_COLUMN_TEXT_1">
    <p:bg>
      <p:bgPr>
        <a:solidFill>
          <a:schemeClr val="dk2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/>
          <p:nvPr/>
        </p:nvSpPr>
        <p:spPr>
          <a:xfrm>
            <a:off x="0" y="1227375"/>
            <a:ext cx="9144000" cy="39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41"/>
          <p:cNvSpPr txBox="1">
            <a:spLocks noGrp="1"/>
          </p:cNvSpPr>
          <p:nvPr>
            <p:ph type="body" idx="1"/>
          </p:nvPr>
        </p:nvSpPr>
        <p:spPr>
          <a:xfrm>
            <a:off x="433550" y="295600"/>
            <a:ext cx="1803300" cy="1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 sz="14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○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■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533" name="Google Shape;533;p41"/>
          <p:cNvSpPr txBox="1">
            <a:spLocks noGrp="1"/>
          </p:cNvSpPr>
          <p:nvPr>
            <p:ph type="subTitle" idx="2"/>
          </p:nvPr>
        </p:nvSpPr>
        <p:spPr>
          <a:xfrm>
            <a:off x="433550" y="1673375"/>
            <a:ext cx="4100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  <p:sp>
        <p:nvSpPr>
          <p:cNvPr id="534" name="Google Shape;534;p41"/>
          <p:cNvSpPr txBox="1">
            <a:spLocks noGrp="1"/>
          </p:cNvSpPr>
          <p:nvPr>
            <p:ph type="body" idx="3"/>
          </p:nvPr>
        </p:nvSpPr>
        <p:spPr>
          <a:xfrm>
            <a:off x="433550" y="2391025"/>
            <a:ext cx="3795600" cy="23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41"/>
          <p:cNvSpPr txBox="1">
            <a:spLocks noGrp="1"/>
          </p:cNvSpPr>
          <p:nvPr>
            <p:ph type="body" idx="4"/>
          </p:nvPr>
        </p:nvSpPr>
        <p:spPr>
          <a:xfrm>
            <a:off x="1181100" y="692750"/>
            <a:ext cx="69342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6" name="Google Shape;536;p41"/>
          <p:cNvSpPr/>
          <p:nvPr/>
        </p:nvSpPr>
        <p:spPr>
          <a:xfrm>
            <a:off x="537600" y="689575"/>
            <a:ext cx="537900" cy="537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537" name="Google Shape;537;p41"/>
          <p:cNvSpPr txBox="1">
            <a:spLocks noGrp="1"/>
          </p:cNvSpPr>
          <p:nvPr>
            <p:ph type="subTitle" idx="5"/>
          </p:nvPr>
        </p:nvSpPr>
        <p:spPr>
          <a:xfrm>
            <a:off x="532075" y="679900"/>
            <a:ext cx="5487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Spline Sans"/>
              <a:buNone/>
              <a:defRPr sz="2400" b="1">
                <a:latin typeface="Spline Sans"/>
                <a:ea typeface="Spline Sans"/>
                <a:cs typeface="Spline Sans"/>
                <a:sym typeface="Sp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Spline Sans"/>
              <a:buNone/>
              <a:defRPr b="1"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MAIN_POIN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2"/>
          <p:cNvSpPr txBox="1">
            <a:spLocks noGrp="1"/>
          </p:cNvSpPr>
          <p:nvPr>
            <p:ph type="title"/>
          </p:nvPr>
        </p:nvSpPr>
        <p:spPr>
          <a:xfrm>
            <a:off x="408650" y="463000"/>
            <a:ext cx="44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4" name="Google Shape;544;p4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5" name="Google Shape;54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line Sans"/>
              <a:buNone/>
              <a:defRPr sz="4000" b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2221525"/>
            <a:ext cx="8520600" cy="2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●"/>
              <a:defRPr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4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2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6.mp4"/><Relationship Id="rId7" Type="http://schemas.openxmlformats.org/officeDocument/2006/relationships/image" Target="../media/image6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2.xml"/><Relationship Id="rId4" Type="http://schemas.openxmlformats.org/officeDocument/2006/relationships/video" Target="../media/media6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/>
          <p:nvPr/>
        </p:nvSpPr>
        <p:spPr>
          <a:xfrm>
            <a:off x="1970875" y="1893950"/>
            <a:ext cx="5259000" cy="13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51" name="Google Shape;551;p44"/>
          <p:cNvSpPr txBox="1">
            <a:spLocks noGrp="1"/>
          </p:cNvSpPr>
          <p:nvPr>
            <p:ph type="title"/>
          </p:nvPr>
        </p:nvSpPr>
        <p:spPr>
          <a:xfrm>
            <a:off x="1241550" y="2010150"/>
            <a:ext cx="66609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Simulating Agent Territorial Battle</a:t>
            </a:r>
            <a:endParaRPr/>
          </a:p>
        </p:txBody>
      </p:sp>
      <p:sp>
        <p:nvSpPr>
          <p:cNvPr id="552" name="Google Shape;552;p44"/>
          <p:cNvSpPr txBox="1">
            <a:spLocks noGrp="1"/>
          </p:cNvSpPr>
          <p:nvPr>
            <p:ph type="body" idx="1"/>
          </p:nvPr>
        </p:nvSpPr>
        <p:spPr>
          <a:xfrm>
            <a:off x="3198025" y="48075"/>
            <a:ext cx="28047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Professor Burkhard Militzer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53" name="Google Shape;553;p44"/>
          <p:cNvSpPr txBox="1">
            <a:spLocks noGrp="1"/>
          </p:cNvSpPr>
          <p:nvPr>
            <p:ph type="body" idx="2"/>
          </p:nvPr>
        </p:nvSpPr>
        <p:spPr>
          <a:xfrm>
            <a:off x="3598196" y="292150"/>
            <a:ext cx="19476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EPS 109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4" name="Google Shape;554;p44"/>
          <p:cNvSpPr txBox="1">
            <a:spLocks noGrp="1"/>
          </p:cNvSpPr>
          <p:nvPr>
            <p:ph type="body" idx="3"/>
          </p:nvPr>
        </p:nvSpPr>
        <p:spPr>
          <a:xfrm>
            <a:off x="171070" y="4573625"/>
            <a:ext cx="19476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By Joshua Lu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>
            <a:spLocks noGrp="1"/>
          </p:cNvSpPr>
          <p:nvPr>
            <p:ph type="body" idx="3"/>
          </p:nvPr>
        </p:nvSpPr>
        <p:spPr>
          <a:xfrm>
            <a:off x="452100" y="1615150"/>
            <a:ext cx="3755400" cy="34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Goal: simulate agents competing for territory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Mirror real-world competition for resources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Agent: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Move randomly and trace a path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Floodfill enclosed area when path connects to territory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Eliminate other agents when hitting their path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Movement heuristics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momentum: bias to continue current directions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explore: bias to move out of territory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max_tail: how long agent stays outside territory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home: bias that directs agents to return back to its territory</a:t>
            </a:r>
            <a:endParaRPr/>
          </a:p>
        </p:txBody>
      </p:sp>
      <p:sp>
        <p:nvSpPr>
          <p:cNvPr id="560" name="Google Shape;560;p45"/>
          <p:cNvSpPr txBox="1">
            <a:spLocks noGrp="1"/>
          </p:cNvSpPr>
          <p:nvPr>
            <p:ph type="title"/>
          </p:nvPr>
        </p:nvSpPr>
        <p:spPr>
          <a:xfrm>
            <a:off x="408650" y="192283"/>
            <a:ext cx="4419600" cy="10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Driven Random Walk</a:t>
            </a:r>
            <a:endParaRPr/>
          </a:p>
        </p:txBody>
      </p:sp>
      <p:grpSp>
        <p:nvGrpSpPr>
          <p:cNvPr id="561" name="Google Shape;561;p45"/>
          <p:cNvGrpSpPr/>
          <p:nvPr/>
        </p:nvGrpSpPr>
        <p:grpSpPr>
          <a:xfrm>
            <a:off x="5403075" y="782225"/>
            <a:ext cx="3374400" cy="1083600"/>
            <a:chOff x="5403075" y="782225"/>
            <a:chExt cx="3374400" cy="1083600"/>
          </a:xfrm>
        </p:grpSpPr>
        <p:sp>
          <p:nvSpPr>
            <p:cNvPr id="562" name="Google Shape;562;p45"/>
            <p:cNvSpPr/>
            <p:nvPr/>
          </p:nvSpPr>
          <p:spPr>
            <a:xfrm>
              <a:off x="5403075" y="782225"/>
              <a:ext cx="3374400" cy="1083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grpSp>
          <p:nvGrpSpPr>
            <p:cNvPr id="563" name="Google Shape;563;p45"/>
            <p:cNvGrpSpPr/>
            <p:nvPr/>
          </p:nvGrpSpPr>
          <p:grpSpPr>
            <a:xfrm>
              <a:off x="5403075" y="782225"/>
              <a:ext cx="3374400" cy="771425"/>
              <a:chOff x="5403075" y="782225"/>
              <a:chExt cx="3374400" cy="771425"/>
            </a:xfrm>
          </p:grpSpPr>
          <p:sp>
            <p:nvSpPr>
              <p:cNvPr id="564" name="Google Shape;564;p45"/>
              <p:cNvSpPr txBox="1"/>
              <p:nvPr/>
            </p:nvSpPr>
            <p:spPr>
              <a:xfrm>
                <a:off x="5403075" y="782225"/>
                <a:ext cx="3374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rPr>
                  <a:t>Strategy 0: low-risk agent</a:t>
                </a:r>
                <a:endParaRPr sz="1800" b="1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endParaRPr>
              </a:p>
            </p:txBody>
          </p:sp>
          <p:sp>
            <p:nvSpPr>
              <p:cNvPr id="565" name="Google Shape;565;p45"/>
              <p:cNvSpPr txBox="1"/>
              <p:nvPr/>
            </p:nvSpPr>
            <p:spPr>
              <a:xfrm>
                <a:off x="5403075" y="1153450"/>
                <a:ext cx="3374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Lexend Light"/>
                    <a:ea typeface="Lexend Light"/>
                    <a:cs typeface="Lexend Light"/>
                    <a:sym typeface="Lexend Light"/>
                  </a:rPr>
                  <a:t>Stays close to home territory</a:t>
                </a:r>
                <a:endParaRPr>
                  <a:solidFill>
                    <a:schemeClr val="dk1"/>
                  </a:solidFill>
                  <a:latin typeface="Lexend Light"/>
                  <a:ea typeface="Lexend Light"/>
                  <a:cs typeface="Lexend Light"/>
                  <a:sym typeface="Lexend Light"/>
                </a:endParaRPr>
              </a:p>
            </p:txBody>
          </p:sp>
        </p:grpSp>
      </p:grpSp>
      <p:grpSp>
        <p:nvGrpSpPr>
          <p:cNvPr id="566" name="Google Shape;566;p45"/>
          <p:cNvGrpSpPr/>
          <p:nvPr/>
        </p:nvGrpSpPr>
        <p:grpSpPr>
          <a:xfrm>
            <a:off x="5403075" y="2119900"/>
            <a:ext cx="3374400" cy="1083600"/>
            <a:chOff x="5403075" y="782225"/>
            <a:chExt cx="3374400" cy="1083600"/>
          </a:xfrm>
        </p:grpSpPr>
        <p:sp>
          <p:nvSpPr>
            <p:cNvPr id="567" name="Google Shape;567;p45"/>
            <p:cNvSpPr/>
            <p:nvPr/>
          </p:nvSpPr>
          <p:spPr>
            <a:xfrm>
              <a:off x="5403075" y="782225"/>
              <a:ext cx="3374400" cy="1083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grpSp>
          <p:nvGrpSpPr>
            <p:cNvPr id="568" name="Google Shape;568;p45"/>
            <p:cNvGrpSpPr/>
            <p:nvPr/>
          </p:nvGrpSpPr>
          <p:grpSpPr>
            <a:xfrm>
              <a:off x="5403075" y="782225"/>
              <a:ext cx="3374400" cy="771425"/>
              <a:chOff x="5403075" y="782225"/>
              <a:chExt cx="3374400" cy="771425"/>
            </a:xfrm>
          </p:grpSpPr>
          <p:sp>
            <p:nvSpPr>
              <p:cNvPr id="569" name="Google Shape;569;p45"/>
              <p:cNvSpPr txBox="1"/>
              <p:nvPr/>
            </p:nvSpPr>
            <p:spPr>
              <a:xfrm>
                <a:off x="5403075" y="782225"/>
                <a:ext cx="3374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rPr>
                  <a:t>Strategy 1: regular agent</a:t>
                </a:r>
                <a:endParaRPr sz="1800" b="1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endParaRPr>
              </a:p>
            </p:txBody>
          </p:sp>
          <p:sp>
            <p:nvSpPr>
              <p:cNvPr id="570" name="Google Shape;570;p45"/>
              <p:cNvSpPr txBox="1"/>
              <p:nvPr/>
            </p:nvSpPr>
            <p:spPr>
              <a:xfrm>
                <a:off x="5403075" y="1153450"/>
                <a:ext cx="3374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Lexend Light"/>
                    <a:ea typeface="Lexend Light"/>
                    <a:cs typeface="Lexend Light"/>
                    <a:sym typeface="Lexend Light"/>
                  </a:rPr>
                  <a:t>Default agent with default params</a:t>
                </a:r>
                <a:endParaRPr>
                  <a:solidFill>
                    <a:schemeClr val="dk1"/>
                  </a:solidFill>
                  <a:latin typeface="Lexend Light"/>
                  <a:ea typeface="Lexend Light"/>
                  <a:cs typeface="Lexend Light"/>
                  <a:sym typeface="Lexend Light"/>
                </a:endParaRPr>
              </a:p>
            </p:txBody>
          </p:sp>
        </p:grpSp>
      </p:grpSp>
      <p:grpSp>
        <p:nvGrpSpPr>
          <p:cNvPr id="571" name="Google Shape;571;p45"/>
          <p:cNvGrpSpPr/>
          <p:nvPr/>
        </p:nvGrpSpPr>
        <p:grpSpPr>
          <a:xfrm>
            <a:off x="5403075" y="3457575"/>
            <a:ext cx="3374400" cy="1083600"/>
            <a:chOff x="5403075" y="782225"/>
            <a:chExt cx="3374400" cy="1083600"/>
          </a:xfrm>
        </p:grpSpPr>
        <p:sp>
          <p:nvSpPr>
            <p:cNvPr id="572" name="Google Shape;572;p45"/>
            <p:cNvSpPr/>
            <p:nvPr/>
          </p:nvSpPr>
          <p:spPr>
            <a:xfrm>
              <a:off x="5403075" y="782225"/>
              <a:ext cx="3374400" cy="1083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grpSp>
          <p:nvGrpSpPr>
            <p:cNvPr id="573" name="Google Shape;573;p45"/>
            <p:cNvGrpSpPr/>
            <p:nvPr/>
          </p:nvGrpSpPr>
          <p:grpSpPr>
            <a:xfrm>
              <a:off x="5403075" y="782225"/>
              <a:ext cx="3374400" cy="771425"/>
              <a:chOff x="5403075" y="782225"/>
              <a:chExt cx="3374400" cy="771425"/>
            </a:xfrm>
          </p:grpSpPr>
          <p:sp>
            <p:nvSpPr>
              <p:cNvPr id="574" name="Google Shape;574;p45"/>
              <p:cNvSpPr txBox="1"/>
              <p:nvPr/>
            </p:nvSpPr>
            <p:spPr>
              <a:xfrm>
                <a:off x="5403075" y="782225"/>
                <a:ext cx="3374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rPr>
                  <a:t>Strategy 2: high-risk agent</a:t>
                </a:r>
                <a:endParaRPr sz="1800" b="1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endParaRPr>
              </a:p>
            </p:txBody>
          </p:sp>
          <p:sp>
            <p:nvSpPr>
              <p:cNvPr id="575" name="Google Shape;575;p45"/>
              <p:cNvSpPr txBox="1"/>
              <p:nvPr/>
            </p:nvSpPr>
            <p:spPr>
              <a:xfrm>
                <a:off x="5403075" y="1153450"/>
                <a:ext cx="3374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Lexend Light"/>
                    <a:ea typeface="Lexend Light"/>
                    <a:cs typeface="Lexend Light"/>
                    <a:sym typeface="Lexend Light"/>
                  </a:rPr>
                  <a:t>Tend to move further from home</a:t>
                </a:r>
                <a:endParaRPr>
                  <a:solidFill>
                    <a:schemeClr val="dk1"/>
                  </a:solidFill>
                  <a:latin typeface="Lexend Light"/>
                  <a:ea typeface="Lexend Light"/>
                  <a:cs typeface="Lexend Light"/>
                  <a:sym typeface="Lexend Light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2.mp4">
            <a:hlinkClick r:id="" action="ppaction://media"/>
            <a:extLst>
              <a:ext uri="{FF2B5EF4-FFF2-40B4-BE49-F238E27FC236}">
                <a16:creationId xmlns:a16="http://schemas.microsoft.com/office/drawing/2014/main" id="{A6F51523-4CF0-C282-5F78-5C467D403F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0114" y="229864"/>
            <a:ext cx="4683771" cy="468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BEF2AFA2-2745-FDB7-BE96-859D207075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450" y="361429"/>
            <a:ext cx="4400550" cy="4400550"/>
          </a:xfrm>
          <a:prstGeom prst="rect">
            <a:avLst/>
          </a:prstGeom>
        </p:spPr>
      </p:pic>
      <p:pic>
        <p:nvPicPr>
          <p:cNvPr id="5" name="animation3.mp4">
            <a:hlinkClick r:id="" action="ppaction://media"/>
            <a:extLst>
              <a:ext uri="{FF2B5EF4-FFF2-40B4-BE49-F238E27FC236}">
                <a16:creationId xmlns:a16="http://schemas.microsoft.com/office/drawing/2014/main" id="{98373C4A-5559-1853-D7B7-F2749004E1F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361429"/>
            <a:ext cx="440055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4.mp4">
            <a:hlinkClick r:id="" action="ppaction://media"/>
            <a:extLst>
              <a:ext uri="{FF2B5EF4-FFF2-40B4-BE49-F238E27FC236}">
                <a16:creationId xmlns:a16="http://schemas.microsoft.com/office/drawing/2014/main" id="{9C368A27-5716-5EC7-CBF1-75FA212181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010" y="132760"/>
            <a:ext cx="4877980" cy="487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5.mp4">
            <a:hlinkClick r:id="" action="ppaction://media"/>
            <a:extLst>
              <a:ext uri="{FF2B5EF4-FFF2-40B4-BE49-F238E27FC236}">
                <a16:creationId xmlns:a16="http://schemas.microsoft.com/office/drawing/2014/main" id="{972A9F89-B3AF-05D0-7F9C-ECFFC62325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120" y="916170"/>
            <a:ext cx="4414880" cy="3311160"/>
          </a:xfrm>
          <a:prstGeom prst="rect">
            <a:avLst/>
          </a:prstGeom>
        </p:spPr>
      </p:pic>
      <p:pic>
        <p:nvPicPr>
          <p:cNvPr id="3" name="animation6.mp4">
            <a:hlinkClick r:id="" action="ppaction://media"/>
            <a:extLst>
              <a:ext uri="{FF2B5EF4-FFF2-40B4-BE49-F238E27FC236}">
                <a16:creationId xmlns:a16="http://schemas.microsoft.com/office/drawing/2014/main" id="{0B57ACF7-10D0-6728-F157-BE51CC080B5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916170"/>
            <a:ext cx="4414880" cy="331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>
            <a:spLocks noGrp="1"/>
          </p:cNvSpPr>
          <p:nvPr>
            <p:ph type="title"/>
          </p:nvPr>
        </p:nvSpPr>
        <p:spPr>
          <a:xfrm>
            <a:off x="1241550" y="1973150"/>
            <a:ext cx="66609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03" name="Google Shape;603;p50"/>
          <p:cNvSpPr txBox="1">
            <a:spLocks noGrp="1"/>
          </p:cNvSpPr>
          <p:nvPr>
            <p:ph type="subTitle" idx="1"/>
          </p:nvPr>
        </p:nvSpPr>
        <p:spPr>
          <a:xfrm>
            <a:off x="1810800" y="2904800"/>
            <a:ext cx="5522700" cy="3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EE1D6CA5-098A-9F49-AA7E-7C9013FBCDC9}" vid="{E1A5C701-C226-264E-A001-ED8BF55DCFC5}"/>
    </a:ext>
  </a:extLst>
</a:theme>
</file>

<file path=ppt/theme/theme2.xml><?xml version="1.0" encoding="utf-8"?>
<a:theme xmlns:a="http://schemas.openxmlformats.org/drawingml/2006/main" name="Assignment #2">
  <a:themeElements>
    <a:clrScheme name="Simple Light">
      <a:dk1>
        <a:srgbClr val="000000"/>
      </a:dk1>
      <a:lt1>
        <a:srgbClr val="FCF9F6"/>
      </a:lt1>
      <a:dk2>
        <a:srgbClr val="DE7E5D"/>
      </a:dk2>
      <a:lt2>
        <a:srgbClr val="FFB185"/>
      </a:lt2>
      <a:accent1>
        <a:srgbClr val="FFE5D6"/>
      </a:accent1>
      <a:accent2>
        <a:srgbClr val="FFCCAF"/>
      </a:accent2>
      <a:accent3>
        <a:srgbClr val="CAF0F8"/>
      </a:accent3>
      <a:accent4>
        <a:srgbClr val="00B4D8"/>
      </a:accent4>
      <a:accent5>
        <a:srgbClr val="0077B6"/>
      </a:accent5>
      <a:accent6>
        <a:srgbClr val="03045E"/>
      </a:accent6>
      <a:hlink>
        <a:srgbClr val="001D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EE1D6CA5-098A-9F49-AA7E-7C9013FBCDC9}" vid="{3AE9D7DA-3D62-344F-8133-029CD9EF2DE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Macintosh PowerPoint</Application>
  <PresentationFormat>On-screen Show (16:9)</PresentationFormat>
  <Paragraphs>24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Lexend Light</vt:lpstr>
      <vt:lpstr>Spline Sans</vt:lpstr>
      <vt:lpstr>Arial</vt:lpstr>
      <vt:lpstr>Lexend</vt:lpstr>
      <vt:lpstr>Simple Light</vt:lpstr>
      <vt:lpstr>Assignment #2</vt:lpstr>
      <vt:lpstr>Simulating Agent Territorial Battle</vt:lpstr>
      <vt:lpstr>Heuristic Driven Random Walk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Lu</cp:lastModifiedBy>
  <cp:revision>1</cp:revision>
  <dcterms:modified xsi:type="dcterms:W3CDTF">2025-11-30T22:20:42Z</dcterms:modified>
</cp:coreProperties>
</file>