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8"/>
  </p:notesMasterIdLst>
  <p:sldIdLst>
    <p:sldId id="312" r:id="rId2"/>
    <p:sldId id="314" r:id="rId3"/>
    <p:sldId id="274" r:id="rId4"/>
    <p:sldId id="313" r:id="rId5"/>
    <p:sldId id="315" r:id="rId6"/>
    <p:sldId id="275" r:id="rId7"/>
  </p:sldIdLst>
  <p:sldSz cx="9144000" cy="5143500" type="screen16x9"/>
  <p:notesSz cx="6858000" cy="9144000"/>
  <p:embeddedFontLst>
    <p:embeddedFont>
      <p:font typeface="Asap" pitchFamily="2" charset="77"/>
      <p:regular r:id="rId9"/>
      <p:bold r:id="rId10"/>
      <p:italic r:id="rId11"/>
      <p:boldItalic r:id="rId12"/>
    </p:embeddedFont>
    <p:embeddedFont>
      <p:font typeface="Audiowide" panose="02000503000000020004" pitchFamily="2" charset="0"/>
      <p:regular r:id="rId13"/>
    </p:embeddedFont>
    <p:embeddedFont>
      <p:font typeface="Cambria Math" panose="02040503050406030204" pitchFamily="18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38356D-AD8E-4C93-B677-476C131C562B}">
  <a:tblStyle styleId="{9F38356D-AD8E-4C93-B677-476C131C56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7"/>
    <p:restoredTop sz="91432"/>
  </p:normalViewPr>
  <p:slideViewPr>
    <p:cSldViewPr snapToGrid="0">
      <p:cViewPr>
        <p:scale>
          <a:sx n="54" d="100"/>
          <a:sy n="54" d="100"/>
        </p:scale>
        <p:origin x="47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1a18f3d502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1a18f3d502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1dd2a9c5c2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11dd2a9c5c2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6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" name="Google Shape;95;p6"/>
          <p:cNvGrpSpPr/>
          <p:nvPr/>
        </p:nvGrpSpPr>
        <p:grpSpPr>
          <a:xfrm>
            <a:off x="-2129776" y="256984"/>
            <a:ext cx="3252918" cy="1602477"/>
            <a:chOff x="1242475" y="2295850"/>
            <a:chExt cx="4747400" cy="2338700"/>
          </a:xfrm>
        </p:grpSpPr>
        <p:sp>
          <p:nvSpPr>
            <p:cNvPr id="96" name="Google Shape;96;p6"/>
            <p:cNvSpPr/>
            <p:nvPr/>
          </p:nvSpPr>
          <p:spPr>
            <a:xfrm>
              <a:off x="1478425" y="2295850"/>
              <a:ext cx="4421025" cy="2338700"/>
            </a:xfrm>
            <a:custGeom>
              <a:avLst/>
              <a:gdLst/>
              <a:ahLst/>
              <a:cxnLst/>
              <a:rect l="l" t="t" r="r" b="b"/>
              <a:pathLst>
                <a:path w="176841" h="93548" fill="none" extrusionOk="0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w="9025" cap="flat" cmpd="sng">
              <a:solidFill>
                <a:schemeClr val="accent5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437350" y="2295850"/>
              <a:ext cx="4420775" cy="2338700"/>
            </a:xfrm>
            <a:custGeom>
              <a:avLst/>
              <a:gdLst/>
              <a:ahLst/>
              <a:cxnLst/>
              <a:rect l="l" t="t" r="r" b="b"/>
              <a:pathLst>
                <a:path w="176831" h="93548" fill="none" extrusionOk="0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w="9025" cap="flat" cmpd="sng">
              <a:solidFill>
                <a:schemeClr val="lt2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242475" y="3507200"/>
              <a:ext cx="4747400" cy="2625"/>
            </a:xfrm>
            <a:custGeom>
              <a:avLst/>
              <a:gdLst/>
              <a:ahLst/>
              <a:cxnLst/>
              <a:rect l="l" t="t" r="r" b="b"/>
              <a:pathLst>
                <a:path w="189896" h="105" fill="none" extrusionOk="0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w="9025" cap="flat" cmpd="sng">
              <a:solidFill>
                <a:srgbClr val="EDFF00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398900" y="2295850"/>
              <a:ext cx="4420775" cy="2338700"/>
            </a:xfrm>
            <a:custGeom>
              <a:avLst/>
              <a:gdLst/>
              <a:ahLst/>
              <a:cxnLst/>
              <a:rect l="l" t="t" r="r" b="b"/>
              <a:pathLst>
                <a:path w="176831" h="93548" fill="none" extrusionOk="0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noFill/>
            <a:ln w="9025" cap="flat" cmpd="sng">
              <a:solidFill>
                <a:schemeClr val="accent5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6"/>
          <p:cNvGrpSpPr/>
          <p:nvPr/>
        </p:nvGrpSpPr>
        <p:grpSpPr>
          <a:xfrm>
            <a:off x="7153444" y="4030589"/>
            <a:ext cx="3252918" cy="1602477"/>
            <a:chOff x="1242475" y="2295850"/>
            <a:chExt cx="4747400" cy="2338700"/>
          </a:xfrm>
        </p:grpSpPr>
        <p:sp>
          <p:nvSpPr>
            <p:cNvPr id="101" name="Google Shape;101;p6"/>
            <p:cNvSpPr/>
            <p:nvPr/>
          </p:nvSpPr>
          <p:spPr>
            <a:xfrm>
              <a:off x="1478425" y="2295850"/>
              <a:ext cx="4421025" cy="2338700"/>
            </a:xfrm>
            <a:custGeom>
              <a:avLst/>
              <a:gdLst/>
              <a:ahLst/>
              <a:cxnLst/>
              <a:rect l="l" t="t" r="r" b="b"/>
              <a:pathLst>
                <a:path w="176841" h="93548" fill="none" extrusionOk="0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w="9025" cap="flat" cmpd="sng">
              <a:solidFill>
                <a:schemeClr val="lt1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437350" y="2295850"/>
              <a:ext cx="4420775" cy="2338700"/>
            </a:xfrm>
            <a:custGeom>
              <a:avLst/>
              <a:gdLst/>
              <a:ahLst/>
              <a:cxnLst/>
              <a:rect l="l" t="t" r="r" b="b"/>
              <a:pathLst>
                <a:path w="176831" h="93548" fill="none" extrusionOk="0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w="9025" cap="flat" cmpd="sng">
              <a:solidFill>
                <a:schemeClr val="dk2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242475" y="3507200"/>
              <a:ext cx="4747400" cy="2625"/>
            </a:xfrm>
            <a:custGeom>
              <a:avLst/>
              <a:gdLst/>
              <a:ahLst/>
              <a:cxnLst/>
              <a:rect l="l" t="t" r="r" b="b"/>
              <a:pathLst>
                <a:path w="189896" h="105" fill="none" extrusionOk="0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w="9025" cap="flat" cmpd="sng">
              <a:solidFill>
                <a:schemeClr val="dk2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398900" y="2295850"/>
              <a:ext cx="4420775" cy="2338700"/>
            </a:xfrm>
            <a:custGeom>
              <a:avLst/>
              <a:gdLst/>
              <a:ahLst/>
              <a:cxnLst/>
              <a:rect l="l" t="t" r="r" b="b"/>
              <a:pathLst>
                <a:path w="176831" h="93548" fill="none" extrusionOk="0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solidFill>
              <a:schemeClr val="lt1"/>
            </a:solidFill>
            <a:ln w="9025" cap="flat" cmpd="sng">
              <a:solidFill>
                <a:schemeClr val="lt1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 hasCustomPrompt="1"/>
          </p:nvPr>
        </p:nvSpPr>
        <p:spPr>
          <a:xfrm>
            <a:off x="1043850" y="1337934"/>
            <a:ext cx="5540700" cy="12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1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1043850" y="3502325"/>
            <a:ext cx="4645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649063" y="657043"/>
            <a:ext cx="7845000" cy="38307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p11"/>
          <p:cNvCxnSpPr/>
          <p:nvPr/>
        </p:nvCxnSpPr>
        <p:spPr>
          <a:xfrm>
            <a:off x="649032" y="3251793"/>
            <a:ext cx="7849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4" name="Google Shape;174;p11"/>
          <p:cNvGrpSpPr/>
          <p:nvPr/>
        </p:nvGrpSpPr>
        <p:grpSpPr>
          <a:xfrm flipH="1">
            <a:off x="-269146" y="47279"/>
            <a:ext cx="3253032" cy="1282734"/>
            <a:chOff x="-756225" y="2710576"/>
            <a:chExt cx="2782033" cy="538647"/>
          </a:xfrm>
        </p:grpSpPr>
        <p:sp>
          <p:nvSpPr>
            <p:cNvPr id="175" name="Google Shape;175;p11"/>
            <p:cNvSpPr/>
            <p:nvPr/>
          </p:nvSpPr>
          <p:spPr>
            <a:xfrm>
              <a:off x="658254" y="2710576"/>
              <a:ext cx="1182669" cy="536836"/>
            </a:xfrm>
            <a:custGeom>
              <a:avLst/>
              <a:gdLst/>
              <a:ahLst/>
              <a:cxnLst/>
              <a:rect l="l" t="t" r="r" b="b"/>
              <a:pathLst>
                <a:path w="80977" h="36757" fill="none" extrusionOk="0">
                  <a:moveTo>
                    <a:pt x="80976" y="17273"/>
                  </a:moveTo>
                  <a:cubicBezTo>
                    <a:pt x="80758" y="17273"/>
                    <a:pt x="78754" y="16646"/>
                    <a:pt x="77149" y="18754"/>
                  </a:cubicBezTo>
                  <a:cubicBezTo>
                    <a:pt x="75535" y="20862"/>
                    <a:pt x="74985" y="19380"/>
                    <a:pt x="74035" y="18754"/>
                  </a:cubicBezTo>
                  <a:cubicBezTo>
                    <a:pt x="73095" y="18118"/>
                    <a:pt x="72316" y="23910"/>
                    <a:pt x="70484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5" y="1"/>
                    <a:pt x="57884" y="3580"/>
                    <a:pt x="57276" y="10854"/>
                  </a:cubicBezTo>
                  <a:cubicBezTo>
                    <a:pt x="56668" y="18118"/>
                    <a:pt x="53668" y="22020"/>
                    <a:pt x="51835" y="15383"/>
                  </a:cubicBezTo>
                  <a:cubicBezTo>
                    <a:pt x="50003" y="8746"/>
                    <a:pt x="51674" y="7483"/>
                    <a:pt x="49898" y="6951"/>
                  </a:cubicBezTo>
                  <a:cubicBezTo>
                    <a:pt x="48123" y="6429"/>
                    <a:pt x="4745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41" y="9373"/>
                    <a:pt x="40735" y="13683"/>
                    <a:pt x="39074" y="15582"/>
                  </a:cubicBezTo>
                  <a:cubicBezTo>
                    <a:pt x="37412" y="17481"/>
                    <a:pt x="35579" y="9790"/>
                    <a:pt x="33690" y="8214"/>
                  </a:cubicBezTo>
                  <a:cubicBezTo>
                    <a:pt x="31800" y="6638"/>
                    <a:pt x="30917" y="9164"/>
                    <a:pt x="28914" y="15582"/>
                  </a:cubicBezTo>
                  <a:cubicBezTo>
                    <a:pt x="26920" y="22011"/>
                    <a:pt x="27917" y="18118"/>
                    <a:pt x="26749" y="16532"/>
                  </a:cubicBezTo>
                  <a:cubicBezTo>
                    <a:pt x="25590" y="14956"/>
                    <a:pt x="24973" y="25704"/>
                    <a:pt x="23530" y="28961"/>
                  </a:cubicBezTo>
                  <a:cubicBezTo>
                    <a:pt x="22096" y="32227"/>
                    <a:pt x="20425" y="36757"/>
                    <a:pt x="18592" y="26227"/>
                  </a:cubicBezTo>
                  <a:cubicBezTo>
                    <a:pt x="16760" y="15696"/>
                    <a:pt x="16038" y="24755"/>
                    <a:pt x="15259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2" y="16114"/>
                    <a:pt x="6657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45" y="9268"/>
                    <a:pt x="1" y="9686"/>
                  </a:cubicBezTo>
                </a:path>
              </a:pathLst>
            </a:custGeom>
            <a:solidFill>
              <a:schemeClr val="dk2"/>
            </a:solidFill>
            <a:ln w="9025" cap="flat" cmpd="sng">
              <a:solidFill>
                <a:schemeClr val="dk2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614163" y="2710576"/>
              <a:ext cx="1182654" cy="536836"/>
            </a:xfrm>
            <a:custGeom>
              <a:avLst/>
              <a:gdLst/>
              <a:ahLst/>
              <a:cxnLst/>
              <a:rect l="l" t="t" r="r" b="b"/>
              <a:pathLst>
                <a:path w="80976" h="36757" fill="none" extrusionOk="0">
                  <a:moveTo>
                    <a:pt x="80976" y="17273"/>
                  </a:moveTo>
                  <a:cubicBezTo>
                    <a:pt x="80757" y="17273"/>
                    <a:pt x="78763" y="16646"/>
                    <a:pt x="77149" y="18754"/>
                  </a:cubicBezTo>
                  <a:cubicBezTo>
                    <a:pt x="75544" y="20862"/>
                    <a:pt x="74984" y="19380"/>
                    <a:pt x="74044" y="18754"/>
                  </a:cubicBezTo>
                  <a:cubicBezTo>
                    <a:pt x="73095" y="18118"/>
                    <a:pt x="72325" y="23910"/>
                    <a:pt x="70493" y="23492"/>
                  </a:cubicBezTo>
                  <a:cubicBezTo>
                    <a:pt x="68660" y="23065"/>
                    <a:pt x="68603" y="7796"/>
                    <a:pt x="64387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4" y="1"/>
                    <a:pt x="57893" y="3580"/>
                    <a:pt x="57285" y="10854"/>
                  </a:cubicBezTo>
                  <a:cubicBezTo>
                    <a:pt x="56668" y="18118"/>
                    <a:pt x="53667" y="22020"/>
                    <a:pt x="51844" y="15383"/>
                  </a:cubicBezTo>
                  <a:cubicBezTo>
                    <a:pt x="50012" y="8746"/>
                    <a:pt x="51673" y="7483"/>
                    <a:pt x="49898" y="6951"/>
                  </a:cubicBezTo>
                  <a:cubicBezTo>
                    <a:pt x="48122" y="6429"/>
                    <a:pt x="47457" y="4634"/>
                    <a:pt x="45349" y="8319"/>
                  </a:cubicBezTo>
                  <a:cubicBezTo>
                    <a:pt x="43241" y="12012"/>
                    <a:pt x="44238" y="8746"/>
                    <a:pt x="42235" y="9059"/>
                  </a:cubicBezTo>
                  <a:cubicBezTo>
                    <a:pt x="40241" y="9373"/>
                    <a:pt x="40744" y="13683"/>
                    <a:pt x="39073" y="15582"/>
                  </a:cubicBezTo>
                  <a:cubicBezTo>
                    <a:pt x="37411" y="17481"/>
                    <a:pt x="35579" y="9790"/>
                    <a:pt x="33689" y="8214"/>
                  </a:cubicBezTo>
                  <a:cubicBezTo>
                    <a:pt x="31800" y="6638"/>
                    <a:pt x="30917" y="9164"/>
                    <a:pt x="28923" y="15582"/>
                  </a:cubicBezTo>
                  <a:cubicBezTo>
                    <a:pt x="26919" y="22011"/>
                    <a:pt x="27916" y="18118"/>
                    <a:pt x="26758" y="16532"/>
                  </a:cubicBezTo>
                  <a:cubicBezTo>
                    <a:pt x="25590" y="14956"/>
                    <a:pt x="24973" y="25704"/>
                    <a:pt x="23539" y="28961"/>
                  </a:cubicBezTo>
                  <a:cubicBezTo>
                    <a:pt x="2209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68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6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86"/>
                  </a:cubicBezTo>
                </a:path>
              </a:pathLst>
            </a:custGeom>
            <a:solidFill>
              <a:schemeClr val="dk2"/>
            </a:solidFill>
            <a:ln w="9025" cap="flat" cmpd="sng">
              <a:solidFill>
                <a:schemeClr val="lt1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570480" y="2710576"/>
              <a:ext cx="1182654" cy="536836"/>
            </a:xfrm>
            <a:custGeom>
              <a:avLst/>
              <a:gdLst/>
              <a:ahLst/>
              <a:cxnLst/>
              <a:rect l="l" t="t" r="r" b="b"/>
              <a:pathLst>
                <a:path w="80976" h="36757" fill="none" extrusionOk="0">
                  <a:moveTo>
                    <a:pt x="80976" y="17273"/>
                  </a:moveTo>
                  <a:cubicBezTo>
                    <a:pt x="80757" y="17273"/>
                    <a:pt x="78754" y="16646"/>
                    <a:pt x="77149" y="18754"/>
                  </a:cubicBezTo>
                  <a:cubicBezTo>
                    <a:pt x="75535" y="20862"/>
                    <a:pt x="74984" y="19380"/>
                    <a:pt x="74035" y="18754"/>
                  </a:cubicBezTo>
                  <a:cubicBezTo>
                    <a:pt x="73095" y="18118"/>
                    <a:pt x="72316" y="23910"/>
                    <a:pt x="70483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45" y="1"/>
                    <a:pt x="57883" y="3580"/>
                    <a:pt x="57275" y="10854"/>
                  </a:cubicBezTo>
                  <a:cubicBezTo>
                    <a:pt x="56668" y="18118"/>
                    <a:pt x="53667" y="22020"/>
                    <a:pt x="51835" y="15383"/>
                  </a:cubicBezTo>
                  <a:cubicBezTo>
                    <a:pt x="50002" y="8746"/>
                    <a:pt x="51664" y="7483"/>
                    <a:pt x="49898" y="6951"/>
                  </a:cubicBezTo>
                  <a:cubicBezTo>
                    <a:pt x="48122" y="6429"/>
                    <a:pt x="4744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31" y="9373"/>
                    <a:pt x="40735" y="13683"/>
                    <a:pt x="39073" y="15582"/>
                  </a:cubicBezTo>
                  <a:cubicBezTo>
                    <a:pt x="37402" y="17481"/>
                    <a:pt x="35569" y="9790"/>
                    <a:pt x="33689" y="8214"/>
                  </a:cubicBezTo>
                  <a:cubicBezTo>
                    <a:pt x="31800" y="6638"/>
                    <a:pt x="30907" y="9164"/>
                    <a:pt x="28913" y="15582"/>
                  </a:cubicBezTo>
                  <a:cubicBezTo>
                    <a:pt x="26910" y="22011"/>
                    <a:pt x="27916" y="18118"/>
                    <a:pt x="26748" y="16532"/>
                  </a:cubicBezTo>
                  <a:cubicBezTo>
                    <a:pt x="25580" y="14956"/>
                    <a:pt x="24973" y="25704"/>
                    <a:pt x="23529" y="28961"/>
                  </a:cubicBezTo>
                  <a:cubicBezTo>
                    <a:pt x="2208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59" y="22011"/>
                  </a:cubicBezTo>
                  <a:cubicBezTo>
                    <a:pt x="1448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5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95"/>
                  </a:cubicBezTo>
                </a:path>
              </a:pathLst>
            </a:custGeom>
            <a:noFill/>
            <a:ln w="9025" cap="flat" cmpd="sng">
              <a:solidFill>
                <a:schemeClr val="dk2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" name="Google Shape;178;p11"/>
            <p:cNvGrpSpPr/>
            <p:nvPr/>
          </p:nvGrpSpPr>
          <p:grpSpPr>
            <a:xfrm>
              <a:off x="-756225" y="2712241"/>
              <a:ext cx="2782033" cy="536982"/>
              <a:chOff x="-756225" y="2712241"/>
              <a:chExt cx="2782033" cy="536982"/>
            </a:xfrm>
          </p:grpSpPr>
          <p:sp>
            <p:nvSpPr>
              <p:cNvPr id="179" name="Google Shape;179;p11"/>
              <p:cNvSpPr/>
              <p:nvPr/>
            </p:nvSpPr>
            <p:spPr>
              <a:xfrm>
                <a:off x="-602160" y="2712241"/>
                <a:ext cx="1182654" cy="536982"/>
              </a:xfrm>
              <a:custGeom>
                <a:avLst/>
                <a:gdLst/>
                <a:ahLst/>
                <a:cxnLst/>
                <a:rect l="l" t="t" r="r" b="b"/>
                <a:pathLst>
                  <a:path w="80976" h="36767" fill="none" extrusionOk="0">
                    <a:moveTo>
                      <a:pt x="0" y="17282"/>
                    </a:moveTo>
                    <a:cubicBezTo>
                      <a:pt x="219" y="17282"/>
                      <a:pt x="2222" y="16646"/>
                      <a:pt x="3827" y="18754"/>
                    </a:cubicBezTo>
                    <a:cubicBezTo>
                      <a:pt x="5441" y="20862"/>
                      <a:pt x="5992" y="19390"/>
                      <a:pt x="6932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3" y="3590"/>
                      <a:pt x="23700" y="10854"/>
                    </a:cubicBezTo>
                    <a:cubicBezTo>
                      <a:pt x="24308" y="18127"/>
                      <a:pt x="27309" y="22020"/>
                      <a:pt x="29141" y="15383"/>
                    </a:cubicBezTo>
                    <a:cubicBezTo>
                      <a:pt x="30964" y="8746"/>
                      <a:pt x="29303" y="7483"/>
                      <a:pt x="31078" y="6961"/>
                    </a:cubicBezTo>
                    <a:cubicBezTo>
                      <a:pt x="32854" y="6429"/>
                      <a:pt x="33518" y="4644"/>
                      <a:pt x="35626" y="8328"/>
                    </a:cubicBezTo>
                    <a:cubicBezTo>
                      <a:pt x="37744" y="12012"/>
                      <a:pt x="36737" y="8746"/>
                      <a:pt x="38741" y="9059"/>
                    </a:cubicBezTo>
                    <a:cubicBezTo>
                      <a:pt x="40735" y="9382"/>
                      <a:pt x="40241" y="13693"/>
                      <a:pt x="41903" y="15592"/>
                    </a:cubicBezTo>
                    <a:cubicBezTo>
                      <a:pt x="43564" y="17491"/>
                      <a:pt x="45397" y="9800"/>
                      <a:pt x="47287" y="8214"/>
                    </a:cubicBezTo>
                    <a:cubicBezTo>
                      <a:pt x="49176" y="6638"/>
                      <a:pt x="50059" y="9164"/>
                      <a:pt x="52063" y="15592"/>
                    </a:cubicBezTo>
                    <a:cubicBezTo>
                      <a:pt x="54057" y="22011"/>
                      <a:pt x="53060" y="18118"/>
                      <a:pt x="54228" y="16541"/>
                    </a:cubicBezTo>
                    <a:cubicBezTo>
                      <a:pt x="55386" y="14965"/>
                      <a:pt x="56003" y="25704"/>
                      <a:pt x="57447" y="28971"/>
                    </a:cubicBezTo>
                    <a:cubicBezTo>
                      <a:pt x="58880" y="32237"/>
                      <a:pt x="60551" y="36766"/>
                      <a:pt x="62384" y="26236"/>
                    </a:cubicBezTo>
                    <a:cubicBezTo>
                      <a:pt x="64217" y="15696"/>
                      <a:pt x="64938" y="24755"/>
                      <a:pt x="65717" y="22020"/>
                    </a:cubicBezTo>
                    <a:cubicBezTo>
                      <a:pt x="66486" y="19276"/>
                      <a:pt x="67711" y="7587"/>
                      <a:pt x="7009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5" y="20121"/>
                      <a:pt x="78146" y="15070"/>
                    </a:cubicBezTo>
                    <a:cubicBezTo>
                      <a:pt x="79257" y="10009"/>
                      <a:pt x="79922" y="9278"/>
                      <a:pt x="80976" y="9695"/>
                    </a:cubicBezTo>
                  </a:path>
                </a:pathLst>
              </a:custGeom>
              <a:solidFill>
                <a:schemeClr val="dk2"/>
              </a:solidFill>
              <a:ln w="9025" cap="flat" cmpd="sng">
                <a:solidFill>
                  <a:schemeClr val="dk2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dist="19050" algn="bl" rotWithShape="0">
                  <a:srgbClr val="FFEBF8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-558200" y="2712241"/>
                <a:ext cx="1182801" cy="536982"/>
              </a:xfrm>
              <a:custGeom>
                <a:avLst/>
                <a:gdLst/>
                <a:ahLst/>
                <a:cxnLst/>
                <a:rect l="l" t="t" r="r" b="b"/>
                <a:pathLst>
                  <a:path w="80986" h="36767" fill="none" extrusionOk="0">
                    <a:moveTo>
                      <a:pt x="0" y="17282"/>
                    </a:moveTo>
                    <a:cubicBezTo>
                      <a:pt x="228" y="17282"/>
                      <a:pt x="2222" y="16646"/>
                      <a:pt x="3836" y="18754"/>
                    </a:cubicBezTo>
                    <a:cubicBezTo>
                      <a:pt x="5441" y="20862"/>
                      <a:pt x="6001" y="19390"/>
                      <a:pt x="6941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25" y="23074"/>
                      <a:pt x="12382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93" y="3590"/>
                      <a:pt x="23710" y="10854"/>
                    </a:cubicBezTo>
                    <a:cubicBezTo>
                      <a:pt x="24327" y="18118"/>
                      <a:pt x="27318" y="22020"/>
                      <a:pt x="29151" y="15383"/>
                    </a:cubicBezTo>
                    <a:cubicBezTo>
                      <a:pt x="30983" y="8746"/>
                      <a:pt x="29312" y="7483"/>
                      <a:pt x="31088" y="6961"/>
                    </a:cubicBezTo>
                    <a:cubicBezTo>
                      <a:pt x="32863" y="6429"/>
                      <a:pt x="33537" y="4644"/>
                      <a:pt x="35645" y="8328"/>
                    </a:cubicBezTo>
                    <a:cubicBezTo>
                      <a:pt x="37753" y="12012"/>
                      <a:pt x="36756" y="8746"/>
                      <a:pt x="38750" y="9069"/>
                    </a:cubicBezTo>
                    <a:cubicBezTo>
                      <a:pt x="40744" y="9382"/>
                      <a:pt x="40251" y="13693"/>
                      <a:pt x="41912" y="15592"/>
                    </a:cubicBezTo>
                    <a:cubicBezTo>
                      <a:pt x="43583" y="17491"/>
                      <a:pt x="45416" y="9800"/>
                      <a:pt x="47296" y="8224"/>
                    </a:cubicBezTo>
                    <a:cubicBezTo>
                      <a:pt x="49186" y="6638"/>
                      <a:pt x="50069" y="9173"/>
                      <a:pt x="52072" y="15592"/>
                    </a:cubicBezTo>
                    <a:cubicBezTo>
                      <a:pt x="54066" y="22020"/>
                      <a:pt x="53069" y="18118"/>
                      <a:pt x="54237" y="16541"/>
                    </a:cubicBezTo>
                    <a:cubicBezTo>
                      <a:pt x="55405" y="14965"/>
                      <a:pt x="56013" y="25704"/>
                      <a:pt x="57456" y="28971"/>
                    </a:cubicBezTo>
                    <a:cubicBezTo>
                      <a:pt x="58890" y="32237"/>
                      <a:pt x="60561" y="36766"/>
                      <a:pt x="62394" y="26236"/>
                    </a:cubicBezTo>
                    <a:cubicBezTo>
                      <a:pt x="64226" y="15696"/>
                      <a:pt x="64948" y="24755"/>
                      <a:pt x="65726" y="22020"/>
                    </a:cubicBezTo>
                    <a:cubicBezTo>
                      <a:pt x="66505" y="19276"/>
                      <a:pt x="67720" y="7587"/>
                      <a:pt x="70113" y="7901"/>
                    </a:cubicBezTo>
                    <a:cubicBezTo>
                      <a:pt x="72496" y="8224"/>
                      <a:pt x="73104" y="16124"/>
                      <a:pt x="74329" y="18013"/>
                    </a:cubicBezTo>
                    <a:cubicBezTo>
                      <a:pt x="75554" y="19912"/>
                      <a:pt x="77045" y="20121"/>
                      <a:pt x="78156" y="15070"/>
                    </a:cubicBezTo>
                    <a:cubicBezTo>
                      <a:pt x="79267" y="10009"/>
                      <a:pt x="79941" y="9278"/>
                      <a:pt x="80985" y="9695"/>
                    </a:cubicBezTo>
                  </a:path>
                </a:pathLst>
              </a:custGeom>
              <a:solidFill>
                <a:schemeClr val="dk2"/>
              </a:solidFill>
              <a:ln w="9025" cap="flat" cmpd="sng">
                <a:solidFill>
                  <a:schemeClr val="lt1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dist="19050" algn="bl" rotWithShape="0">
                  <a:srgbClr val="FFEBF8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-514386" y="2712241"/>
                <a:ext cx="1182669" cy="536982"/>
              </a:xfrm>
              <a:custGeom>
                <a:avLst/>
                <a:gdLst/>
                <a:ahLst/>
                <a:cxnLst/>
                <a:rect l="l" t="t" r="r" b="b"/>
                <a:pathLst>
                  <a:path w="80977" h="36767" fill="none" extrusionOk="0">
                    <a:moveTo>
                      <a:pt x="1" y="17282"/>
                    </a:moveTo>
                    <a:cubicBezTo>
                      <a:pt x="219" y="17282"/>
                      <a:pt x="2223" y="16646"/>
                      <a:pt x="3827" y="18754"/>
                    </a:cubicBezTo>
                    <a:cubicBezTo>
                      <a:pt x="5442" y="20862"/>
                      <a:pt x="5992" y="19390"/>
                      <a:pt x="6942" y="18754"/>
                    </a:cubicBezTo>
                    <a:cubicBezTo>
                      <a:pt x="7882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4" y="3590"/>
                      <a:pt x="23701" y="10854"/>
                    </a:cubicBezTo>
                    <a:cubicBezTo>
                      <a:pt x="24318" y="18118"/>
                      <a:pt x="27309" y="22020"/>
                      <a:pt x="29142" y="15383"/>
                    </a:cubicBezTo>
                    <a:cubicBezTo>
                      <a:pt x="30974" y="8746"/>
                      <a:pt x="29303" y="7483"/>
                      <a:pt x="31079" y="6961"/>
                    </a:cubicBezTo>
                    <a:cubicBezTo>
                      <a:pt x="32854" y="6429"/>
                      <a:pt x="33528" y="4644"/>
                      <a:pt x="35636" y="8328"/>
                    </a:cubicBezTo>
                    <a:cubicBezTo>
                      <a:pt x="37744" y="12012"/>
                      <a:pt x="36747" y="8746"/>
                      <a:pt x="38741" y="9069"/>
                    </a:cubicBezTo>
                    <a:cubicBezTo>
                      <a:pt x="40735" y="9382"/>
                      <a:pt x="40242" y="13693"/>
                      <a:pt x="41903" y="15592"/>
                    </a:cubicBezTo>
                    <a:cubicBezTo>
                      <a:pt x="43574" y="17491"/>
                      <a:pt x="45398" y="9800"/>
                      <a:pt x="47287" y="8224"/>
                    </a:cubicBezTo>
                    <a:cubicBezTo>
                      <a:pt x="49177" y="6638"/>
                      <a:pt x="50060" y="9173"/>
                      <a:pt x="52063" y="15592"/>
                    </a:cubicBezTo>
                    <a:cubicBezTo>
                      <a:pt x="54057" y="22020"/>
                      <a:pt x="53060" y="18118"/>
                      <a:pt x="54228" y="16541"/>
                    </a:cubicBezTo>
                    <a:cubicBezTo>
                      <a:pt x="55396" y="14965"/>
                      <a:pt x="56004" y="25704"/>
                      <a:pt x="57447" y="28971"/>
                    </a:cubicBezTo>
                    <a:cubicBezTo>
                      <a:pt x="58881" y="32237"/>
                      <a:pt x="60552" y="36766"/>
                      <a:pt x="62385" y="26236"/>
                    </a:cubicBezTo>
                    <a:cubicBezTo>
                      <a:pt x="64217" y="15696"/>
                      <a:pt x="64939" y="24755"/>
                      <a:pt x="65717" y="22020"/>
                    </a:cubicBezTo>
                    <a:cubicBezTo>
                      <a:pt x="66486" y="19276"/>
                      <a:pt x="67711" y="7587"/>
                      <a:pt x="7010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6" y="20121"/>
                      <a:pt x="78147" y="15070"/>
                    </a:cubicBezTo>
                    <a:cubicBezTo>
                      <a:pt x="79258" y="10009"/>
                      <a:pt x="79932" y="9278"/>
                      <a:pt x="80976" y="9695"/>
                    </a:cubicBezTo>
                  </a:path>
                </a:pathLst>
              </a:custGeom>
              <a:noFill/>
              <a:ln w="9025" cap="flat" cmpd="sng">
                <a:solidFill>
                  <a:schemeClr val="dk2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dist="19050" algn="bl" rotWithShape="0">
                  <a:srgbClr val="FFEBF8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>
                <a:off x="-756225" y="2964626"/>
                <a:ext cx="2782033" cy="3345"/>
              </a:xfrm>
              <a:custGeom>
                <a:avLst/>
                <a:gdLst/>
                <a:ahLst/>
                <a:cxnLst/>
                <a:rect l="l" t="t" r="r" b="b"/>
                <a:pathLst>
                  <a:path w="190485" h="229" fill="none" extrusionOk="0">
                    <a:moveTo>
                      <a:pt x="0" y="1"/>
                    </a:moveTo>
                    <a:lnTo>
                      <a:pt x="190484" y="229"/>
                    </a:lnTo>
                  </a:path>
                </a:pathLst>
              </a:custGeom>
              <a:noFill/>
              <a:ln w="9025" cap="flat" cmpd="sng">
                <a:solidFill>
                  <a:schemeClr val="lt1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dist="19050" algn="bl" rotWithShape="0">
                  <a:srgbClr val="FFEBF8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" name="Google Shape;183;p11"/>
          <p:cNvGrpSpPr/>
          <p:nvPr/>
        </p:nvGrpSpPr>
        <p:grpSpPr>
          <a:xfrm>
            <a:off x="5840396" y="2190215"/>
            <a:ext cx="5715131" cy="2253591"/>
            <a:chOff x="-756225" y="2710576"/>
            <a:chExt cx="2782033" cy="538647"/>
          </a:xfrm>
        </p:grpSpPr>
        <p:sp>
          <p:nvSpPr>
            <p:cNvPr id="184" name="Google Shape;184;p11"/>
            <p:cNvSpPr/>
            <p:nvPr/>
          </p:nvSpPr>
          <p:spPr>
            <a:xfrm>
              <a:off x="658254" y="2710576"/>
              <a:ext cx="1182669" cy="536836"/>
            </a:xfrm>
            <a:custGeom>
              <a:avLst/>
              <a:gdLst/>
              <a:ahLst/>
              <a:cxnLst/>
              <a:rect l="l" t="t" r="r" b="b"/>
              <a:pathLst>
                <a:path w="80977" h="36757" fill="none" extrusionOk="0">
                  <a:moveTo>
                    <a:pt x="80976" y="17273"/>
                  </a:moveTo>
                  <a:cubicBezTo>
                    <a:pt x="80758" y="17273"/>
                    <a:pt x="78754" y="16646"/>
                    <a:pt x="77149" y="18754"/>
                  </a:cubicBezTo>
                  <a:cubicBezTo>
                    <a:pt x="75535" y="20862"/>
                    <a:pt x="74985" y="19380"/>
                    <a:pt x="74035" y="18754"/>
                  </a:cubicBezTo>
                  <a:cubicBezTo>
                    <a:pt x="73095" y="18118"/>
                    <a:pt x="72316" y="23910"/>
                    <a:pt x="70484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5" y="1"/>
                    <a:pt x="57884" y="3580"/>
                    <a:pt x="57276" y="10854"/>
                  </a:cubicBezTo>
                  <a:cubicBezTo>
                    <a:pt x="56668" y="18118"/>
                    <a:pt x="53668" y="22020"/>
                    <a:pt x="51835" y="15383"/>
                  </a:cubicBezTo>
                  <a:cubicBezTo>
                    <a:pt x="50003" y="8746"/>
                    <a:pt x="51674" y="7483"/>
                    <a:pt x="49898" y="6951"/>
                  </a:cubicBezTo>
                  <a:cubicBezTo>
                    <a:pt x="48123" y="6429"/>
                    <a:pt x="4745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41" y="9373"/>
                    <a:pt x="40735" y="13683"/>
                    <a:pt x="39074" y="15582"/>
                  </a:cubicBezTo>
                  <a:cubicBezTo>
                    <a:pt x="37412" y="17481"/>
                    <a:pt x="35579" y="9790"/>
                    <a:pt x="33690" y="8214"/>
                  </a:cubicBezTo>
                  <a:cubicBezTo>
                    <a:pt x="31800" y="6638"/>
                    <a:pt x="30917" y="9164"/>
                    <a:pt x="28914" y="15582"/>
                  </a:cubicBezTo>
                  <a:cubicBezTo>
                    <a:pt x="26920" y="22011"/>
                    <a:pt x="27917" y="18118"/>
                    <a:pt x="26749" y="16532"/>
                  </a:cubicBezTo>
                  <a:cubicBezTo>
                    <a:pt x="25590" y="14956"/>
                    <a:pt x="24973" y="25704"/>
                    <a:pt x="23530" y="28961"/>
                  </a:cubicBezTo>
                  <a:cubicBezTo>
                    <a:pt x="22096" y="32227"/>
                    <a:pt x="20425" y="36757"/>
                    <a:pt x="18592" y="26227"/>
                  </a:cubicBezTo>
                  <a:cubicBezTo>
                    <a:pt x="16760" y="15696"/>
                    <a:pt x="16038" y="24755"/>
                    <a:pt x="15259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2" y="16114"/>
                    <a:pt x="6657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45" y="9268"/>
                    <a:pt x="1" y="9686"/>
                  </a:cubicBezTo>
                </a:path>
              </a:pathLst>
            </a:custGeom>
            <a:noFill/>
            <a:ln w="9025" cap="flat" cmpd="sng">
              <a:solidFill>
                <a:schemeClr val="accent1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algn="bl" rotWithShape="0">
                <a:srgbClr val="BEFA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614163" y="2710576"/>
              <a:ext cx="1182654" cy="536836"/>
            </a:xfrm>
            <a:custGeom>
              <a:avLst/>
              <a:gdLst/>
              <a:ahLst/>
              <a:cxnLst/>
              <a:rect l="l" t="t" r="r" b="b"/>
              <a:pathLst>
                <a:path w="80976" h="36757" fill="none" extrusionOk="0">
                  <a:moveTo>
                    <a:pt x="80976" y="17273"/>
                  </a:moveTo>
                  <a:cubicBezTo>
                    <a:pt x="80757" y="17273"/>
                    <a:pt x="78763" y="16646"/>
                    <a:pt x="77149" y="18754"/>
                  </a:cubicBezTo>
                  <a:cubicBezTo>
                    <a:pt x="75544" y="20862"/>
                    <a:pt x="74984" y="19380"/>
                    <a:pt x="74044" y="18754"/>
                  </a:cubicBezTo>
                  <a:cubicBezTo>
                    <a:pt x="73095" y="18118"/>
                    <a:pt x="72325" y="23910"/>
                    <a:pt x="70493" y="23492"/>
                  </a:cubicBezTo>
                  <a:cubicBezTo>
                    <a:pt x="68660" y="23065"/>
                    <a:pt x="68603" y="7796"/>
                    <a:pt x="64387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4" y="1"/>
                    <a:pt x="57893" y="3580"/>
                    <a:pt x="57285" y="10854"/>
                  </a:cubicBezTo>
                  <a:cubicBezTo>
                    <a:pt x="56668" y="18118"/>
                    <a:pt x="53667" y="22020"/>
                    <a:pt x="51844" y="15383"/>
                  </a:cubicBezTo>
                  <a:cubicBezTo>
                    <a:pt x="50012" y="8746"/>
                    <a:pt x="51673" y="7483"/>
                    <a:pt x="49898" y="6951"/>
                  </a:cubicBezTo>
                  <a:cubicBezTo>
                    <a:pt x="48122" y="6429"/>
                    <a:pt x="47457" y="4634"/>
                    <a:pt x="45349" y="8319"/>
                  </a:cubicBezTo>
                  <a:cubicBezTo>
                    <a:pt x="43241" y="12012"/>
                    <a:pt x="44238" y="8746"/>
                    <a:pt x="42235" y="9059"/>
                  </a:cubicBezTo>
                  <a:cubicBezTo>
                    <a:pt x="40241" y="9373"/>
                    <a:pt x="40744" y="13683"/>
                    <a:pt x="39073" y="15582"/>
                  </a:cubicBezTo>
                  <a:cubicBezTo>
                    <a:pt x="37411" y="17481"/>
                    <a:pt x="35579" y="9790"/>
                    <a:pt x="33689" y="8214"/>
                  </a:cubicBezTo>
                  <a:cubicBezTo>
                    <a:pt x="31800" y="6638"/>
                    <a:pt x="30917" y="9164"/>
                    <a:pt x="28923" y="15582"/>
                  </a:cubicBezTo>
                  <a:cubicBezTo>
                    <a:pt x="26919" y="22011"/>
                    <a:pt x="27916" y="18118"/>
                    <a:pt x="26758" y="16532"/>
                  </a:cubicBezTo>
                  <a:cubicBezTo>
                    <a:pt x="25590" y="14956"/>
                    <a:pt x="24973" y="25704"/>
                    <a:pt x="23539" y="28961"/>
                  </a:cubicBezTo>
                  <a:cubicBezTo>
                    <a:pt x="2209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68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6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86"/>
                  </a:cubicBezTo>
                </a:path>
              </a:pathLst>
            </a:custGeom>
            <a:solidFill>
              <a:schemeClr val="accent1"/>
            </a:solidFill>
            <a:ln w="9025" cap="flat" cmpd="sng">
              <a:solidFill>
                <a:schemeClr val="accent2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algn="bl" rotWithShape="0">
                <a:srgbClr val="BEFA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570480" y="2710576"/>
              <a:ext cx="1182654" cy="536836"/>
            </a:xfrm>
            <a:custGeom>
              <a:avLst/>
              <a:gdLst/>
              <a:ahLst/>
              <a:cxnLst/>
              <a:rect l="l" t="t" r="r" b="b"/>
              <a:pathLst>
                <a:path w="80976" h="36757" fill="none" extrusionOk="0">
                  <a:moveTo>
                    <a:pt x="80976" y="17273"/>
                  </a:moveTo>
                  <a:cubicBezTo>
                    <a:pt x="80757" y="17273"/>
                    <a:pt x="78754" y="16646"/>
                    <a:pt x="77149" y="18754"/>
                  </a:cubicBezTo>
                  <a:cubicBezTo>
                    <a:pt x="75535" y="20862"/>
                    <a:pt x="74984" y="19380"/>
                    <a:pt x="74035" y="18754"/>
                  </a:cubicBezTo>
                  <a:cubicBezTo>
                    <a:pt x="73095" y="18118"/>
                    <a:pt x="72316" y="23910"/>
                    <a:pt x="70483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45" y="1"/>
                    <a:pt x="57883" y="3580"/>
                    <a:pt x="57275" y="10854"/>
                  </a:cubicBezTo>
                  <a:cubicBezTo>
                    <a:pt x="56668" y="18118"/>
                    <a:pt x="53667" y="22020"/>
                    <a:pt x="51835" y="15383"/>
                  </a:cubicBezTo>
                  <a:cubicBezTo>
                    <a:pt x="50002" y="8746"/>
                    <a:pt x="51664" y="7483"/>
                    <a:pt x="49898" y="6951"/>
                  </a:cubicBezTo>
                  <a:cubicBezTo>
                    <a:pt x="48122" y="6429"/>
                    <a:pt x="4744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31" y="9373"/>
                    <a:pt x="40735" y="13683"/>
                    <a:pt x="39073" y="15582"/>
                  </a:cubicBezTo>
                  <a:cubicBezTo>
                    <a:pt x="37402" y="17481"/>
                    <a:pt x="35569" y="9790"/>
                    <a:pt x="33689" y="8214"/>
                  </a:cubicBezTo>
                  <a:cubicBezTo>
                    <a:pt x="31800" y="6638"/>
                    <a:pt x="30907" y="9164"/>
                    <a:pt x="28913" y="15582"/>
                  </a:cubicBezTo>
                  <a:cubicBezTo>
                    <a:pt x="26910" y="22011"/>
                    <a:pt x="27916" y="18118"/>
                    <a:pt x="26748" y="16532"/>
                  </a:cubicBezTo>
                  <a:cubicBezTo>
                    <a:pt x="25580" y="14956"/>
                    <a:pt x="24973" y="25704"/>
                    <a:pt x="23529" y="28961"/>
                  </a:cubicBezTo>
                  <a:cubicBezTo>
                    <a:pt x="2208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59" y="22011"/>
                  </a:cubicBezTo>
                  <a:cubicBezTo>
                    <a:pt x="1448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5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95"/>
                  </a:cubicBezTo>
                </a:path>
              </a:pathLst>
            </a:custGeom>
            <a:noFill/>
            <a:ln w="9025" cap="flat" cmpd="sng">
              <a:solidFill>
                <a:srgbClr val="000DFF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algn="bl" rotWithShape="0">
                <a:srgbClr val="BEFA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11"/>
            <p:cNvGrpSpPr/>
            <p:nvPr/>
          </p:nvGrpSpPr>
          <p:grpSpPr>
            <a:xfrm>
              <a:off x="-756225" y="2712241"/>
              <a:ext cx="2782033" cy="536982"/>
              <a:chOff x="-756225" y="2712241"/>
              <a:chExt cx="2782033" cy="536982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-602160" y="2712241"/>
                <a:ext cx="1182654" cy="536982"/>
              </a:xfrm>
              <a:custGeom>
                <a:avLst/>
                <a:gdLst/>
                <a:ahLst/>
                <a:cxnLst/>
                <a:rect l="l" t="t" r="r" b="b"/>
                <a:pathLst>
                  <a:path w="80976" h="36767" fill="none" extrusionOk="0">
                    <a:moveTo>
                      <a:pt x="0" y="17282"/>
                    </a:moveTo>
                    <a:cubicBezTo>
                      <a:pt x="219" y="17282"/>
                      <a:pt x="2222" y="16646"/>
                      <a:pt x="3827" y="18754"/>
                    </a:cubicBezTo>
                    <a:cubicBezTo>
                      <a:pt x="5441" y="20862"/>
                      <a:pt x="5992" y="19390"/>
                      <a:pt x="6932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3" y="3590"/>
                      <a:pt x="23700" y="10854"/>
                    </a:cubicBezTo>
                    <a:cubicBezTo>
                      <a:pt x="24308" y="18127"/>
                      <a:pt x="27309" y="22020"/>
                      <a:pt x="29141" y="15383"/>
                    </a:cubicBezTo>
                    <a:cubicBezTo>
                      <a:pt x="30964" y="8746"/>
                      <a:pt x="29303" y="7483"/>
                      <a:pt x="31078" y="6961"/>
                    </a:cubicBezTo>
                    <a:cubicBezTo>
                      <a:pt x="32854" y="6429"/>
                      <a:pt x="33518" y="4644"/>
                      <a:pt x="35626" y="8328"/>
                    </a:cubicBezTo>
                    <a:cubicBezTo>
                      <a:pt x="37744" y="12012"/>
                      <a:pt x="36737" y="8746"/>
                      <a:pt x="38741" y="9059"/>
                    </a:cubicBezTo>
                    <a:cubicBezTo>
                      <a:pt x="40735" y="9382"/>
                      <a:pt x="40241" y="13693"/>
                      <a:pt x="41903" y="15592"/>
                    </a:cubicBezTo>
                    <a:cubicBezTo>
                      <a:pt x="43564" y="17491"/>
                      <a:pt x="45397" y="9800"/>
                      <a:pt x="47287" y="8214"/>
                    </a:cubicBezTo>
                    <a:cubicBezTo>
                      <a:pt x="49176" y="6638"/>
                      <a:pt x="50059" y="9164"/>
                      <a:pt x="52063" y="15592"/>
                    </a:cubicBezTo>
                    <a:cubicBezTo>
                      <a:pt x="54057" y="22011"/>
                      <a:pt x="53060" y="18118"/>
                      <a:pt x="54228" y="16541"/>
                    </a:cubicBezTo>
                    <a:cubicBezTo>
                      <a:pt x="55386" y="14965"/>
                      <a:pt x="56003" y="25704"/>
                      <a:pt x="57447" y="28971"/>
                    </a:cubicBezTo>
                    <a:cubicBezTo>
                      <a:pt x="58880" y="32237"/>
                      <a:pt x="60551" y="36766"/>
                      <a:pt x="62384" y="26236"/>
                    </a:cubicBezTo>
                    <a:cubicBezTo>
                      <a:pt x="64217" y="15696"/>
                      <a:pt x="64938" y="24755"/>
                      <a:pt x="65717" y="22020"/>
                    </a:cubicBezTo>
                    <a:cubicBezTo>
                      <a:pt x="66486" y="19276"/>
                      <a:pt x="67711" y="7587"/>
                      <a:pt x="7009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5" y="20121"/>
                      <a:pt x="78146" y="15070"/>
                    </a:cubicBezTo>
                    <a:cubicBezTo>
                      <a:pt x="79257" y="10009"/>
                      <a:pt x="79922" y="9278"/>
                      <a:pt x="80976" y="9695"/>
                    </a:cubicBezTo>
                  </a:path>
                </a:pathLst>
              </a:custGeom>
              <a:noFill/>
              <a:ln w="9025" cap="flat" cmpd="sng">
                <a:solidFill>
                  <a:schemeClr val="accent1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algn="bl" rotWithShape="0">
                  <a:srgbClr val="BEFAFF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-558200" y="2712241"/>
                <a:ext cx="1182801" cy="536982"/>
              </a:xfrm>
              <a:custGeom>
                <a:avLst/>
                <a:gdLst/>
                <a:ahLst/>
                <a:cxnLst/>
                <a:rect l="l" t="t" r="r" b="b"/>
                <a:pathLst>
                  <a:path w="80986" h="36767" fill="none" extrusionOk="0">
                    <a:moveTo>
                      <a:pt x="0" y="17282"/>
                    </a:moveTo>
                    <a:cubicBezTo>
                      <a:pt x="228" y="17282"/>
                      <a:pt x="2222" y="16646"/>
                      <a:pt x="3836" y="18754"/>
                    </a:cubicBezTo>
                    <a:cubicBezTo>
                      <a:pt x="5441" y="20862"/>
                      <a:pt x="6001" y="19390"/>
                      <a:pt x="6941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25" y="23074"/>
                      <a:pt x="12382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93" y="3590"/>
                      <a:pt x="23710" y="10854"/>
                    </a:cubicBezTo>
                    <a:cubicBezTo>
                      <a:pt x="24327" y="18118"/>
                      <a:pt x="27318" y="22020"/>
                      <a:pt x="29151" y="15383"/>
                    </a:cubicBezTo>
                    <a:cubicBezTo>
                      <a:pt x="30983" y="8746"/>
                      <a:pt x="29312" y="7483"/>
                      <a:pt x="31088" y="6961"/>
                    </a:cubicBezTo>
                    <a:cubicBezTo>
                      <a:pt x="32863" y="6429"/>
                      <a:pt x="33537" y="4644"/>
                      <a:pt x="35645" y="8328"/>
                    </a:cubicBezTo>
                    <a:cubicBezTo>
                      <a:pt x="37753" y="12012"/>
                      <a:pt x="36756" y="8746"/>
                      <a:pt x="38750" y="9069"/>
                    </a:cubicBezTo>
                    <a:cubicBezTo>
                      <a:pt x="40744" y="9382"/>
                      <a:pt x="40251" y="13693"/>
                      <a:pt x="41912" y="15592"/>
                    </a:cubicBezTo>
                    <a:cubicBezTo>
                      <a:pt x="43583" y="17491"/>
                      <a:pt x="45416" y="9800"/>
                      <a:pt x="47296" y="8224"/>
                    </a:cubicBezTo>
                    <a:cubicBezTo>
                      <a:pt x="49186" y="6638"/>
                      <a:pt x="50069" y="9173"/>
                      <a:pt x="52072" y="15592"/>
                    </a:cubicBezTo>
                    <a:cubicBezTo>
                      <a:pt x="54066" y="22020"/>
                      <a:pt x="53069" y="18118"/>
                      <a:pt x="54237" y="16541"/>
                    </a:cubicBezTo>
                    <a:cubicBezTo>
                      <a:pt x="55405" y="14965"/>
                      <a:pt x="56013" y="25704"/>
                      <a:pt x="57456" y="28971"/>
                    </a:cubicBezTo>
                    <a:cubicBezTo>
                      <a:pt x="58890" y="32237"/>
                      <a:pt x="60561" y="36766"/>
                      <a:pt x="62394" y="26236"/>
                    </a:cubicBezTo>
                    <a:cubicBezTo>
                      <a:pt x="64226" y="15696"/>
                      <a:pt x="64948" y="24755"/>
                      <a:pt x="65726" y="22020"/>
                    </a:cubicBezTo>
                    <a:cubicBezTo>
                      <a:pt x="66505" y="19276"/>
                      <a:pt x="67720" y="7587"/>
                      <a:pt x="70113" y="7901"/>
                    </a:cubicBezTo>
                    <a:cubicBezTo>
                      <a:pt x="72496" y="8224"/>
                      <a:pt x="73104" y="16124"/>
                      <a:pt x="74329" y="18013"/>
                    </a:cubicBezTo>
                    <a:cubicBezTo>
                      <a:pt x="75554" y="19912"/>
                      <a:pt x="77045" y="20121"/>
                      <a:pt x="78156" y="15070"/>
                    </a:cubicBezTo>
                    <a:cubicBezTo>
                      <a:pt x="79267" y="10009"/>
                      <a:pt x="79941" y="9278"/>
                      <a:pt x="80985" y="9695"/>
                    </a:cubicBezTo>
                  </a:path>
                </a:pathLst>
              </a:custGeom>
              <a:noFill/>
              <a:ln w="9025" cap="flat" cmpd="sng">
                <a:solidFill>
                  <a:schemeClr val="accent2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algn="bl" rotWithShape="0">
                  <a:srgbClr val="BEFAFF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>
                <a:off x="-514386" y="2712241"/>
                <a:ext cx="1182669" cy="536982"/>
              </a:xfrm>
              <a:custGeom>
                <a:avLst/>
                <a:gdLst/>
                <a:ahLst/>
                <a:cxnLst/>
                <a:rect l="l" t="t" r="r" b="b"/>
                <a:pathLst>
                  <a:path w="80977" h="36767" fill="none" extrusionOk="0">
                    <a:moveTo>
                      <a:pt x="1" y="17282"/>
                    </a:moveTo>
                    <a:cubicBezTo>
                      <a:pt x="219" y="17282"/>
                      <a:pt x="2223" y="16646"/>
                      <a:pt x="3827" y="18754"/>
                    </a:cubicBezTo>
                    <a:cubicBezTo>
                      <a:pt x="5442" y="20862"/>
                      <a:pt x="5992" y="19390"/>
                      <a:pt x="6942" y="18754"/>
                    </a:cubicBezTo>
                    <a:cubicBezTo>
                      <a:pt x="7882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4" y="3590"/>
                      <a:pt x="23701" y="10854"/>
                    </a:cubicBezTo>
                    <a:cubicBezTo>
                      <a:pt x="24318" y="18118"/>
                      <a:pt x="27309" y="22020"/>
                      <a:pt x="29142" y="15383"/>
                    </a:cubicBezTo>
                    <a:cubicBezTo>
                      <a:pt x="30974" y="8746"/>
                      <a:pt x="29303" y="7483"/>
                      <a:pt x="31079" y="6961"/>
                    </a:cubicBezTo>
                    <a:cubicBezTo>
                      <a:pt x="32854" y="6429"/>
                      <a:pt x="33528" y="4644"/>
                      <a:pt x="35636" y="8328"/>
                    </a:cubicBezTo>
                    <a:cubicBezTo>
                      <a:pt x="37744" y="12012"/>
                      <a:pt x="36747" y="8746"/>
                      <a:pt x="38741" y="9069"/>
                    </a:cubicBezTo>
                    <a:cubicBezTo>
                      <a:pt x="40735" y="9382"/>
                      <a:pt x="40242" y="13693"/>
                      <a:pt x="41903" y="15592"/>
                    </a:cubicBezTo>
                    <a:cubicBezTo>
                      <a:pt x="43574" y="17491"/>
                      <a:pt x="45398" y="9800"/>
                      <a:pt x="47287" y="8224"/>
                    </a:cubicBezTo>
                    <a:cubicBezTo>
                      <a:pt x="49177" y="6638"/>
                      <a:pt x="50060" y="9173"/>
                      <a:pt x="52063" y="15592"/>
                    </a:cubicBezTo>
                    <a:cubicBezTo>
                      <a:pt x="54057" y="22020"/>
                      <a:pt x="53060" y="18118"/>
                      <a:pt x="54228" y="16541"/>
                    </a:cubicBezTo>
                    <a:cubicBezTo>
                      <a:pt x="55396" y="14965"/>
                      <a:pt x="56004" y="25704"/>
                      <a:pt x="57447" y="28971"/>
                    </a:cubicBezTo>
                    <a:cubicBezTo>
                      <a:pt x="58881" y="32237"/>
                      <a:pt x="60552" y="36766"/>
                      <a:pt x="62385" y="26236"/>
                    </a:cubicBezTo>
                    <a:cubicBezTo>
                      <a:pt x="64217" y="15696"/>
                      <a:pt x="64939" y="24755"/>
                      <a:pt x="65717" y="22020"/>
                    </a:cubicBezTo>
                    <a:cubicBezTo>
                      <a:pt x="66486" y="19276"/>
                      <a:pt x="67711" y="7587"/>
                      <a:pt x="7010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6" y="20121"/>
                      <a:pt x="78147" y="15070"/>
                    </a:cubicBezTo>
                    <a:cubicBezTo>
                      <a:pt x="79258" y="10009"/>
                      <a:pt x="79932" y="9278"/>
                      <a:pt x="80976" y="9695"/>
                    </a:cubicBezTo>
                  </a:path>
                </a:pathLst>
              </a:custGeom>
              <a:noFill/>
              <a:ln w="9025" cap="flat" cmpd="sng">
                <a:solidFill>
                  <a:srgbClr val="000DFF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algn="bl" rotWithShape="0">
                  <a:srgbClr val="BEFAFF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>
                <a:off x="-756225" y="2963414"/>
                <a:ext cx="2782033" cy="3345"/>
              </a:xfrm>
              <a:custGeom>
                <a:avLst/>
                <a:gdLst/>
                <a:ahLst/>
                <a:cxnLst/>
                <a:rect l="l" t="t" r="r" b="b"/>
                <a:pathLst>
                  <a:path w="190485" h="229" fill="none" extrusionOk="0">
                    <a:moveTo>
                      <a:pt x="0" y="1"/>
                    </a:moveTo>
                    <a:lnTo>
                      <a:pt x="190484" y="229"/>
                    </a:lnTo>
                  </a:path>
                </a:pathLst>
              </a:custGeom>
              <a:noFill/>
              <a:ln w="9025" cap="flat" cmpd="sng">
                <a:solidFill>
                  <a:srgbClr val="000DFF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algn="bl" rotWithShape="0">
                  <a:srgbClr val="BEFAFF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35" name="Google Shape;235;p14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6" name="Google Shape;236;p14"/>
          <p:cNvGrpSpPr/>
          <p:nvPr/>
        </p:nvGrpSpPr>
        <p:grpSpPr>
          <a:xfrm>
            <a:off x="-896631" y="4032520"/>
            <a:ext cx="3252918" cy="1602477"/>
            <a:chOff x="1242475" y="2295850"/>
            <a:chExt cx="4747400" cy="2338700"/>
          </a:xfrm>
        </p:grpSpPr>
        <p:sp>
          <p:nvSpPr>
            <p:cNvPr id="237" name="Google Shape;237;p14"/>
            <p:cNvSpPr/>
            <p:nvPr/>
          </p:nvSpPr>
          <p:spPr>
            <a:xfrm>
              <a:off x="1478425" y="2295850"/>
              <a:ext cx="4421025" cy="2338700"/>
            </a:xfrm>
            <a:custGeom>
              <a:avLst/>
              <a:gdLst/>
              <a:ahLst/>
              <a:cxnLst/>
              <a:rect l="l" t="t" r="r" b="b"/>
              <a:pathLst>
                <a:path w="176841" h="93548" fill="none" extrusionOk="0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w="9025" cap="flat" cmpd="sng">
              <a:solidFill>
                <a:schemeClr val="lt1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437350" y="2295850"/>
              <a:ext cx="4420775" cy="2338700"/>
            </a:xfrm>
            <a:custGeom>
              <a:avLst/>
              <a:gdLst/>
              <a:ahLst/>
              <a:cxnLst/>
              <a:rect l="l" t="t" r="r" b="b"/>
              <a:pathLst>
                <a:path w="176831" h="93548" fill="none" extrusionOk="0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w="9025" cap="flat" cmpd="sng">
              <a:solidFill>
                <a:schemeClr val="dk2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242475" y="3507200"/>
              <a:ext cx="4747400" cy="2625"/>
            </a:xfrm>
            <a:custGeom>
              <a:avLst/>
              <a:gdLst/>
              <a:ahLst/>
              <a:cxnLst/>
              <a:rect l="l" t="t" r="r" b="b"/>
              <a:pathLst>
                <a:path w="189896" h="105" fill="none" extrusionOk="0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w="9025" cap="flat" cmpd="sng">
              <a:solidFill>
                <a:schemeClr val="dk2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398900" y="2295850"/>
              <a:ext cx="4420775" cy="2338700"/>
            </a:xfrm>
            <a:custGeom>
              <a:avLst/>
              <a:gdLst/>
              <a:ahLst/>
              <a:cxnLst/>
              <a:rect l="l" t="t" r="r" b="b"/>
              <a:pathLst>
                <a:path w="176831" h="93548" fill="none" extrusionOk="0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solidFill>
              <a:schemeClr val="lt1"/>
            </a:solidFill>
            <a:ln w="9025" cap="flat" cmpd="sng">
              <a:solidFill>
                <a:schemeClr val="lt1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7663784" y="535011"/>
            <a:ext cx="3860763" cy="920608"/>
            <a:chOff x="1258150" y="661475"/>
            <a:chExt cx="4716300" cy="1124750"/>
          </a:xfrm>
        </p:grpSpPr>
        <p:sp>
          <p:nvSpPr>
            <p:cNvPr id="242" name="Google Shape;242;p14"/>
            <p:cNvSpPr/>
            <p:nvPr/>
          </p:nvSpPr>
          <p:spPr>
            <a:xfrm>
              <a:off x="1605900" y="661475"/>
              <a:ext cx="4098650" cy="1124750"/>
            </a:xfrm>
            <a:custGeom>
              <a:avLst/>
              <a:gdLst/>
              <a:ahLst/>
              <a:cxnLst/>
              <a:rect l="l" t="t" r="r" b="b"/>
              <a:pathLst>
                <a:path w="163946" h="44990" fill="none" extrusionOk="0">
                  <a:moveTo>
                    <a:pt x="163946" y="27062"/>
                  </a:moveTo>
                  <a:lnTo>
                    <a:pt x="162028" y="30395"/>
                  </a:lnTo>
                  <a:lnTo>
                    <a:pt x="159654" y="26293"/>
                  </a:lnTo>
                  <a:lnTo>
                    <a:pt x="158324" y="32645"/>
                  </a:lnTo>
                  <a:lnTo>
                    <a:pt x="155514" y="25524"/>
                  </a:lnTo>
                  <a:lnTo>
                    <a:pt x="153292" y="32645"/>
                  </a:lnTo>
                  <a:lnTo>
                    <a:pt x="151070" y="26825"/>
                  </a:lnTo>
                  <a:lnTo>
                    <a:pt x="149152" y="31345"/>
                  </a:lnTo>
                  <a:lnTo>
                    <a:pt x="146930" y="23862"/>
                  </a:lnTo>
                  <a:lnTo>
                    <a:pt x="144708" y="32408"/>
                  </a:lnTo>
                  <a:lnTo>
                    <a:pt x="142933" y="27062"/>
                  </a:lnTo>
                  <a:lnTo>
                    <a:pt x="140122" y="30984"/>
                  </a:lnTo>
                  <a:lnTo>
                    <a:pt x="138052" y="19352"/>
                  </a:lnTo>
                  <a:lnTo>
                    <a:pt x="134055" y="33832"/>
                  </a:lnTo>
                  <a:lnTo>
                    <a:pt x="131842" y="22495"/>
                  </a:lnTo>
                  <a:lnTo>
                    <a:pt x="129468" y="32531"/>
                  </a:lnTo>
                  <a:lnTo>
                    <a:pt x="127693" y="25638"/>
                  </a:lnTo>
                  <a:lnTo>
                    <a:pt x="125176" y="29920"/>
                  </a:lnTo>
                  <a:lnTo>
                    <a:pt x="122964" y="16143"/>
                  </a:lnTo>
                  <a:lnTo>
                    <a:pt x="121037" y="33481"/>
                  </a:lnTo>
                  <a:lnTo>
                    <a:pt x="118815" y="24688"/>
                  </a:lnTo>
                  <a:lnTo>
                    <a:pt x="116897" y="28012"/>
                  </a:lnTo>
                  <a:lnTo>
                    <a:pt x="114523" y="15317"/>
                  </a:lnTo>
                  <a:lnTo>
                    <a:pt x="112747" y="36567"/>
                  </a:lnTo>
                  <a:lnTo>
                    <a:pt x="110829" y="24100"/>
                  </a:lnTo>
                  <a:lnTo>
                    <a:pt x="107867" y="30158"/>
                  </a:lnTo>
                  <a:lnTo>
                    <a:pt x="106689" y="18754"/>
                  </a:lnTo>
                  <a:lnTo>
                    <a:pt x="105797" y="37868"/>
                  </a:lnTo>
                  <a:lnTo>
                    <a:pt x="103727" y="7246"/>
                  </a:lnTo>
                  <a:lnTo>
                    <a:pt x="101799" y="39653"/>
                  </a:lnTo>
                  <a:lnTo>
                    <a:pt x="98989" y="16266"/>
                  </a:lnTo>
                  <a:lnTo>
                    <a:pt x="97213" y="30984"/>
                  </a:lnTo>
                  <a:lnTo>
                    <a:pt x="94697" y="11993"/>
                  </a:lnTo>
                  <a:lnTo>
                    <a:pt x="93367" y="39292"/>
                  </a:lnTo>
                  <a:lnTo>
                    <a:pt x="90709" y="15079"/>
                  </a:lnTo>
                  <a:lnTo>
                    <a:pt x="88487" y="37279"/>
                  </a:lnTo>
                  <a:lnTo>
                    <a:pt x="85971" y="4160"/>
                  </a:lnTo>
                  <a:lnTo>
                    <a:pt x="84337" y="43565"/>
                  </a:lnTo>
                  <a:lnTo>
                    <a:pt x="82049" y="1"/>
                  </a:lnTo>
                  <a:lnTo>
                    <a:pt x="79903" y="44989"/>
                  </a:lnTo>
                  <a:lnTo>
                    <a:pt x="77539" y="6173"/>
                  </a:lnTo>
                  <a:lnTo>
                    <a:pt x="75611" y="38941"/>
                  </a:lnTo>
                  <a:lnTo>
                    <a:pt x="73693" y="20539"/>
                  </a:lnTo>
                  <a:lnTo>
                    <a:pt x="71319" y="37393"/>
                  </a:lnTo>
                  <a:lnTo>
                    <a:pt x="69401" y="10446"/>
                  </a:lnTo>
                  <a:lnTo>
                    <a:pt x="67028" y="31933"/>
                  </a:lnTo>
                  <a:lnTo>
                    <a:pt x="64663" y="15193"/>
                  </a:lnTo>
                  <a:lnTo>
                    <a:pt x="62593" y="42027"/>
                  </a:lnTo>
                  <a:lnTo>
                    <a:pt x="60666" y="7720"/>
                  </a:lnTo>
                  <a:lnTo>
                    <a:pt x="58453" y="37156"/>
                  </a:lnTo>
                  <a:lnTo>
                    <a:pt x="57713" y="14956"/>
                  </a:lnTo>
                  <a:lnTo>
                    <a:pt x="55937" y="30632"/>
                  </a:lnTo>
                  <a:lnTo>
                    <a:pt x="53563" y="22913"/>
                  </a:lnTo>
                  <a:lnTo>
                    <a:pt x="51645" y="40242"/>
                  </a:lnTo>
                  <a:lnTo>
                    <a:pt x="49423" y="13655"/>
                  </a:lnTo>
                  <a:lnTo>
                    <a:pt x="47648" y="28012"/>
                  </a:lnTo>
                  <a:lnTo>
                    <a:pt x="45283" y="23976"/>
                  </a:lnTo>
                  <a:lnTo>
                    <a:pt x="42910" y="35855"/>
                  </a:lnTo>
                  <a:lnTo>
                    <a:pt x="41286" y="15317"/>
                  </a:lnTo>
                  <a:lnTo>
                    <a:pt x="38618" y="29559"/>
                  </a:lnTo>
                  <a:lnTo>
                    <a:pt x="36405" y="25761"/>
                  </a:lnTo>
                  <a:lnTo>
                    <a:pt x="34478" y="32531"/>
                  </a:lnTo>
                  <a:lnTo>
                    <a:pt x="32256" y="21602"/>
                  </a:lnTo>
                  <a:lnTo>
                    <a:pt x="30044" y="35019"/>
                  </a:lnTo>
                  <a:lnTo>
                    <a:pt x="25600" y="18403"/>
                  </a:lnTo>
                  <a:lnTo>
                    <a:pt x="23530" y="31582"/>
                  </a:lnTo>
                  <a:lnTo>
                    <a:pt x="21460" y="27243"/>
                  </a:lnTo>
                  <a:lnTo>
                    <a:pt x="19238" y="31696"/>
                  </a:lnTo>
                  <a:lnTo>
                    <a:pt x="17462" y="23739"/>
                  </a:lnTo>
                  <a:lnTo>
                    <a:pt x="14804" y="30870"/>
                  </a:lnTo>
                  <a:lnTo>
                    <a:pt x="13019" y="27243"/>
                  </a:lnTo>
                  <a:lnTo>
                    <a:pt x="10654" y="32531"/>
                  </a:lnTo>
                  <a:lnTo>
                    <a:pt x="8736" y="21963"/>
                  </a:lnTo>
                  <a:lnTo>
                    <a:pt x="6514" y="32531"/>
                  </a:lnTo>
                  <a:lnTo>
                    <a:pt x="3552" y="26293"/>
                  </a:lnTo>
                  <a:lnTo>
                    <a:pt x="2071" y="31696"/>
                  </a:lnTo>
                  <a:lnTo>
                    <a:pt x="1" y="27062"/>
                  </a:lnTo>
                  <a:close/>
                </a:path>
              </a:pathLst>
            </a:custGeom>
            <a:noFill/>
            <a:ln w="87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85725" dist="1905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1258150" y="661475"/>
              <a:ext cx="4716300" cy="1124750"/>
            </a:xfrm>
            <a:custGeom>
              <a:avLst/>
              <a:gdLst/>
              <a:ahLst/>
              <a:cxnLst/>
              <a:rect l="l" t="t" r="r" b="b"/>
              <a:pathLst>
                <a:path w="188652" h="44990" fill="none" extrusionOk="0">
                  <a:moveTo>
                    <a:pt x="188652" y="27186"/>
                  </a:moveTo>
                  <a:lnTo>
                    <a:pt x="176222" y="27062"/>
                  </a:lnTo>
                  <a:lnTo>
                    <a:pt x="174295" y="30395"/>
                  </a:lnTo>
                  <a:lnTo>
                    <a:pt x="171931" y="26293"/>
                  </a:lnTo>
                  <a:lnTo>
                    <a:pt x="170601" y="32645"/>
                  </a:lnTo>
                  <a:lnTo>
                    <a:pt x="167791" y="25524"/>
                  </a:lnTo>
                  <a:lnTo>
                    <a:pt x="165569" y="32645"/>
                  </a:lnTo>
                  <a:lnTo>
                    <a:pt x="163347" y="26825"/>
                  </a:lnTo>
                  <a:lnTo>
                    <a:pt x="161429" y="31345"/>
                  </a:lnTo>
                  <a:lnTo>
                    <a:pt x="159207" y="23862"/>
                  </a:lnTo>
                  <a:lnTo>
                    <a:pt x="156985" y="32408"/>
                  </a:lnTo>
                  <a:lnTo>
                    <a:pt x="155209" y="27062"/>
                  </a:lnTo>
                  <a:lnTo>
                    <a:pt x="152399" y="30984"/>
                  </a:lnTo>
                  <a:lnTo>
                    <a:pt x="150329" y="19352"/>
                  </a:lnTo>
                  <a:lnTo>
                    <a:pt x="146331" y="33832"/>
                  </a:lnTo>
                  <a:lnTo>
                    <a:pt x="144109" y="22495"/>
                  </a:lnTo>
                  <a:lnTo>
                    <a:pt x="141745" y="32531"/>
                  </a:lnTo>
                  <a:lnTo>
                    <a:pt x="139970" y="25638"/>
                  </a:lnTo>
                  <a:lnTo>
                    <a:pt x="137453" y="29920"/>
                  </a:lnTo>
                  <a:lnTo>
                    <a:pt x="135231" y="16143"/>
                  </a:lnTo>
                  <a:lnTo>
                    <a:pt x="133313" y="33481"/>
                  </a:lnTo>
                  <a:lnTo>
                    <a:pt x="131091" y="24688"/>
                  </a:lnTo>
                  <a:lnTo>
                    <a:pt x="129173" y="28012"/>
                  </a:lnTo>
                  <a:lnTo>
                    <a:pt x="126800" y="15317"/>
                  </a:lnTo>
                  <a:lnTo>
                    <a:pt x="125024" y="36567"/>
                  </a:lnTo>
                  <a:lnTo>
                    <a:pt x="123106" y="24100"/>
                  </a:lnTo>
                  <a:lnTo>
                    <a:pt x="120143" y="30158"/>
                  </a:lnTo>
                  <a:lnTo>
                    <a:pt x="118957" y="18754"/>
                  </a:lnTo>
                  <a:lnTo>
                    <a:pt x="118074" y="37868"/>
                  </a:lnTo>
                  <a:lnTo>
                    <a:pt x="116004" y="7246"/>
                  </a:lnTo>
                  <a:lnTo>
                    <a:pt x="114076" y="39653"/>
                  </a:lnTo>
                  <a:lnTo>
                    <a:pt x="111265" y="16266"/>
                  </a:lnTo>
                  <a:lnTo>
                    <a:pt x="109490" y="30984"/>
                  </a:lnTo>
                  <a:lnTo>
                    <a:pt x="106974" y="11993"/>
                  </a:lnTo>
                  <a:lnTo>
                    <a:pt x="105644" y="39292"/>
                  </a:lnTo>
                  <a:lnTo>
                    <a:pt x="102976" y="15079"/>
                  </a:lnTo>
                  <a:lnTo>
                    <a:pt x="100764" y="37279"/>
                  </a:lnTo>
                  <a:lnTo>
                    <a:pt x="98247" y="4160"/>
                  </a:lnTo>
                  <a:lnTo>
                    <a:pt x="96614" y="43565"/>
                  </a:lnTo>
                  <a:lnTo>
                    <a:pt x="94326" y="1"/>
                  </a:lnTo>
                  <a:lnTo>
                    <a:pt x="92180" y="44989"/>
                  </a:lnTo>
                  <a:lnTo>
                    <a:pt x="89806" y="6173"/>
                  </a:lnTo>
                  <a:lnTo>
                    <a:pt x="87888" y="38941"/>
                  </a:lnTo>
                  <a:lnTo>
                    <a:pt x="85961" y="20539"/>
                  </a:lnTo>
                  <a:lnTo>
                    <a:pt x="83596" y="37393"/>
                  </a:lnTo>
                  <a:lnTo>
                    <a:pt x="81669" y="10446"/>
                  </a:lnTo>
                  <a:lnTo>
                    <a:pt x="79304" y="31933"/>
                  </a:lnTo>
                  <a:lnTo>
                    <a:pt x="76940" y="15193"/>
                  </a:lnTo>
                  <a:lnTo>
                    <a:pt x="74870" y="42027"/>
                  </a:lnTo>
                  <a:lnTo>
                    <a:pt x="72943" y="7720"/>
                  </a:lnTo>
                  <a:lnTo>
                    <a:pt x="70721" y="37156"/>
                  </a:lnTo>
                  <a:lnTo>
                    <a:pt x="69980" y="14956"/>
                  </a:lnTo>
                  <a:lnTo>
                    <a:pt x="68204" y="30632"/>
                  </a:lnTo>
                  <a:lnTo>
                    <a:pt x="65840" y="22913"/>
                  </a:lnTo>
                  <a:lnTo>
                    <a:pt x="63913" y="40242"/>
                  </a:lnTo>
                  <a:lnTo>
                    <a:pt x="61700" y="13655"/>
                  </a:lnTo>
                  <a:lnTo>
                    <a:pt x="59925" y="28012"/>
                  </a:lnTo>
                  <a:lnTo>
                    <a:pt x="57551" y="23976"/>
                  </a:lnTo>
                  <a:lnTo>
                    <a:pt x="55186" y="35855"/>
                  </a:lnTo>
                  <a:lnTo>
                    <a:pt x="53563" y="15317"/>
                  </a:lnTo>
                  <a:lnTo>
                    <a:pt x="50895" y="29559"/>
                  </a:lnTo>
                  <a:lnTo>
                    <a:pt x="48673" y="25761"/>
                  </a:lnTo>
                  <a:lnTo>
                    <a:pt x="46755" y="32531"/>
                  </a:lnTo>
                  <a:lnTo>
                    <a:pt x="44533" y="21602"/>
                  </a:lnTo>
                  <a:lnTo>
                    <a:pt x="42311" y="35019"/>
                  </a:lnTo>
                  <a:lnTo>
                    <a:pt x="37877" y="18403"/>
                  </a:lnTo>
                  <a:lnTo>
                    <a:pt x="35807" y="31582"/>
                  </a:lnTo>
                  <a:lnTo>
                    <a:pt x="33737" y="27243"/>
                  </a:lnTo>
                  <a:lnTo>
                    <a:pt x="31515" y="31696"/>
                  </a:lnTo>
                  <a:lnTo>
                    <a:pt x="29739" y="23739"/>
                  </a:lnTo>
                  <a:lnTo>
                    <a:pt x="27071" y="30870"/>
                  </a:lnTo>
                  <a:lnTo>
                    <a:pt x="25295" y="27243"/>
                  </a:lnTo>
                  <a:lnTo>
                    <a:pt x="22931" y="32531"/>
                  </a:lnTo>
                  <a:lnTo>
                    <a:pt x="21004" y="21963"/>
                  </a:lnTo>
                  <a:lnTo>
                    <a:pt x="18791" y="32531"/>
                  </a:lnTo>
                  <a:lnTo>
                    <a:pt x="15829" y="26293"/>
                  </a:lnTo>
                  <a:lnTo>
                    <a:pt x="14347" y="31696"/>
                  </a:lnTo>
                  <a:lnTo>
                    <a:pt x="12277" y="27062"/>
                  </a:lnTo>
                  <a:lnTo>
                    <a:pt x="0" y="27062"/>
                  </a:lnTo>
                  <a:close/>
                </a:path>
              </a:pathLst>
            </a:custGeom>
            <a:noFill/>
            <a:ln w="87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85725" dist="1905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63" name="Google Shape;263;p16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4" name="Google Shape;264;p16"/>
          <p:cNvGrpSpPr/>
          <p:nvPr/>
        </p:nvGrpSpPr>
        <p:grpSpPr>
          <a:xfrm>
            <a:off x="6875319" y="4030284"/>
            <a:ext cx="3252918" cy="1602477"/>
            <a:chOff x="1242475" y="2295850"/>
            <a:chExt cx="4747400" cy="2338700"/>
          </a:xfrm>
        </p:grpSpPr>
        <p:sp>
          <p:nvSpPr>
            <p:cNvPr id="265" name="Google Shape;265;p16"/>
            <p:cNvSpPr/>
            <p:nvPr/>
          </p:nvSpPr>
          <p:spPr>
            <a:xfrm>
              <a:off x="1478425" y="2295850"/>
              <a:ext cx="4421025" cy="2338700"/>
            </a:xfrm>
            <a:custGeom>
              <a:avLst/>
              <a:gdLst/>
              <a:ahLst/>
              <a:cxnLst/>
              <a:rect l="l" t="t" r="r" b="b"/>
              <a:pathLst>
                <a:path w="176841" h="93548" fill="none" extrusionOk="0">
                  <a:moveTo>
                    <a:pt x="1" y="48559"/>
                  </a:moveTo>
                  <a:cubicBezTo>
                    <a:pt x="1" y="48559"/>
                    <a:pt x="3476" y="51816"/>
                    <a:pt x="6116" y="48454"/>
                  </a:cubicBezTo>
                  <a:cubicBezTo>
                    <a:pt x="8755" y="45093"/>
                    <a:pt x="11528" y="48559"/>
                    <a:pt x="11528" y="48559"/>
                  </a:cubicBezTo>
                  <a:cubicBezTo>
                    <a:pt x="11528" y="48559"/>
                    <a:pt x="14728" y="56164"/>
                    <a:pt x="17918" y="48454"/>
                  </a:cubicBezTo>
                  <a:cubicBezTo>
                    <a:pt x="21118" y="40744"/>
                    <a:pt x="23891" y="48454"/>
                    <a:pt x="23891" y="48454"/>
                  </a:cubicBezTo>
                  <a:cubicBezTo>
                    <a:pt x="23891" y="48454"/>
                    <a:pt x="27300" y="56117"/>
                    <a:pt x="29730" y="48454"/>
                  </a:cubicBezTo>
                  <a:cubicBezTo>
                    <a:pt x="32161" y="40792"/>
                    <a:pt x="35912" y="47419"/>
                    <a:pt x="35912" y="48454"/>
                  </a:cubicBezTo>
                  <a:cubicBezTo>
                    <a:pt x="3591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81" y="48559"/>
                    <a:pt x="54181" y="48559"/>
                  </a:cubicBezTo>
                  <a:cubicBezTo>
                    <a:pt x="54181" y="48559"/>
                    <a:pt x="55985" y="39757"/>
                    <a:pt x="58339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69" y="39159"/>
                    <a:pt x="71263" y="48454"/>
                  </a:cubicBezTo>
                  <a:cubicBezTo>
                    <a:pt x="75156" y="57750"/>
                    <a:pt x="76267" y="48397"/>
                    <a:pt x="76447" y="48454"/>
                  </a:cubicBezTo>
                  <a:cubicBezTo>
                    <a:pt x="76637" y="48511"/>
                    <a:pt x="79970" y="21488"/>
                    <a:pt x="82932" y="48454"/>
                  </a:cubicBezTo>
                  <a:cubicBezTo>
                    <a:pt x="82932" y="48454"/>
                    <a:pt x="85572" y="71528"/>
                    <a:pt x="88696" y="48559"/>
                  </a:cubicBezTo>
                  <a:cubicBezTo>
                    <a:pt x="91820" y="25580"/>
                    <a:pt x="92190" y="12126"/>
                    <a:pt x="95713" y="48454"/>
                  </a:cubicBezTo>
                  <a:cubicBezTo>
                    <a:pt x="95713" y="48454"/>
                    <a:pt x="97745" y="56297"/>
                    <a:pt x="101078" y="48454"/>
                  </a:cubicBezTo>
                  <a:cubicBezTo>
                    <a:pt x="104410" y="40611"/>
                    <a:pt x="106271" y="46679"/>
                    <a:pt x="106452" y="48454"/>
                  </a:cubicBezTo>
                  <a:cubicBezTo>
                    <a:pt x="106632" y="50239"/>
                    <a:pt x="110715" y="54683"/>
                    <a:pt x="112007" y="48502"/>
                  </a:cubicBezTo>
                  <a:cubicBezTo>
                    <a:pt x="113307" y="42320"/>
                    <a:pt x="117561" y="45226"/>
                    <a:pt x="118682" y="48454"/>
                  </a:cubicBezTo>
                  <a:cubicBezTo>
                    <a:pt x="119793" y="51683"/>
                    <a:pt x="122936" y="52870"/>
                    <a:pt x="123126" y="48454"/>
                  </a:cubicBezTo>
                  <a:cubicBezTo>
                    <a:pt x="123306" y="44039"/>
                    <a:pt x="127569" y="0"/>
                    <a:pt x="130722" y="48454"/>
                  </a:cubicBezTo>
                  <a:cubicBezTo>
                    <a:pt x="130722" y="48454"/>
                    <a:pt x="134425" y="93547"/>
                    <a:pt x="137387" y="48559"/>
                  </a:cubicBezTo>
                  <a:cubicBezTo>
                    <a:pt x="137387" y="48559"/>
                    <a:pt x="139049" y="37972"/>
                    <a:pt x="141641" y="48454"/>
                  </a:cubicBezTo>
                  <a:cubicBezTo>
                    <a:pt x="141641" y="48454"/>
                    <a:pt x="145354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67" y="40345"/>
                    <a:pt x="164060" y="46280"/>
                    <a:pt x="165541" y="48454"/>
                  </a:cubicBezTo>
                  <a:cubicBezTo>
                    <a:pt x="167022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40" y="48454"/>
                  </a:cubicBezTo>
                </a:path>
              </a:pathLst>
            </a:custGeom>
            <a:noFill/>
            <a:ln w="9025" cap="flat" cmpd="sng">
              <a:solidFill>
                <a:schemeClr val="accent5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1437350" y="2295850"/>
              <a:ext cx="4420775" cy="2338700"/>
            </a:xfrm>
            <a:custGeom>
              <a:avLst/>
              <a:gdLst/>
              <a:ahLst/>
              <a:cxnLst/>
              <a:rect l="l" t="t" r="r" b="b"/>
              <a:pathLst>
                <a:path w="176831" h="93548" fill="none" extrusionOk="0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9" y="56164"/>
                    <a:pt x="17919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3" y="47419"/>
                    <a:pt x="35903" y="48454"/>
                  </a:cubicBezTo>
                  <a:cubicBezTo>
                    <a:pt x="35903" y="49499"/>
                    <a:pt x="39520" y="56174"/>
                    <a:pt x="40631" y="48454"/>
                  </a:cubicBezTo>
                  <a:cubicBezTo>
                    <a:pt x="41742" y="40744"/>
                    <a:pt x="45417" y="24327"/>
                    <a:pt x="47639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74" y="48559"/>
                  </a:cubicBezTo>
                  <a:cubicBezTo>
                    <a:pt x="65974" y="48559"/>
                    <a:pt x="67370" y="39159"/>
                    <a:pt x="7125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8" y="48511"/>
                    <a:pt x="79960" y="21488"/>
                    <a:pt x="82923" y="48454"/>
                  </a:cubicBezTo>
                  <a:cubicBezTo>
                    <a:pt x="82923" y="48454"/>
                    <a:pt x="85563" y="71528"/>
                    <a:pt x="88687" y="48559"/>
                  </a:cubicBezTo>
                  <a:cubicBezTo>
                    <a:pt x="91820" y="25580"/>
                    <a:pt x="92181" y="12126"/>
                    <a:pt x="95704" y="48454"/>
                  </a:cubicBezTo>
                  <a:cubicBezTo>
                    <a:pt x="95704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43" y="48454"/>
                  </a:cubicBezTo>
                  <a:cubicBezTo>
                    <a:pt x="106633" y="50239"/>
                    <a:pt x="110706" y="54683"/>
                    <a:pt x="112007" y="48502"/>
                  </a:cubicBezTo>
                  <a:cubicBezTo>
                    <a:pt x="113298" y="42320"/>
                    <a:pt x="117562" y="45226"/>
                    <a:pt x="118673" y="48454"/>
                  </a:cubicBezTo>
                  <a:cubicBezTo>
                    <a:pt x="119784" y="51683"/>
                    <a:pt x="122936" y="52870"/>
                    <a:pt x="123116" y="48454"/>
                  </a:cubicBezTo>
                  <a:cubicBezTo>
                    <a:pt x="123297" y="44039"/>
                    <a:pt x="127560" y="0"/>
                    <a:pt x="130713" y="48454"/>
                  </a:cubicBezTo>
                  <a:cubicBezTo>
                    <a:pt x="130713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2" y="48454"/>
                  </a:cubicBezTo>
                  <a:cubicBezTo>
                    <a:pt x="141642" y="48454"/>
                    <a:pt x="145345" y="70806"/>
                    <a:pt x="147757" y="48454"/>
                  </a:cubicBezTo>
                  <a:cubicBezTo>
                    <a:pt x="147757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76" y="48454"/>
                  </a:cubicBezTo>
                  <a:cubicBezTo>
                    <a:pt x="161458" y="40345"/>
                    <a:pt x="164050" y="46280"/>
                    <a:pt x="165532" y="48454"/>
                  </a:cubicBezTo>
                  <a:cubicBezTo>
                    <a:pt x="167013" y="50629"/>
                    <a:pt x="168864" y="49708"/>
                    <a:pt x="170536" y="48454"/>
                  </a:cubicBezTo>
                  <a:cubicBezTo>
                    <a:pt x="172197" y="47201"/>
                    <a:pt x="173679" y="46014"/>
                    <a:pt x="176831" y="48454"/>
                  </a:cubicBezTo>
                </a:path>
              </a:pathLst>
            </a:custGeom>
            <a:noFill/>
            <a:ln w="9025" cap="flat" cmpd="sng">
              <a:solidFill>
                <a:schemeClr val="lt2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1242475" y="3507200"/>
              <a:ext cx="4747400" cy="2625"/>
            </a:xfrm>
            <a:custGeom>
              <a:avLst/>
              <a:gdLst/>
              <a:ahLst/>
              <a:cxnLst/>
              <a:rect l="l" t="t" r="r" b="b"/>
              <a:pathLst>
                <a:path w="189896" h="105" fill="none" extrusionOk="0">
                  <a:moveTo>
                    <a:pt x="0" y="105"/>
                  </a:moveTo>
                  <a:lnTo>
                    <a:pt x="189896" y="0"/>
                  </a:lnTo>
                </a:path>
              </a:pathLst>
            </a:custGeom>
            <a:noFill/>
            <a:ln w="9025" cap="flat" cmpd="sng">
              <a:solidFill>
                <a:srgbClr val="EDFF00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1398900" y="2295850"/>
              <a:ext cx="4420775" cy="2338700"/>
            </a:xfrm>
            <a:custGeom>
              <a:avLst/>
              <a:gdLst/>
              <a:ahLst/>
              <a:cxnLst/>
              <a:rect l="l" t="t" r="r" b="b"/>
              <a:pathLst>
                <a:path w="176831" h="93548" fill="none" extrusionOk="0">
                  <a:moveTo>
                    <a:pt x="1" y="48559"/>
                  </a:moveTo>
                  <a:cubicBezTo>
                    <a:pt x="1" y="48559"/>
                    <a:pt x="3467" y="51816"/>
                    <a:pt x="6106" y="48454"/>
                  </a:cubicBezTo>
                  <a:cubicBezTo>
                    <a:pt x="8746" y="45093"/>
                    <a:pt x="11528" y="48559"/>
                    <a:pt x="11528" y="48559"/>
                  </a:cubicBezTo>
                  <a:cubicBezTo>
                    <a:pt x="11528" y="48559"/>
                    <a:pt x="14718" y="56164"/>
                    <a:pt x="17918" y="48454"/>
                  </a:cubicBezTo>
                  <a:cubicBezTo>
                    <a:pt x="21109" y="40744"/>
                    <a:pt x="23891" y="48454"/>
                    <a:pt x="23891" y="48454"/>
                  </a:cubicBezTo>
                  <a:cubicBezTo>
                    <a:pt x="23891" y="48454"/>
                    <a:pt x="27290" y="56117"/>
                    <a:pt x="29721" y="48454"/>
                  </a:cubicBezTo>
                  <a:cubicBezTo>
                    <a:pt x="32152" y="40792"/>
                    <a:pt x="35902" y="47419"/>
                    <a:pt x="35902" y="48454"/>
                  </a:cubicBezTo>
                  <a:cubicBezTo>
                    <a:pt x="35902" y="49499"/>
                    <a:pt x="39520" y="56174"/>
                    <a:pt x="40631" y="48454"/>
                  </a:cubicBezTo>
                  <a:cubicBezTo>
                    <a:pt x="41742" y="40744"/>
                    <a:pt x="45426" y="24327"/>
                    <a:pt x="47648" y="48454"/>
                  </a:cubicBezTo>
                  <a:cubicBezTo>
                    <a:pt x="49870" y="72582"/>
                    <a:pt x="54171" y="48559"/>
                    <a:pt x="54171" y="48559"/>
                  </a:cubicBezTo>
                  <a:cubicBezTo>
                    <a:pt x="54171" y="48559"/>
                    <a:pt x="55975" y="39757"/>
                    <a:pt x="58340" y="48454"/>
                  </a:cubicBezTo>
                  <a:cubicBezTo>
                    <a:pt x="60704" y="57161"/>
                    <a:pt x="62185" y="82998"/>
                    <a:pt x="65983" y="48559"/>
                  </a:cubicBezTo>
                  <a:cubicBezTo>
                    <a:pt x="65983" y="48559"/>
                    <a:pt x="67370" y="39159"/>
                    <a:pt x="71263" y="48454"/>
                  </a:cubicBezTo>
                  <a:cubicBezTo>
                    <a:pt x="75146" y="57750"/>
                    <a:pt x="76257" y="48397"/>
                    <a:pt x="76447" y="48454"/>
                  </a:cubicBezTo>
                  <a:cubicBezTo>
                    <a:pt x="76627" y="48511"/>
                    <a:pt x="79960" y="21488"/>
                    <a:pt x="82923" y="48454"/>
                  </a:cubicBezTo>
                  <a:cubicBezTo>
                    <a:pt x="82923" y="48454"/>
                    <a:pt x="85562" y="71528"/>
                    <a:pt x="88696" y="48559"/>
                  </a:cubicBezTo>
                  <a:cubicBezTo>
                    <a:pt x="91820" y="25580"/>
                    <a:pt x="92190" y="12126"/>
                    <a:pt x="95703" y="48454"/>
                  </a:cubicBezTo>
                  <a:cubicBezTo>
                    <a:pt x="95703" y="48454"/>
                    <a:pt x="97745" y="56297"/>
                    <a:pt x="101078" y="48454"/>
                  </a:cubicBezTo>
                  <a:cubicBezTo>
                    <a:pt x="104411" y="40611"/>
                    <a:pt x="106262" y="46679"/>
                    <a:pt x="106452" y="48454"/>
                  </a:cubicBezTo>
                  <a:cubicBezTo>
                    <a:pt x="106632" y="50239"/>
                    <a:pt x="110706" y="54683"/>
                    <a:pt x="112007" y="48502"/>
                  </a:cubicBezTo>
                  <a:cubicBezTo>
                    <a:pt x="113298" y="42320"/>
                    <a:pt x="117561" y="45226"/>
                    <a:pt x="118672" y="48454"/>
                  </a:cubicBezTo>
                  <a:cubicBezTo>
                    <a:pt x="119783" y="51683"/>
                    <a:pt x="122936" y="52870"/>
                    <a:pt x="123116" y="48454"/>
                  </a:cubicBezTo>
                  <a:cubicBezTo>
                    <a:pt x="123306" y="44039"/>
                    <a:pt x="127560" y="0"/>
                    <a:pt x="130712" y="48454"/>
                  </a:cubicBezTo>
                  <a:cubicBezTo>
                    <a:pt x="130712" y="48454"/>
                    <a:pt x="134416" y="93547"/>
                    <a:pt x="137378" y="48559"/>
                  </a:cubicBezTo>
                  <a:cubicBezTo>
                    <a:pt x="137378" y="48559"/>
                    <a:pt x="139040" y="37972"/>
                    <a:pt x="141641" y="48454"/>
                  </a:cubicBezTo>
                  <a:cubicBezTo>
                    <a:pt x="141641" y="48454"/>
                    <a:pt x="145345" y="70806"/>
                    <a:pt x="147756" y="48454"/>
                  </a:cubicBezTo>
                  <a:cubicBezTo>
                    <a:pt x="147756" y="48454"/>
                    <a:pt x="151089" y="18592"/>
                    <a:pt x="154422" y="48454"/>
                  </a:cubicBezTo>
                  <a:cubicBezTo>
                    <a:pt x="154422" y="48454"/>
                    <a:pt x="155903" y="56563"/>
                    <a:pt x="158685" y="48454"/>
                  </a:cubicBezTo>
                  <a:cubicBezTo>
                    <a:pt x="161458" y="40345"/>
                    <a:pt x="164050" y="46280"/>
                    <a:pt x="165531" y="48454"/>
                  </a:cubicBezTo>
                  <a:cubicBezTo>
                    <a:pt x="167013" y="50629"/>
                    <a:pt x="168874" y="49708"/>
                    <a:pt x="170535" y="48454"/>
                  </a:cubicBezTo>
                  <a:cubicBezTo>
                    <a:pt x="172207" y="47201"/>
                    <a:pt x="173688" y="46014"/>
                    <a:pt x="176831" y="48454"/>
                  </a:cubicBezTo>
                </a:path>
              </a:pathLst>
            </a:custGeom>
            <a:noFill/>
            <a:ln w="9025" cap="flat" cmpd="sng">
              <a:solidFill>
                <a:schemeClr val="accent5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6"/>
          <p:cNvGrpSpPr/>
          <p:nvPr/>
        </p:nvGrpSpPr>
        <p:grpSpPr>
          <a:xfrm flipH="1">
            <a:off x="-1748596" y="485164"/>
            <a:ext cx="3253032" cy="1282734"/>
            <a:chOff x="-756225" y="2710576"/>
            <a:chExt cx="2782033" cy="538647"/>
          </a:xfrm>
        </p:grpSpPr>
        <p:sp>
          <p:nvSpPr>
            <p:cNvPr id="270" name="Google Shape;270;p16"/>
            <p:cNvSpPr/>
            <p:nvPr/>
          </p:nvSpPr>
          <p:spPr>
            <a:xfrm>
              <a:off x="658254" y="2710576"/>
              <a:ext cx="1182669" cy="536836"/>
            </a:xfrm>
            <a:custGeom>
              <a:avLst/>
              <a:gdLst/>
              <a:ahLst/>
              <a:cxnLst/>
              <a:rect l="l" t="t" r="r" b="b"/>
              <a:pathLst>
                <a:path w="80977" h="36757" fill="none" extrusionOk="0">
                  <a:moveTo>
                    <a:pt x="80976" y="17273"/>
                  </a:moveTo>
                  <a:cubicBezTo>
                    <a:pt x="80758" y="17273"/>
                    <a:pt x="78754" y="16646"/>
                    <a:pt x="77149" y="18754"/>
                  </a:cubicBezTo>
                  <a:cubicBezTo>
                    <a:pt x="75535" y="20862"/>
                    <a:pt x="74985" y="19380"/>
                    <a:pt x="74035" y="18754"/>
                  </a:cubicBezTo>
                  <a:cubicBezTo>
                    <a:pt x="73095" y="18118"/>
                    <a:pt x="72316" y="23910"/>
                    <a:pt x="70484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5" y="1"/>
                    <a:pt x="57884" y="3580"/>
                    <a:pt x="57276" y="10854"/>
                  </a:cubicBezTo>
                  <a:cubicBezTo>
                    <a:pt x="56668" y="18118"/>
                    <a:pt x="53668" y="22020"/>
                    <a:pt x="51835" y="15383"/>
                  </a:cubicBezTo>
                  <a:cubicBezTo>
                    <a:pt x="50003" y="8746"/>
                    <a:pt x="51674" y="7483"/>
                    <a:pt x="49898" y="6951"/>
                  </a:cubicBezTo>
                  <a:cubicBezTo>
                    <a:pt x="48123" y="6429"/>
                    <a:pt x="4745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41" y="9373"/>
                    <a:pt x="40735" y="13683"/>
                    <a:pt x="39074" y="15582"/>
                  </a:cubicBezTo>
                  <a:cubicBezTo>
                    <a:pt x="37412" y="17481"/>
                    <a:pt x="35579" y="9790"/>
                    <a:pt x="33690" y="8214"/>
                  </a:cubicBezTo>
                  <a:cubicBezTo>
                    <a:pt x="31800" y="6638"/>
                    <a:pt x="30917" y="9164"/>
                    <a:pt x="28914" y="15582"/>
                  </a:cubicBezTo>
                  <a:cubicBezTo>
                    <a:pt x="26920" y="22011"/>
                    <a:pt x="27917" y="18118"/>
                    <a:pt x="26749" y="16532"/>
                  </a:cubicBezTo>
                  <a:cubicBezTo>
                    <a:pt x="25590" y="14956"/>
                    <a:pt x="24973" y="25704"/>
                    <a:pt x="23530" y="28961"/>
                  </a:cubicBezTo>
                  <a:cubicBezTo>
                    <a:pt x="22096" y="32227"/>
                    <a:pt x="20425" y="36757"/>
                    <a:pt x="18592" y="26227"/>
                  </a:cubicBezTo>
                  <a:cubicBezTo>
                    <a:pt x="16760" y="15696"/>
                    <a:pt x="16038" y="24755"/>
                    <a:pt x="15259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2" y="16114"/>
                    <a:pt x="6657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45" y="9268"/>
                    <a:pt x="1" y="9686"/>
                  </a:cubicBezTo>
                </a:path>
              </a:pathLst>
            </a:custGeom>
            <a:solidFill>
              <a:schemeClr val="dk2"/>
            </a:solidFill>
            <a:ln w="9025" cap="flat" cmpd="sng">
              <a:solidFill>
                <a:schemeClr val="dk2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614163" y="2710576"/>
              <a:ext cx="1182654" cy="536836"/>
            </a:xfrm>
            <a:custGeom>
              <a:avLst/>
              <a:gdLst/>
              <a:ahLst/>
              <a:cxnLst/>
              <a:rect l="l" t="t" r="r" b="b"/>
              <a:pathLst>
                <a:path w="80976" h="36757" fill="none" extrusionOk="0">
                  <a:moveTo>
                    <a:pt x="80976" y="17273"/>
                  </a:moveTo>
                  <a:cubicBezTo>
                    <a:pt x="80757" y="17273"/>
                    <a:pt x="78763" y="16646"/>
                    <a:pt x="77149" y="18754"/>
                  </a:cubicBezTo>
                  <a:cubicBezTo>
                    <a:pt x="75544" y="20862"/>
                    <a:pt x="74984" y="19380"/>
                    <a:pt x="74044" y="18754"/>
                  </a:cubicBezTo>
                  <a:cubicBezTo>
                    <a:pt x="73095" y="18118"/>
                    <a:pt x="72325" y="23910"/>
                    <a:pt x="70493" y="23492"/>
                  </a:cubicBezTo>
                  <a:cubicBezTo>
                    <a:pt x="68660" y="23065"/>
                    <a:pt x="68603" y="7796"/>
                    <a:pt x="64387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54" y="1"/>
                    <a:pt x="57893" y="3580"/>
                    <a:pt x="57285" y="10854"/>
                  </a:cubicBezTo>
                  <a:cubicBezTo>
                    <a:pt x="56668" y="18118"/>
                    <a:pt x="53667" y="22020"/>
                    <a:pt x="51844" y="15383"/>
                  </a:cubicBezTo>
                  <a:cubicBezTo>
                    <a:pt x="50012" y="8746"/>
                    <a:pt x="51673" y="7483"/>
                    <a:pt x="49898" y="6951"/>
                  </a:cubicBezTo>
                  <a:cubicBezTo>
                    <a:pt x="48122" y="6429"/>
                    <a:pt x="47457" y="4634"/>
                    <a:pt x="45349" y="8319"/>
                  </a:cubicBezTo>
                  <a:cubicBezTo>
                    <a:pt x="43241" y="12012"/>
                    <a:pt x="44238" y="8746"/>
                    <a:pt x="42235" y="9059"/>
                  </a:cubicBezTo>
                  <a:cubicBezTo>
                    <a:pt x="40241" y="9373"/>
                    <a:pt x="40744" y="13683"/>
                    <a:pt x="39073" y="15582"/>
                  </a:cubicBezTo>
                  <a:cubicBezTo>
                    <a:pt x="37411" y="17481"/>
                    <a:pt x="35579" y="9790"/>
                    <a:pt x="33689" y="8214"/>
                  </a:cubicBezTo>
                  <a:cubicBezTo>
                    <a:pt x="31800" y="6638"/>
                    <a:pt x="30917" y="9164"/>
                    <a:pt x="28923" y="15582"/>
                  </a:cubicBezTo>
                  <a:cubicBezTo>
                    <a:pt x="26919" y="22011"/>
                    <a:pt x="27916" y="18118"/>
                    <a:pt x="26758" y="16532"/>
                  </a:cubicBezTo>
                  <a:cubicBezTo>
                    <a:pt x="25590" y="14956"/>
                    <a:pt x="24973" y="25704"/>
                    <a:pt x="23539" y="28961"/>
                  </a:cubicBezTo>
                  <a:cubicBezTo>
                    <a:pt x="2209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68" y="22011"/>
                  </a:cubicBezTo>
                  <a:cubicBezTo>
                    <a:pt x="1449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6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86"/>
                  </a:cubicBezTo>
                </a:path>
              </a:pathLst>
            </a:custGeom>
            <a:solidFill>
              <a:schemeClr val="dk2"/>
            </a:solidFill>
            <a:ln w="9025" cap="flat" cmpd="sng">
              <a:solidFill>
                <a:schemeClr val="lt1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570480" y="2710576"/>
              <a:ext cx="1182654" cy="536836"/>
            </a:xfrm>
            <a:custGeom>
              <a:avLst/>
              <a:gdLst/>
              <a:ahLst/>
              <a:cxnLst/>
              <a:rect l="l" t="t" r="r" b="b"/>
              <a:pathLst>
                <a:path w="80976" h="36757" fill="none" extrusionOk="0">
                  <a:moveTo>
                    <a:pt x="80976" y="17273"/>
                  </a:moveTo>
                  <a:cubicBezTo>
                    <a:pt x="80757" y="17273"/>
                    <a:pt x="78754" y="16646"/>
                    <a:pt x="77149" y="18754"/>
                  </a:cubicBezTo>
                  <a:cubicBezTo>
                    <a:pt x="75535" y="20862"/>
                    <a:pt x="74984" y="19380"/>
                    <a:pt x="74035" y="18754"/>
                  </a:cubicBezTo>
                  <a:cubicBezTo>
                    <a:pt x="73095" y="18118"/>
                    <a:pt x="72316" y="23910"/>
                    <a:pt x="70483" y="23492"/>
                  </a:cubicBezTo>
                  <a:cubicBezTo>
                    <a:pt x="68651" y="23065"/>
                    <a:pt x="68594" y="7796"/>
                    <a:pt x="64378" y="8641"/>
                  </a:cubicBezTo>
                  <a:cubicBezTo>
                    <a:pt x="60162" y="9477"/>
                    <a:pt x="62270" y="7369"/>
                    <a:pt x="60162" y="3685"/>
                  </a:cubicBezTo>
                  <a:cubicBezTo>
                    <a:pt x="58045" y="1"/>
                    <a:pt x="57883" y="3580"/>
                    <a:pt x="57275" y="10854"/>
                  </a:cubicBezTo>
                  <a:cubicBezTo>
                    <a:pt x="56668" y="18118"/>
                    <a:pt x="53667" y="22020"/>
                    <a:pt x="51835" y="15383"/>
                  </a:cubicBezTo>
                  <a:cubicBezTo>
                    <a:pt x="50002" y="8746"/>
                    <a:pt x="51664" y="7483"/>
                    <a:pt x="49898" y="6951"/>
                  </a:cubicBezTo>
                  <a:cubicBezTo>
                    <a:pt x="48122" y="6429"/>
                    <a:pt x="47448" y="4634"/>
                    <a:pt x="45340" y="8319"/>
                  </a:cubicBezTo>
                  <a:cubicBezTo>
                    <a:pt x="43232" y="12012"/>
                    <a:pt x="44229" y="8746"/>
                    <a:pt x="42235" y="9059"/>
                  </a:cubicBezTo>
                  <a:cubicBezTo>
                    <a:pt x="40231" y="9373"/>
                    <a:pt x="40735" y="13683"/>
                    <a:pt x="39073" y="15582"/>
                  </a:cubicBezTo>
                  <a:cubicBezTo>
                    <a:pt x="37402" y="17481"/>
                    <a:pt x="35569" y="9790"/>
                    <a:pt x="33689" y="8214"/>
                  </a:cubicBezTo>
                  <a:cubicBezTo>
                    <a:pt x="31800" y="6638"/>
                    <a:pt x="30907" y="9164"/>
                    <a:pt x="28913" y="15582"/>
                  </a:cubicBezTo>
                  <a:cubicBezTo>
                    <a:pt x="26910" y="22011"/>
                    <a:pt x="27916" y="18118"/>
                    <a:pt x="26748" y="16532"/>
                  </a:cubicBezTo>
                  <a:cubicBezTo>
                    <a:pt x="25580" y="14956"/>
                    <a:pt x="24973" y="25704"/>
                    <a:pt x="23529" y="28961"/>
                  </a:cubicBezTo>
                  <a:cubicBezTo>
                    <a:pt x="22086" y="32227"/>
                    <a:pt x="20424" y="36757"/>
                    <a:pt x="18592" y="26227"/>
                  </a:cubicBezTo>
                  <a:cubicBezTo>
                    <a:pt x="16759" y="15696"/>
                    <a:pt x="16038" y="24755"/>
                    <a:pt x="15259" y="22011"/>
                  </a:cubicBezTo>
                  <a:cubicBezTo>
                    <a:pt x="14480" y="19276"/>
                    <a:pt x="13265" y="7587"/>
                    <a:pt x="10882" y="7901"/>
                  </a:cubicBezTo>
                  <a:cubicBezTo>
                    <a:pt x="8489" y="8214"/>
                    <a:pt x="7881" y="16114"/>
                    <a:pt x="6656" y="18013"/>
                  </a:cubicBezTo>
                  <a:cubicBezTo>
                    <a:pt x="5441" y="19903"/>
                    <a:pt x="3941" y="20121"/>
                    <a:pt x="2830" y="15060"/>
                  </a:cubicBezTo>
                  <a:cubicBezTo>
                    <a:pt x="1719" y="10009"/>
                    <a:pt x="1054" y="9268"/>
                    <a:pt x="0" y="9695"/>
                  </a:cubicBezTo>
                </a:path>
              </a:pathLst>
            </a:custGeom>
            <a:noFill/>
            <a:ln w="9025" cap="flat" cmpd="sng">
              <a:solidFill>
                <a:schemeClr val="dk2"/>
              </a:solidFill>
              <a:prstDash val="solid"/>
              <a:miter lim="9495"/>
              <a:headEnd type="none" w="sm" len="sm"/>
              <a:tailEnd type="none" w="sm" len="sm"/>
            </a:ln>
            <a:effectLst>
              <a:outerShdw blurRad="85725" dist="19050" algn="bl" rotWithShape="0">
                <a:srgbClr val="FFEBF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16"/>
            <p:cNvGrpSpPr/>
            <p:nvPr/>
          </p:nvGrpSpPr>
          <p:grpSpPr>
            <a:xfrm>
              <a:off x="-756225" y="2712241"/>
              <a:ext cx="2782033" cy="536982"/>
              <a:chOff x="-756225" y="2712241"/>
              <a:chExt cx="2782033" cy="536982"/>
            </a:xfrm>
          </p:grpSpPr>
          <p:sp>
            <p:nvSpPr>
              <p:cNvPr id="274" name="Google Shape;274;p16"/>
              <p:cNvSpPr/>
              <p:nvPr/>
            </p:nvSpPr>
            <p:spPr>
              <a:xfrm>
                <a:off x="-602160" y="2712241"/>
                <a:ext cx="1182654" cy="536982"/>
              </a:xfrm>
              <a:custGeom>
                <a:avLst/>
                <a:gdLst/>
                <a:ahLst/>
                <a:cxnLst/>
                <a:rect l="l" t="t" r="r" b="b"/>
                <a:pathLst>
                  <a:path w="80976" h="36767" fill="none" extrusionOk="0">
                    <a:moveTo>
                      <a:pt x="0" y="17282"/>
                    </a:moveTo>
                    <a:cubicBezTo>
                      <a:pt x="219" y="17282"/>
                      <a:pt x="2222" y="16646"/>
                      <a:pt x="3827" y="18754"/>
                    </a:cubicBezTo>
                    <a:cubicBezTo>
                      <a:pt x="5441" y="20862"/>
                      <a:pt x="5992" y="19390"/>
                      <a:pt x="6932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3" y="3590"/>
                      <a:pt x="23700" y="10854"/>
                    </a:cubicBezTo>
                    <a:cubicBezTo>
                      <a:pt x="24308" y="18127"/>
                      <a:pt x="27309" y="22020"/>
                      <a:pt x="29141" y="15383"/>
                    </a:cubicBezTo>
                    <a:cubicBezTo>
                      <a:pt x="30964" y="8746"/>
                      <a:pt x="29303" y="7483"/>
                      <a:pt x="31078" y="6961"/>
                    </a:cubicBezTo>
                    <a:cubicBezTo>
                      <a:pt x="32854" y="6429"/>
                      <a:pt x="33518" y="4644"/>
                      <a:pt x="35626" y="8328"/>
                    </a:cubicBezTo>
                    <a:cubicBezTo>
                      <a:pt x="37744" y="12012"/>
                      <a:pt x="36737" y="8746"/>
                      <a:pt x="38741" y="9059"/>
                    </a:cubicBezTo>
                    <a:cubicBezTo>
                      <a:pt x="40735" y="9382"/>
                      <a:pt x="40241" y="13693"/>
                      <a:pt x="41903" y="15592"/>
                    </a:cubicBezTo>
                    <a:cubicBezTo>
                      <a:pt x="43564" y="17491"/>
                      <a:pt x="45397" y="9800"/>
                      <a:pt x="47287" y="8214"/>
                    </a:cubicBezTo>
                    <a:cubicBezTo>
                      <a:pt x="49176" y="6638"/>
                      <a:pt x="50059" y="9164"/>
                      <a:pt x="52063" y="15592"/>
                    </a:cubicBezTo>
                    <a:cubicBezTo>
                      <a:pt x="54057" y="22011"/>
                      <a:pt x="53060" y="18118"/>
                      <a:pt x="54228" y="16541"/>
                    </a:cubicBezTo>
                    <a:cubicBezTo>
                      <a:pt x="55386" y="14965"/>
                      <a:pt x="56003" y="25704"/>
                      <a:pt x="57447" y="28971"/>
                    </a:cubicBezTo>
                    <a:cubicBezTo>
                      <a:pt x="58880" y="32237"/>
                      <a:pt x="60551" y="36766"/>
                      <a:pt x="62384" y="26236"/>
                    </a:cubicBezTo>
                    <a:cubicBezTo>
                      <a:pt x="64217" y="15696"/>
                      <a:pt x="64938" y="24755"/>
                      <a:pt x="65717" y="22020"/>
                    </a:cubicBezTo>
                    <a:cubicBezTo>
                      <a:pt x="66486" y="19276"/>
                      <a:pt x="67711" y="7587"/>
                      <a:pt x="7009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5" y="20121"/>
                      <a:pt x="78146" y="15070"/>
                    </a:cubicBezTo>
                    <a:cubicBezTo>
                      <a:pt x="79257" y="10009"/>
                      <a:pt x="79922" y="9278"/>
                      <a:pt x="80976" y="9695"/>
                    </a:cubicBezTo>
                  </a:path>
                </a:pathLst>
              </a:custGeom>
              <a:solidFill>
                <a:schemeClr val="dk2"/>
              </a:solidFill>
              <a:ln w="9025" cap="flat" cmpd="sng">
                <a:solidFill>
                  <a:schemeClr val="dk2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dist="19050" algn="bl" rotWithShape="0">
                  <a:srgbClr val="FFEBF8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-558200" y="2712241"/>
                <a:ext cx="1182801" cy="536982"/>
              </a:xfrm>
              <a:custGeom>
                <a:avLst/>
                <a:gdLst/>
                <a:ahLst/>
                <a:cxnLst/>
                <a:rect l="l" t="t" r="r" b="b"/>
                <a:pathLst>
                  <a:path w="80986" h="36767" fill="none" extrusionOk="0">
                    <a:moveTo>
                      <a:pt x="0" y="17282"/>
                    </a:moveTo>
                    <a:cubicBezTo>
                      <a:pt x="228" y="17282"/>
                      <a:pt x="2222" y="16646"/>
                      <a:pt x="3836" y="18754"/>
                    </a:cubicBezTo>
                    <a:cubicBezTo>
                      <a:pt x="5441" y="20862"/>
                      <a:pt x="6001" y="19390"/>
                      <a:pt x="6941" y="18754"/>
                    </a:cubicBezTo>
                    <a:cubicBezTo>
                      <a:pt x="7881" y="18127"/>
                      <a:pt x="8660" y="23919"/>
                      <a:pt x="10493" y="23492"/>
                    </a:cubicBezTo>
                    <a:cubicBezTo>
                      <a:pt x="12325" y="23074"/>
                      <a:pt x="12382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93" y="3590"/>
                      <a:pt x="23710" y="10854"/>
                    </a:cubicBezTo>
                    <a:cubicBezTo>
                      <a:pt x="24327" y="18118"/>
                      <a:pt x="27318" y="22020"/>
                      <a:pt x="29151" y="15383"/>
                    </a:cubicBezTo>
                    <a:cubicBezTo>
                      <a:pt x="30983" y="8746"/>
                      <a:pt x="29312" y="7483"/>
                      <a:pt x="31088" y="6961"/>
                    </a:cubicBezTo>
                    <a:cubicBezTo>
                      <a:pt x="32863" y="6429"/>
                      <a:pt x="33537" y="4644"/>
                      <a:pt x="35645" y="8328"/>
                    </a:cubicBezTo>
                    <a:cubicBezTo>
                      <a:pt x="37753" y="12012"/>
                      <a:pt x="36756" y="8746"/>
                      <a:pt x="38750" y="9069"/>
                    </a:cubicBezTo>
                    <a:cubicBezTo>
                      <a:pt x="40744" y="9382"/>
                      <a:pt x="40251" y="13693"/>
                      <a:pt x="41912" y="15592"/>
                    </a:cubicBezTo>
                    <a:cubicBezTo>
                      <a:pt x="43583" y="17491"/>
                      <a:pt x="45416" y="9800"/>
                      <a:pt x="47296" y="8224"/>
                    </a:cubicBezTo>
                    <a:cubicBezTo>
                      <a:pt x="49186" y="6638"/>
                      <a:pt x="50069" y="9173"/>
                      <a:pt x="52072" y="15592"/>
                    </a:cubicBezTo>
                    <a:cubicBezTo>
                      <a:pt x="54066" y="22020"/>
                      <a:pt x="53069" y="18118"/>
                      <a:pt x="54237" y="16541"/>
                    </a:cubicBezTo>
                    <a:cubicBezTo>
                      <a:pt x="55405" y="14965"/>
                      <a:pt x="56013" y="25704"/>
                      <a:pt x="57456" y="28971"/>
                    </a:cubicBezTo>
                    <a:cubicBezTo>
                      <a:pt x="58890" y="32237"/>
                      <a:pt x="60561" y="36766"/>
                      <a:pt x="62394" y="26236"/>
                    </a:cubicBezTo>
                    <a:cubicBezTo>
                      <a:pt x="64226" y="15696"/>
                      <a:pt x="64948" y="24755"/>
                      <a:pt x="65726" y="22020"/>
                    </a:cubicBezTo>
                    <a:cubicBezTo>
                      <a:pt x="66505" y="19276"/>
                      <a:pt x="67720" y="7587"/>
                      <a:pt x="70113" y="7901"/>
                    </a:cubicBezTo>
                    <a:cubicBezTo>
                      <a:pt x="72496" y="8224"/>
                      <a:pt x="73104" y="16124"/>
                      <a:pt x="74329" y="18013"/>
                    </a:cubicBezTo>
                    <a:cubicBezTo>
                      <a:pt x="75554" y="19912"/>
                      <a:pt x="77045" y="20121"/>
                      <a:pt x="78156" y="15070"/>
                    </a:cubicBezTo>
                    <a:cubicBezTo>
                      <a:pt x="79267" y="10009"/>
                      <a:pt x="79941" y="9278"/>
                      <a:pt x="80985" y="9695"/>
                    </a:cubicBezTo>
                  </a:path>
                </a:pathLst>
              </a:custGeom>
              <a:solidFill>
                <a:schemeClr val="dk2"/>
              </a:solidFill>
              <a:ln w="9025" cap="flat" cmpd="sng">
                <a:solidFill>
                  <a:schemeClr val="lt1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dist="19050" algn="bl" rotWithShape="0">
                  <a:srgbClr val="FFEBF8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6"/>
              <p:cNvSpPr/>
              <p:nvPr/>
            </p:nvSpPr>
            <p:spPr>
              <a:xfrm>
                <a:off x="-514386" y="2712241"/>
                <a:ext cx="1182669" cy="536982"/>
              </a:xfrm>
              <a:custGeom>
                <a:avLst/>
                <a:gdLst/>
                <a:ahLst/>
                <a:cxnLst/>
                <a:rect l="l" t="t" r="r" b="b"/>
                <a:pathLst>
                  <a:path w="80977" h="36767" fill="none" extrusionOk="0">
                    <a:moveTo>
                      <a:pt x="1" y="17282"/>
                    </a:moveTo>
                    <a:cubicBezTo>
                      <a:pt x="219" y="17282"/>
                      <a:pt x="2223" y="16646"/>
                      <a:pt x="3827" y="18754"/>
                    </a:cubicBezTo>
                    <a:cubicBezTo>
                      <a:pt x="5442" y="20862"/>
                      <a:pt x="5992" y="19390"/>
                      <a:pt x="6942" y="18754"/>
                    </a:cubicBezTo>
                    <a:cubicBezTo>
                      <a:pt x="7882" y="18127"/>
                      <a:pt x="8660" y="23919"/>
                      <a:pt x="10493" y="23492"/>
                    </a:cubicBezTo>
                    <a:cubicBezTo>
                      <a:pt x="12316" y="23074"/>
                      <a:pt x="12373" y="7796"/>
                      <a:pt x="16598" y="8641"/>
                    </a:cubicBezTo>
                    <a:cubicBezTo>
                      <a:pt x="20814" y="9486"/>
                      <a:pt x="18706" y="7378"/>
                      <a:pt x="20814" y="3694"/>
                    </a:cubicBezTo>
                    <a:cubicBezTo>
                      <a:pt x="22922" y="1"/>
                      <a:pt x="23084" y="3590"/>
                      <a:pt x="23701" y="10854"/>
                    </a:cubicBezTo>
                    <a:cubicBezTo>
                      <a:pt x="24318" y="18118"/>
                      <a:pt x="27309" y="22020"/>
                      <a:pt x="29142" y="15383"/>
                    </a:cubicBezTo>
                    <a:cubicBezTo>
                      <a:pt x="30974" y="8746"/>
                      <a:pt x="29303" y="7483"/>
                      <a:pt x="31079" y="6961"/>
                    </a:cubicBezTo>
                    <a:cubicBezTo>
                      <a:pt x="32854" y="6429"/>
                      <a:pt x="33528" y="4644"/>
                      <a:pt x="35636" y="8328"/>
                    </a:cubicBezTo>
                    <a:cubicBezTo>
                      <a:pt x="37744" y="12012"/>
                      <a:pt x="36747" y="8746"/>
                      <a:pt x="38741" y="9069"/>
                    </a:cubicBezTo>
                    <a:cubicBezTo>
                      <a:pt x="40735" y="9382"/>
                      <a:pt x="40242" y="13693"/>
                      <a:pt x="41903" y="15592"/>
                    </a:cubicBezTo>
                    <a:cubicBezTo>
                      <a:pt x="43574" y="17491"/>
                      <a:pt x="45398" y="9800"/>
                      <a:pt x="47287" y="8224"/>
                    </a:cubicBezTo>
                    <a:cubicBezTo>
                      <a:pt x="49177" y="6638"/>
                      <a:pt x="50060" y="9173"/>
                      <a:pt x="52063" y="15592"/>
                    </a:cubicBezTo>
                    <a:cubicBezTo>
                      <a:pt x="54057" y="22020"/>
                      <a:pt x="53060" y="18118"/>
                      <a:pt x="54228" y="16541"/>
                    </a:cubicBezTo>
                    <a:cubicBezTo>
                      <a:pt x="55396" y="14965"/>
                      <a:pt x="56004" y="25704"/>
                      <a:pt x="57447" y="28971"/>
                    </a:cubicBezTo>
                    <a:cubicBezTo>
                      <a:pt x="58881" y="32237"/>
                      <a:pt x="60552" y="36766"/>
                      <a:pt x="62385" y="26236"/>
                    </a:cubicBezTo>
                    <a:cubicBezTo>
                      <a:pt x="64217" y="15696"/>
                      <a:pt x="64939" y="24755"/>
                      <a:pt x="65717" y="22020"/>
                    </a:cubicBezTo>
                    <a:cubicBezTo>
                      <a:pt x="66486" y="19276"/>
                      <a:pt x="67711" y="7587"/>
                      <a:pt x="70104" y="7901"/>
                    </a:cubicBezTo>
                    <a:cubicBezTo>
                      <a:pt x="72487" y="8224"/>
                      <a:pt x="73095" y="16124"/>
                      <a:pt x="74320" y="18013"/>
                    </a:cubicBezTo>
                    <a:cubicBezTo>
                      <a:pt x="75535" y="19912"/>
                      <a:pt x="77036" y="20121"/>
                      <a:pt x="78147" y="15070"/>
                    </a:cubicBezTo>
                    <a:cubicBezTo>
                      <a:pt x="79258" y="10009"/>
                      <a:pt x="79932" y="9278"/>
                      <a:pt x="80976" y="9695"/>
                    </a:cubicBezTo>
                  </a:path>
                </a:pathLst>
              </a:custGeom>
              <a:noFill/>
              <a:ln w="9025" cap="flat" cmpd="sng">
                <a:solidFill>
                  <a:schemeClr val="dk2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dist="19050" algn="bl" rotWithShape="0">
                  <a:srgbClr val="FFEBF8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>
                <a:off x="-756225" y="2964626"/>
                <a:ext cx="2782033" cy="3345"/>
              </a:xfrm>
              <a:custGeom>
                <a:avLst/>
                <a:gdLst/>
                <a:ahLst/>
                <a:cxnLst/>
                <a:rect l="l" t="t" r="r" b="b"/>
                <a:pathLst>
                  <a:path w="190485" h="229" fill="none" extrusionOk="0">
                    <a:moveTo>
                      <a:pt x="0" y="1"/>
                    </a:moveTo>
                    <a:lnTo>
                      <a:pt x="190484" y="229"/>
                    </a:lnTo>
                  </a:path>
                </a:pathLst>
              </a:custGeom>
              <a:noFill/>
              <a:ln w="9025" cap="flat" cmpd="sng">
                <a:solidFill>
                  <a:schemeClr val="lt1"/>
                </a:solidFill>
                <a:prstDash val="solid"/>
                <a:miter lim="9495"/>
                <a:headEnd type="none" w="sm" len="sm"/>
                <a:tailEnd type="none" w="sm" len="sm"/>
              </a:ln>
              <a:effectLst>
                <a:outerShdw blurRad="85725" dist="19050" algn="bl" rotWithShape="0">
                  <a:srgbClr val="FFEBF8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2"/>
          <p:cNvSpPr/>
          <p:nvPr/>
        </p:nvSpPr>
        <p:spPr>
          <a:xfrm>
            <a:off x="424200" y="280050"/>
            <a:ext cx="8295600" cy="45834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3" name="Google Shape;583;p32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3"/>
          <p:cNvSpPr/>
          <p:nvPr/>
        </p:nvSpPr>
        <p:spPr>
          <a:xfrm>
            <a:off x="647325" y="656400"/>
            <a:ext cx="7845000" cy="38307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6" name="Google Shape;586;p33"/>
          <p:cNvCxnSpPr/>
          <p:nvPr/>
        </p:nvCxnSpPr>
        <p:spPr>
          <a:xfrm>
            <a:off x="648138" y="3481943"/>
            <a:ext cx="78441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udiowide"/>
              <a:buNone/>
              <a:defRPr sz="3000" b="1">
                <a:solidFill>
                  <a:schemeClr val="accent6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Bebas Neue"/>
              <a:buNone/>
              <a:defRPr sz="35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●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○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■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●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○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■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●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sap"/>
              <a:buChar char="○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Asap"/>
              <a:buChar char="■"/>
              <a:defRPr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60" r:id="rId4"/>
    <p:sldLayoutId id="2147483662" r:id="rId5"/>
    <p:sldLayoutId id="2147483678" r:id="rId6"/>
    <p:sldLayoutId id="214748367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hutterstock.com/video/clip-27594961-video-drum-sticks-hit-on-snare-blac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osa.org/doc/latest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DB63-AD5B-9A7F-30DB-F3390B51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700" y="672915"/>
            <a:ext cx="5540700" cy="1273800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pPr algn="ctr"/>
            <a:r>
              <a:rPr lang="en-US" sz="3200" dirty="0"/>
              <a:t>Drum Set Simulation Determined By Audio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3BDE1-6B76-740D-89E3-60969C930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6800" y="1779712"/>
            <a:ext cx="4645200" cy="713400"/>
          </a:xfrm>
        </p:spPr>
        <p:txBody>
          <a:bodyPr/>
          <a:lstStyle/>
          <a:p>
            <a:r>
              <a:rPr lang="en-US" dirty="0"/>
              <a:t>By Makaio Jimenez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D0BFC7-7AB0-B3E5-BF13-E051EF76E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9211"/>
            <a:ext cx="914400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  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en-US" altLang="en-US" sz="13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drum with a stick and smoke&#10;&#10;AI-generated content may be incorrect.">
            <a:extLst>
              <a:ext uri="{FF2B5EF4-FFF2-40B4-BE49-F238E27FC236}">
                <a16:creationId xmlns:a16="http://schemas.microsoft.com/office/drawing/2014/main" id="{E5F098C8-1A0B-BEE9-5C85-7067F7DA6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91" y="2103143"/>
            <a:ext cx="3888509" cy="21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7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8AA5-68B7-C141-CF5B-CF24D946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D195D-A4A3-84A0-F407-3A125D89EC12}"/>
              </a:ext>
            </a:extLst>
          </p:cNvPr>
          <p:cNvSpPr txBox="1"/>
          <p:nvPr/>
        </p:nvSpPr>
        <p:spPr>
          <a:xfrm>
            <a:off x="1493274" y="1636196"/>
            <a:ext cx="6157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</a:rPr>
              <a:t>Recreate the physics of my drum set playthrough as accurately as possible by using physical relationships and recorded sound wave data in Python</a:t>
            </a:r>
          </a:p>
        </p:txBody>
      </p:sp>
    </p:spTree>
    <p:extLst>
      <p:ext uri="{BB962C8B-B14F-4D97-AF65-F5344CB8AC3E}">
        <p14:creationId xmlns:p14="http://schemas.microsoft.com/office/powerpoint/2010/main" val="129070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55"/>
          <p:cNvSpPr txBox="1">
            <a:spLocks noGrp="1"/>
          </p:cNvSpPr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Timeline</a:t>
            </a:r>
            <a:endParaRPr dirty="0">
              <a:solidFill>
                <a:schemeClr val="accent4"/>
              </a:solidFill>
            </a:endParaRPr>
          </a:p>
        </p:txBody>
      </p:sp>
      <p:cxnSp>
        <p:nvCxnSpPr>
          <p:cNvPr id="932" name="Google Shape;932;p55"/>
          <p:cNvCxnSpPr>
            <a:endCxn id="933" idx="1"/>
          </p:cNvCxnSpPr>
          <p:nvPr/>
        </p:nvCxnSpPr>
        <p:spPr>
          <a:xfrm>
            <a:off x="307487" y="2891975"/>
            <a:ext cx="644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4" name="Google Shape;934;p55"/>
          <p:cNvSpPr txBox="1"/>
          <p:nvPr/>
        </p:nvSpPr>
        <p:spPr>
          <a:xfrm>
            <a:off x="322113" y="2202837"/>
            <a:ext cx="22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Audiowide"/>
                <a:ea typeface="Audiowide"/>
                <a:cs typeface="Audiowide"/>
                <a:sym typeface="Audiowide"/>
              </a:rPr>
              <a:t>Record Drums</a:t>
            </a:r>
            <a:endParaRPr sz="1800" b="1" dirty="0">
              <a:solidFill>
                <a:schemeClr val="accent6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935" name="Google Shape;935;p55"/>
          <p:cNvSpPr txBox="1"/>
          <p:nvPr/>
        </p:nvSpPr>
        <p:spPr>
          <a:xfrm>
            <a:off x="2584500" y="1746542"/>
            <a:ext cx="198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Librosa</a:t>
            </a:r>
            <a:r>
              <a:rPr lang="en-US" dirty="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 and </a:t>
            </a:r>
            <a:r>
              <a:rPr lang="en-US" dirty="0" err="1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Scypi.io</a:t>
            </a:r>
            <a:r>
              <a:rPr lang="en-US" dirty="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 scan .wav files for amplitude, frame, and sample rate data</a:t>
            </a:r>
            <a:endParaRPr dirty="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36" name="Google Shape;936;p55"/>
          <p:cNvSpPr txBox="1"/>
          <p:nvPr/>
        </p:nvSpPr>
        <p:spPr>
          <a:xfrm>
            <a:off x="6515801" y="1715539"/>
            <a:ext cx="198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Take the plot animations from the drumheads and sync real time audio of the original recording </a:t>
            </a:r>
            <a:endParaRPr dirty="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37" name="Google Shape;937;p55"/>
          <p:cNvSpPr txBox="1"/>
          <p:nvPr/>
        </p:nvSpPr>
        <p:spPr>
          <a:xfrm>
            <a:off x="460925" y="3347712"/>
            <a:ext cx="198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Utilize microphones and a D.A.W. to capture Raw audio</a:t>
            </a:r>
            <a:endParaRPr dirty="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38" name="Google Shape;938;p55"/>
          <p:cNvSpPr txBox="1"/>
          <p:nvPr/>
        </p:nvSpPr>
        <p:spPr>
          <a:xfrm>
            <a:off x="2417669" y="3259308"/>
            <a:ext cx="22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accent6"/>
                </a:solidFill>
                <a:latin typeface="Audiowide"/>
                <a:ea typeface="Audiowide"/>
                <a:cs typeface="Audiowide"/>
                <a:sym typeface="Audiowide"/>
              </a:rPr>
              <a:t>Process </a:t>
            </a:r>
            <a:r>
              <a:rPr lang="en-US" sz="1800" b="1" dirty="0">
                <a:solidFill>
                  <a:schemeClr val="accent6"/>
                </a:solidFill>
                <a:latin typeface="Audiowide"/>
                <a:ea typeface="Audiowide"/>
                <a:cs typeface="Audiowide"/>
                <a:sym typeface="Audiowide"/>
              </a:rPr>
              <a:t>Sounds</a:t>
            </a:r>
            <a:endParaRPr sz="1800" b="1" dirty="0">
              <a:solidFill>
                <a:schemeClr val="accent6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939" name="Google Shape;939;p55"/>
          <p:cNvSpPr txBox="1"/>
          <p:nvPr/>
        </p:nvSpPr>
        <p:spPr>
          <a:xfrm>
            <a:off x="4397660" y="1972609"/>
            <a:ext cx="22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6"/>
                </a:solidFill>
                <a:latin typeface="Audiowide"/>
                <a:ea typeface="Audiowide"/>
                <a:cs typeface="Audiowide"/>
                <a:sym typeface="Audiowide"/>
              </a:rPr>
              <a:t>Apply physics</a:t>
            </a:r>
            <a:endParaRPr sz="1800" b="1" dirty="0">
              <a:solidFill>
                <a:schemeClr val="accent6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940" name="Google Shape;940;p55"/>
          <p:cNvSpPr txBox="1"/>
          <p:nvPr/>
        </p:nvSpPr>
        <p:spPr>
          <a:xfrm>
            <a:off x="4592830" y="3397951"/>
            <a:ext cx="198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6"/>
                </a:solidFill>
                <a:latin typeface="Asap"/>
                <a:ea typeface="Asap"/>
                <a:cs typeface="Asap"/>
                <a:sym typeface="Asap"/>
              </a:rPr>
              <a:t>The 2D Wave Equation dictated how the drum surface would move upon impact</a:t>
            </a:r>
            <a:endParaRPr sz="1200" dirty="0">
              <a:solidFill>
                <a:schemeClr val="accent6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41" name="Google Shape;941;p55"/>
          <p:cNvSpPr txBox="1"/>
          <p:nvPr/>
        </p:nvSpPr>
        <p:spPr>
          <a:xfrm>
            <a:off x="6375775" y="3125400"/>
            <a:ext cx="22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6"/>
                </a:solidFill>
                <a:latin typeface="Audiowide"/>
                <a:ea typeface="Audiowide"/>
                <a:cs typeface="Audiowide"/>
                <a:sym typeface="Audiowide"/>
              </a:rPr>
              <a:t>Animate</a:t>
            </a:r>
            <a:endParaRPr sz="1800" b="1" dirty="0">
              <a:solidFill>
                <a:schemeClr val="accent6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933" name="Google Shape;933;p55"/>
          <p:cNvSpPr txBox="1"/>
          <p:nvPr/>
        </p:nvSpPr>
        <p:spPr>
          <a:xfrm>
            <a:off x="952187" y="2595275"/>
            <a:ext cx="822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accent4"/>
                </a:solidFill>
                <a:latin typeface="Audiowide"/>
                <a:ea typeface="Audiowide"/>
                <a:cs typeface="Audiowide"/>
                <a:sym typeface="Audiowide"/>
              </a:rPr>
              <a:t>01</a:t>
            </a:r>
            <a:endParaRPr sz="2600" b="1" dirty="0">
              <a:solidFill>
                <a:schemeClr val="accent4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942" name="Google Shape;942;p55"/>
          <p:cNvSpPr txBox="1"/>
          <p:nvPr/>
        </p:nvSpPr>
        <p:spPr>
          <a:xfrm>
            <a:off x="3229713" y="2595275"/>
            <a:ext cx="822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accent4"/>
                </a:solidFill>
                <a:latin typeface="Audiowide"/>
                <a:ea typeface="Audiowide"/>
                <a:cs typeface="Audiowide"/>
                <a:sym typeface="Audiowide"/>
              </a:rPr>
              <a:t>02</a:t>
            </a:r>
            <a:endParaRPr sz="2600" b="1" dirty="0">
              <a:solidFill>
                <a:schemeClr val="accent4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943" name="Google Shape;943;p55"/>
          <p:cNvSpPr txBox="1"/>
          <p:nvPr/>
        </p:nvSpPr>
        <p:spPr>
          <a:xfrm>
            <a:off x="5094038" y="2595275"/>
            <a:ext cx="822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accent4"/>
                </a:solidFill>
                <a:latin typeface="Audiowide"/>
                <a:ea typeface="Audiowide"/>
                <a:cs typeface="Audiowide"/>
                <a:sym typeface="Audiowide"/>
              </a:rPr>
              <a:t>03</a:t>
            </a:r>
            <a:endParaRPr sz="2600" b="1">
              <a:solidFill>
                <a:schemeClr val="accent4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944" name="Google Shape;944;p55"/>
          <p:cNvSpPr txBox="1"/>
          <p:nvPr/>
        </p:nvSpPr>
        <p:spPr>
          <a:xfrm>
            <a:off x="6958363" y="2595275"/>
            <a:ext cx="822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accent4"/>
                </a:solidFill>
                <a:latin typeface="Audiowide"/>
                <a:ea typeface="Audiowide"/>
                <a:cs typeface="Audiowide"/>
                <a:sym typeface="Audiowide"/>
              </a:rPr>
              <a:t>04</a:t>
            </a:r>
            <a:endParaRPr sz="2600" b="1">
              <a:solidFill>
                <a:schemeClr val="accent4"/>
              </a:solidFill>
              <a:latin typeface="Audiowide"/>
              <a:ea typeface="Audiowide"/>
              <a:cs typeface="Audiowide"/>
              <a:sym typeface="Audiowide"/>
            </a:endParaRPr>
          </a:p>
        </p:txBody>
      </p:sp>
      <p:cxnSp>
        <p:nvCxnSpPr>
          <p:cNvPr id="945" name="Google Shape;945;p55"/>
          <p:cNvCxnSpPr>
            <a:cxnSpLocks/>
            <a:stCxn id="933" idx="3"/>
            <a:endCxn id="942" idx="1"/>
          </p:cNvCxnSpPr>
          <p:nvPr/>
        </p:nvCxnSpPr>
        <p:spPr>
          <a:xfrm>
            <a:off x="1774487" y="2891975"/>
            <a:ext cx="1455226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Google Shape;946;p55"/>
          <p:cNvCxnSpPr>
            <a:stCxn id="942" idx="3"/>
            <a:endCxn id="943" idx="1"/>
          </p:cNvCxnSpPr>
          <p:nvPr/>
        </p:nvCxnSpPr>
        <p:spPr>
          <a:xfrm>
            <a:off x="4052013" y="2891975"/>
            <a:ext cx="10419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7" name="Google Shape;947;p55"/>
          <p:cNvCxnSpPr>
            <a:stCxn id="943" idx="3"/>
            <a:endCxn id="944" idx="1"/>
          </p:cNvCxnSpPr>
          <p:nvPr/>
        </p:nvCxnSpPr>
        <p:spPr>
          <a:xfrm>
            <a:off x="5916338" y="2891975"/>
            <a:ext cx="10419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8" name="Google Shape;948;p55"/>
          <p:cNvCxnSpPr>
            <a:stCxn id="944" idx="3"/>
          </p:cNvCxnSpPr>
          <p:nvPr/>
        </p:nvCxnSpPr>
        <p:spPr>
          <a:xfrm>
            <a:off x="7780663" y="2891975"/>
            <a:ext cx="655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D9FBFF-91CE-681A-F4BC-2CF12660BC5C}"/>
              </a:ext>
            </a:extLst>
          </p:cNvPr>
          <p:cNvCxnSpPr>
            <a:cxnSpLocks/>
          </p:cNvCxnSpPr>
          <p:nvPr/>
        </p:nvCxnSpPr>
        <p:spPr>
          <a:xfrm>
            <a:off x="2508552" y="1600200"/>
            <a:ext cx="31313" cy="23320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914B55-2428-EFE5-0D4D-317B6DC5A736}"/>
              </a:ext>
            </a:extLst>
          </p:cNvPr>
          <p:cNvCxnSpPr>
            <a:cxnSpLocks/>
          </p:cNvCxnSpPr>
          <p:nvPr/>
        </p:nvCxnSpPr>
        <p:spPr>
          <a:xfrm>
            <a:off x="4530345" y="1600199"/>
            <a:ext cx="31313" cy="23320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D7AD6E-2BE8-6619-F63C-E337F9F9088C}"/>
              </a:ext>
            </a:extLst>
          </p:cNvPr>
          <p:cNvCxnSpPr>
            <a:cxnSpLocks/>
          </p:cNvCxnSpPr>
          <p:nvPr/>
        </p:nvCxnSpPr>
        <p:spPr>
          <a:xfrm>
            <a:off x="6564674" y="1600199"/>
            <a:ext cx="31313" cy="23320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4221-CC08-F37E-6D1A-E27E2012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Logistics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BD14DC7-AAD7-47DB-F7A1-D8A36CE5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338" y="1214899"/>
            <a:ext cx="4760881" cy="13568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9A873C-560F-FA2D-6114-67F22ABDDD2F}"/>
                  </a:ext>
                </a:extLst>
              </p:cNvPr>
              <p:cNvSpPr txBox="1"/>
              <p:nvPr/>
            </p:nvSpPr>
            <p:spPr>
              <a:xfrm>
                <a:off x="3144644" y="2497873"/>
                <a:ext cx="17748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9A873C-560F-FA2D-6114-67F22ABDD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644" y="2497873"/>
                <a:ext cx="1774845" cy="307777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F3E436-E533-BFD2-2A48-7D657F413594}"/>
                  </a:ext>
                </a:extLst>
              </p:cNvPr>
              <p:cNvSpPr txBox="1"/>
              <p:nvPr/>
            </p:nvSpPr>
            <p:spPr>
              <a:xfrm>
                <a:off x="720000" y="1350607"/>
                <a:ext cx="2854936" cy="505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chemeClr val="accent6"/>
                            </a:solidFill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chemeClr val="accent6"/>
                            </a:solidFill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en-US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000" b="0" i="0" baseline="300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chemeClr val="accent6"/>
                            </a:solidFill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chemeClr val="accent6"/>
                            </a:solidFill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u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chemeClr val="accent6"/>
                            </a:solidFill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chemeClr val="accent6"/>
                            </a:solidFill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u </a:t>
                </a:r>
                <a:r>
                  <a:rPr lang="en-US" sz="2000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)</a:t>
                </a:r>
                <a:endParaRPr lang="en-US" sz="2000" b="0" baseline="3000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F3E436-E533-BFD2-2A48-7D657F413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350607"/>
                <a:ext cx="2854936" cy="505779"/>
              </a:xfrm>
              <a:prstGeom prst="rect">
                <a:avLst/>
              </a:prstGeom>
              <a:blipFill>
                <a:blip r:embed="rId4"/>
                <a:stretch>
                  <a:fillRect l="-2655" t="-1463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E1F9C2D-9DBB-D5B4-3B00-ACC7D2D55A2B}"/>
              </a:ext>
            </a:extLst>
          </p:cNvPr>
          <p:cNvSpPr txBox="1"/>
          <p:nvPr/>
        </p:nvSpPr>
        <p:spPr>
          <a:xfrm>
            <a:off x="608687" y="2236263"/>
            <a:ext cx="237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u(</a:t>
            </a:r>
            <a:r>
              <a:rPr lang="en-US" dirty="0" err="1">
                <a:solidFill>
                  <a:schemeClr val="accent6"/>
                </a:solidFill>
              </a:rPr>
              <a:t>x,y,t</a:t>
            </a:r>
            <a:r>
              <a:rPr lang="en-US" dirty="0">
                <a:solidFill>
                  <a:schemeClr val="accent6"/>
                </a:solidFill>
              </a:rPr>
              <a:t>) = Deflection with a location at a time frame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2FFDC9-0E9D-6A73-921C-C30892C64F4C}"/>
                  </a:ext>
                </a:extLst>
              </p:cNvPr>
              <p:cNvSpPr txBox="1"/>
              <p:nvPr/>
            </p:nvSpPr>
            <p:spPr>
              <a:xfrm>
                <a:off x="608687" y="2918655"/>
                <a:ext cx="1898334" cy="43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C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Tension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Mass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Density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2FFDC9-0E9D-6A73-921C-C30892C6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87" y="2918655"/>
                <a:ext cx="1898334" cy="432619"/>
              </a:xfrm>
              <a:prstGeom prst="rect">
                <a:avLst/>
              </a:prstGeom>
              <a:blipFill>
                <a:blip r:embed="rId5"/>
                <a:stretch>
                  <a:fillRect l="-133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4F5BA9-CA5A-E549-4073-A21A00967613}"/>
              </a:ext>
            </a:extLst>
          </p:cNvPr>
          <p:cNvCxnSpPr>
            <a:cxnSpLocks/>
          </p:cNvCxnSpPr>
          <p:nvPr/>
        </p:nvCxnSpPr>
        <p:spPr>
          <a:xfrm>
            <a:off x="402336" y="3515948"/>
            <a:ext cx="8343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9466BE-512D-6EA0-986E-B1610EE60D3F}"/>
              </a:ext>
            </a:extLst>
          </p:cNvPr>
          <p:cNvSpPr txBox="1"/>
          <p:nvPr/>
        </p:nvSpPr>
        <p:spPr>
          <a:xfrm>
            <a:off x="402336" y="3671597"/>
            <a:ext cx="65694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Librosa</a:t>
            </a:r>
            <a:r>
              <a:rPr lang="en-US" dirty="0">
                <a:solidFill>
                  <a:schemeClr val="accent6"/>
                </a:solidFill>
              </a:rPr>
              <a:t> used built in rms function to harvest the amplitude envelope of the audio.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accent6"/>
                </a:solidFill>
              </a:rPr>
              <a:t>Librosa.onset</a:t>
            </a:r>
            <a:r>
              <a:rPr lang="en-US" dirty="0">
                <a:solidFill>
                  <a:schemeClr val="accent6"/>
                </a:solidFill>
              </a:rPr>
              <a:t>() then looks for transient moments within time*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A6A0B-632D-9526-6C4E-F72C1C898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337" y="2727398"/>
            <a:ext cx="4760881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2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ums_done">
            <a:hlinkClick r:id="" action="ppaction://media"/>
            <a:extLst>
              <a:ext uri="{FF2B5EF4-FFF2-40B4-BE49-F238E27FC236}">
                <a16:creationId xmlns:a16="http://schemas.microsoft.com/office/drawing/2014/main" id="{82B606CA-2244-8FC4-8A50-B89B7BA4D2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2484" y="326880"/>
            <a:ext cx="4005407" cy="42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56"/>
          <p:cNvSpPr txBox="1">
            <a:spLocks noGrp="1"/>
          </p:cNvSpPr>
          <p:nvPr>
            <p:ph type="title"/>
          </p:nvPr>
        </p:nvSpPr>
        <p:spPr>
          <a:xfrm>
            <a:off x="720000" y="3849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Sources</a:t>
            </a:r>
            <a:endParaRPr dirty="0">
              <a:solidFill>
                <a:schemeClr val="accent4"/>
              </a:solidFill>
            </a:endParaRPr>
          </a:p>
        </p:txBody>
      </p:sp>
      <p:cxnSp>
        <p:nvCxnSpPr>
          <p:cNvPr id="954" name="Google Shape;954;p56"/>
          <p:cNvCxnSpPr/>
          <p:nvPr/>
        </p:nvCxnSpPr>
        <p:spPr>
          <a:xfrm>
            <a:off x="423875" y="1089300"/>
            <a:ext cx="82983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2C78BE-897D-B58F-60BF-5BA482F85230}"/>
              </a:ext>
            </a:extLst>
          </p:cNvPr>
          <p:cNvSpPr txBox="1"/>
          <p:nvPr/>
        </p:nvSpPr>
        <p:spPr>
          <a:xfrm>
            <a:off x="535709" y="1403928"/>
            <a:ext cx="647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Authors, L. (n.d.). </a:t>
            </a:r>
            <a:r>
              <a:rPr lang="en-US" i="1" dirty="0" err="1">
                <a:solidFill>
                  <a:schemeClr val="accent6"/>
                </a:solidFill>
              </a:rPr>
              <a:t>Librosa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r>
              <a:rPr lang="en-US" dirty="0" err="1">
                <a:solidFill>
                  <a:schemeClr val="accent6"/>
                </a:solidFill>
              </a:rPr>
              <a:t>librosa.org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https://librosa.org/doc/latest/index.html</a:t>
            </a:r>
            <a:r>
              <a:rPr lang="en-US" dirty="0">
                <a:solidFill>
                  <a:schemeClr val="accent6"/>
                </a:solidFill>
              </a:rPr>
              <a:t>  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56182-84BA-B718-BA47-E9AEA6AB394C}"/>
              </a:ext>
            </a:extLst>
          </p:cNvPr>
          <p:cNvSpPr txBox="1"/>
          <p:nvPr/>
        </p:nvSpPr>
        <p:spPr>
          <a:xfrm>
            <a:off x="720001" y="2105891"/>
            <a:ext cx="67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Matplotlib Contributors. Matplotlib. “Matplotlib 3.10.7 Documentation”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30045-6AA3-1BA5-908F-EE40303032E3}"/>
              </a:ext>
            </a:extLst>
          </p:cNvPr>
          <p:cNvSpPr txBox="1"/>
          <p:nvPr/>
        </p:nvSpPr>
        <p:spPr>
          <a:xfrm>
            <a:off x="535709" y="2682127"/>
            <a:ext cx="7372588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https://</a:t>
            </a:r>
            <a:r>
              <a:rPr lang="en-US" dirty="0" err="1">
                <a:solidFill>
                  <a:schemeClr val="accent6"/>
                </a:solidFill>
              </a:rPr>
              <a:t>www.shutterstock.com</a:t>
            </a:r>
            <a:r>
              <a:rPr lang="en-US" dirty="0">
                <a:solidFill>
                  <a:schemeClr val="accent6"/>
                </a:solidFill>
              </a:rPr>
              <a:t>/video/clip-27594961-video-drum-sticks-hit-on-snare-black?dd_referrer=https%3A%2F%2Fwww.google.com%2F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Subject for Middle School - 8th Grade: Waves and Sound by Slidesgo">
  <a:themeElements>
    <a:clrScheme name="Simple Light">
      <a:dk1>
        <a:srgbClr val="000000"/>
      </a:dk1>
      <a:lt1>
        <a:srgbClr val="FF0062"/>
      </a:lt1>
      <a:dk2>
        <a:srgbClr val="FF009E"/>
      </a:dk2>
      <a:lt2>
        <a:srgbClr val="FF7D00"/>
      </a:lt2>
      <a:accent1>
        <a:srgbClr val="000DFF"/>
      </a:accent1>
      <a:accent2>
        <a:srgbClr val="00EDFF"/>
      </a:accent2>
      <a:accent3>
        <a:srgbClr val="00FF67"/>
      </a:accent3>
      <a:accent4>
        <a:srgbClr val="7DFF00"/>
      </a:accent4>
      <a:accent5>
        <a:srgbClr val="EDFF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240</Words>
  <Application>Microsoft Macintosh PowerPoint</Application>
  <PresentationFormat>On-screen Show (16:9)</PresentationFormat>
  <Paragraphs>30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Cambria Math</vt:lpstr>
      <vt:lpstr>Audiowide</vt:lpstr>
      <vt:lpstr>Asap</vt:lpstr>
      <vt:lpstr>Arial</vt:lpstr>
      <vt:lpstr>Science Subject for Middle School - 8th Grade: Waves and Sound by Slidesgo</vt:lpstr>
      <vt:lpstr>Drum Set Simulation Determined By Audio</vt:lpstr>
      <vt:lpstr>Goal</vt:lpstr>
      <vt:lpstr>Timeline</vt:lpstr>
      <vt:lpstr>Methods and Logistics</vt:lpstr>
      <vt:lpstr>PowerPoint Presentation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Makaio Jimenez</cp:lastModifiedBy>
  <cp:revision>3</cp:revision>
  <dcterms:modified xsi:type="dcterms:W3CDTF">2025-12-04T20:58:02Z</dcterms:modified>
</cp:coreProperties>
</file>