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c7ae8a4a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c7ae8a4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c862da87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c862da87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c862da87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c862da87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6125"/>
            <a:ext cx="8520600" cy="18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Visualizing Gravitational Waves with Python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301750"/>
            <a:ext cx="5043600" cy="15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Joshua Curiel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EPS 109 Final Project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December 2nd 2025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825" y="2350025"/>
            <a:ext cx="3483900" cy="232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 and Motivation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30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Are there any libraries like obspy for Astrophysics? Yes there are!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PyCBC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GWpy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PyCBC allows us to create waveforms of </a:t>
            </a:r>
            <a:r>
              <a:rPr lang="en">
                <a:solidFill>
                  <a:schemeClr val="lt1"/>
                </a:solidFill>
              </a:rPr>
              <a:t>gravitational</a:t>
            </a:r>
            <a:r>
              <a:rPr lang="en">
                <a:solidFill>
                  <a:schemeClr val="lt1"/>
                </a:solidFill>
              </a:rPr>
              <a:t> waves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GWpy allows us to </a:t>
            </a:r>
            <a:r>
              <a:rPr lang="en">
                <a:solidFill>
                  <a:schemeClr val="lt1"/>
                </a:solidFill>
              </a:rPr>
              <a:t>pull real data from the  Laser Interferometer Gravitational-wave Observatory (LIGO)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449" y="445025"/>
            <a:ext cx="3529750" cy="10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450" y="3358925"/>
            <a:ext cx="3783849" cy="120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96200" y="25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Demonstration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0" name="Google Shape;70;p15" title="Generating_Chir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7" cy="378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Using Real Data to Create a Simulation!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6" name="Google Shape;76;p16" title="GW150914_Fina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25" y="1102275"/>
            <a:ext cx="8629551" cy="36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