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media2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ata.chc.ucsb.edu/products/CHIRPS/v3.0/monthly/global/netcdf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Image Gallery"/>
          <p:cNvGrpSpPr/>
          <p:nvPr/>
        </p:nvGrpSpPr>
        <p:grpSpPr>
          <a:xfrm>
            <a:off x="-78035" y="-9395"/>
            <a:ext cx="23298619" cy="14323155"/>
            <a:chOff x="0" y="0"/>
            <a:chExt cx="23298618" cy="14323153"/>
          </a:xfrm>
        </p:grpSpPr>
        <p:pic>
          <p:nvPicPr>
            <p:cNvPr id="171" name="Screenshot 2025-11-28 at 12.30.33 PM.png" descr="Screenshot 2025-11-28 at 12.30.33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613" r="0" b="2613"/>
            <a:stretch>
              <a:fillRect/>
            </a:stretch>
          </p:blipFill>
          <p:spPr>
            <a:xfrm>
              <a:off x="0" y="-1"/>
              <a:ext cx="23298619" cy="13734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Caption"/>
            <p:cNvSpPr txBox="1"/>
            <p:nvPr/>
          </p:nvSpPr>
          <p:spPr>
            <a:xfrm>
              <a:off x="0" y="13810988"/>
              <a:ext cx="23298619" cy="51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174" name="11/30/2025"/>
          <p:cNvSpPr txBox="1"/>
          <p:nvPr>
            <p:ph type="body" sz="quarter" idx="1"/>
          </p:nvPr>
        </p:nvSpPr>
        <p:spPr>
          <a:xfrm>
            <a:off x="1206499" y="6788167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11/30/2025</a:t>
            </a:r>
          </a:p>
        </p:txBody>
      </p:sp>
      <p:sp>
        <p:nvSpPr>
          <p:cNvPr id="175" name="Geospatial Raster Map of 44 years of Percipitation Data"/>
          <p:cNvSpPr txBox="1"/>
          <p:nvPr>
            <p:ph type="title"/>
          </p:nvPr>
        </p:nvSpPr>
        <p:spPr>
          <a:xfrm>
            <a:off x="1206497" y="891807"/>
            <a:ext cx="21971006" cy="4648203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Geospatial Raster Map of 44 years of Percipitation Data</a:t>
            </a:r>
          </a:p>
        </p:txBody>
      </p:sp>
      <p:sp>
        <p:nvSpPr>
          <p:cNvPr id="176" name="Isaac Romero"/>
          <p:cNvSpPr txBox="1"/>
          <p:nvPr/>
        </p:nvSpPr>
        <p:spPr>
          <a:xfrm>
            <a:off x="1206500" y="5540007"/>
            <a:ext cx="21971000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Isaac Romero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7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eospatial Ras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Geospatial Raster</a:t>
            </a:r>
          </a:p>
        </p:txBody>
      </p:sp>
      <p:sp>
        <p:nvSpPr>
          <p:cNvPr id="179" name="NetCDF (Network Common Data Form)…"/>
          <p:cNvSpPr txBox="1"/>
          <p:nvPr>
            <p:ph type="body" sz="half" idx="1"/>
          </p:nvPr>
        </p:nvSpPr>
        <p:spPr>
          <a:xfrm>
            <a:off x="220398" y="2469075"/>
            <a:ext cx="11886959" cy="1029086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NetCDF (Network Common Data Form)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/>
            </a:pPr>
            <a:r>
              <a:t>Xarray (Efficient Data Download + Data manipulation)</a:t>
            </a:r>
          </a:p>
          <a:p>
            <a:pPr lvl="1" marL="1054100" indent="-444500" defTabSz="2438337">
              <a:lnSpc>
                <a:spcPct val="90000"/>
              </a:lnSpc>
              <a:spcBef>
                <a:spcPts val="4500"/>
              </a:spcBef>
              <a:defRPr sz="3500"/>
            </a:pPr>
            <a:r>
              <a:t>Most of the work was done here. Xarray cleverly parses precipitation data frames by year, but it also requires some Xarray conversions for the animation to work. As a result, we can then get frame-by-frame Geospatial Rasters. </a:t>
            </a:r>
            <a:endParaRPr sz="4800"/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/>
            </a:pPr>
            <a:r>
              <a:t>FuncAnimation (Handles for loop + Update logic)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/>
            </a:pPr>
            <a:r>
              <a:t>Cartopy (Creates a Realistic Map Appearance)</a:t>
            </a:r>
          </a:p>
        </p:txBody>
      </p:sp>
      <p:pic>
        <p:nvPicPr>
          <p:cNvPr id="180" name="Screenshot 2025-11-30 at 7.46.15 PM.png" descr="Screenshot 2025-11-30 at 7.46.1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71860" y="703432"/>
            <a:ext cx="12366115" cy="6101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creenshot 2025-11-30 at 7.46.56 PM.png" descr="Screenshot 2025-11-30 at 7.46.5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43674" y="6786429"/>
            <a:ext cx="12422487" cy="6226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recip_4seasons_44yr.mp4" descr="precip_4seasons_44yr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59428" y="-709348"/>
            <a:ext cx="23092983" cy="1539532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easonal Precipitation (1981-2025)"/>
          <p:cNvSpPr txBox="1"/>
          <p:nvPr>
            <p:ph type="title"/>
          </p:nvPr>
        </p:nvSpPr>
        <p:spPr>
          <a:xfrm>
            <a:off x="317500" y="165100"/>
            <a:ext cx="21971000" cy="1433164"/>
          </a:xfrm>
          <a:prstGeom prst="rect">
            <a:avLst/>
          </a:prstGeom>
        </p:spPr>
        <p:txBody>
          <a:bodyPr/>
          <a:lstStyle>
            <a:lvl1pPr>
              <a:defRPr spc="-200" sz="6500"/>
            </a:lvl1pPr>
          </a:lstStyle>
          <a:p>
            <a:pPr/>
            <a:r>
              <a:t>Seasonal Precipitation (1981-2025)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9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8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recipitation across 25 years"/>
          <p:cNvSpPr txBox="1"/>
          <p:nvPr/>
        </p:nvSpPr>
        <p:spPr>
          <a:xfrm>
            <a:off x="263047" y="373921"/>
            <a:ext cx="11024109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130" sz="6500"/>
            </a:lvl1pPr>
          </a:lstStyle>
          <a:p>
            <a:pPr/>
            <a:r>
              <a:t>Precipitation across 25 years</a:t>
            </a:r>
          </a:p>
        </p:txBody>
      </p:sp>
      <p:pic>
        <p:nvPicPr>
          <p:cNvPr id="187" name="precip_25yr_animation.mp4" descr="precip_25yr_animation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533521" y="1493638"/>
            <a:ext cx="25451042" cy="1272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0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8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