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9" r:id="rId4"/>
    <p:sldId id="262" r:id="rId5"/>
    <p:sldId id="260" r:id="rId6"/>
    <p:sldId id="261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6"/>
    <p:restoredTop sz="94667"/>
  </p:normalViewPr>
  <p:slideViewPr>
    <p:cSldViewPr snapToGrid="0" snapToObjects="1">
      <p:cViewPr>
        <p:scale>
          <a:sx n="58" d="100"/>
          <a:sy n="58" d="100"/>
        </p:scale>
        <p:origin x="108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2F3F-4E97-3A42-8888-3887C712E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816D9-21A7-9C4E-B578-6BAEA1A3D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17EB-1E6E-4B4B-8190-30DFA633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0BF6A-E3CB-3F49-B718-1EFCCCD6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B49E6-1C1D-9345-9FBB-0FD525E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60BD-35AB-E54E-934A-DB747045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A43ED-9207-A045-8004-89CC8FF17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D4FF-C337-0849-8540-01EA45131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F8756-8C58-0945-87C7-77EB9A3F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62816-CE6F-3448-AC2D-0BB3C6D4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6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503636-1952-8940-966F-9820CDC59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7A604-9A13-3B40-B6E4-A194C5F4D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F75D9-0A55-0240-A072-081F9B4ED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8F3E9-BC4F-7C44-A263-35BE8F3F9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62A3A-A9B2-9D46-8D17-F231BC83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8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471B2-C9CF-594E-B708-5EE80EF6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9A9C2-1DE2-6E48-B3C5-860BD4F95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5E95-2AB9-D840-B4EE-BD54347D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89F25-B3AD-A54D-A4A1-64AE31C7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8F7A2-2630-A84A-BED5-2E4B2C8D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3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EC6A-D939-5440-B069-17213A6C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907F2-FD7D-0343-BC96-34CDC4D10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43565-1208-D048-B9A1-2A0D8E74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9067C-AC5C-F349-BFF0-EEF2104E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55574-BD18-5C45-AF69-29833544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471B-4336-0446-98E2-A3E863B4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B501-BB86-D64A-AAF7-7758C7E5D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659BE-DFDE-D843-BE0D-96CC7D37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52AEB-D678-FB4D-959D-BE6BDF08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61251-3858-D844-BDF3-E5197761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B18C7-84E7-474C-A1D3-9948B403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1739-AFAC-0F41-B179-FAC8E6CF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BB5AA-5AE0-0A42-AC1C-CEEAECF5E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D95C6-B672-ED44-86A4-035E62FAF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8D24D-404C-9B4D-904A-EE27CBD81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B99AF-C93B-E648-A13E-4EFAB5437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706E5-D48F-D546-AFF3-01DF7274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4760A-6766-D445-A300-1FC1DBB94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46E24-E352-B544-B26E-8A35652E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8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E8C8-6E0F-E74C-88F6-051489F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CDD38-D19E-8B46-BB68-DAA2DBA5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A8FDC-9D96-F440-B81C-5BC14219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428E5-0404-6B47-99E4-87163F5C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EDB7A-46B2-004B-AA5B-A7090B8E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B1B0BA-2B12-D444-A285-71D45BC1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9CAB1-4832-9845-81CF-C0A47AB1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D49A-DE46-7244-BD37-8E105CEB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9114F-F397-BB45-8495-F519CF496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0301A-EBA5-B74F-AB4B-3DEBE0E6E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EF20-1D58-5840-99FA-C184B94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65FC4-9F33-044D-AEBC-CBDC81C0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0D823-4DB5-F145-8B0E-32BBDBF8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500B-AD4D-A543-84AA-7032DF18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60EA5-620E-724C-8129-5A35CA57F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B9770-0E3B-C645-9A6B-584A16512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60316-D20A-064E-84A5-7B5978D1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F8C11-5BC6-5E41-8330-AC27A8CA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67A5A-C372-4146-BFC6-030659F1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C395B9-C958-C54C-99D7-3B187720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E5329-05F5-A54C-8696-3B9101BED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AAE0C-CE8C-7040-8209-1F5911DE3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79431-691A-4541-90C4-85C2019F6E7E}" type="datetimeFigureOut">
              <a:rPr lang="en-US" smtClean="0"/>
              <a:t>12/4/25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8799E-E01C-9E4D-837E-3FCB0D1F1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44A2-972D-6048-A28E-B5574B811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22D5C-683E-5E44-B543-FC3BA885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4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trimesh/" TargetMode="External"/><Relationship Id="rId7" Type="http://schemas.openxmlformats.org/officeDocument/2006/relationships/hyperlink" Target="https://www.verge.aero/everything-about-drone-light-show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4jqiZO_BqU" TargetMode="External"/><Relationship Id="rId5" Type="http://schemas.openxmlformats.org/officeDocument/2006/relationships/hyperlink" Target="https://free3d.com/" TargetMode="External"/><Relationship Id="rId4" Type="http://schemas.openxmlformats.org/officeDocument/2006/relationships/hyperlink" Target="https://matplotlib.org/stable/api/animation_api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4CADA-FD78-FD47-A33A-81D03539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CF7B93-5D1A-6F4E-B73F-A6E7D61D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2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">
            <a:hlinkClick r:id="" action="ppaction://media"/>
            <a:extLst>
              <a:ext uri="{FF2B5EF4-FFF2-40B4-BE49-F238E27FC236}">
                <a16:creationId xmlns:a16="http://schemas.microsoft.com/office/drawing/2014/main" id="{EC1B8323-CB9B-4C4B-85CF-48ECE0232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7259" cy="68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on2">
            <a:hlinkClick r:id="" action="ppaction://media"/>
            <a:extLst>
              <a:ext uri="{FF2B5EF4-FFF2-40B4-BE49-F238E27FC236}">
                <a16:creationId xmlns:a16="http://schemas.microsoft.com/office/drawing/2014/main" id="{4F748774-E58E-0447-A01D-E0364B946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3">
            <a:hlinkClick r:id="" action="ppaction://media"/>
            <a:extLst>
              <a:ext uri="{FF2B5EF4-FFF2-40B4-BE49-F238E27FC236}">
                <a16:creationId xmlns:a16="http://schemas.microsoft.com/office/drawing/2014/main" id="{5854444D-05C3-1F48-ACF6-A9913186D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774" y="0"/>
            <a:ext cx="1121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4">
            <a:hlinkClick r:id="" action="ppaction://media"/>
            <a:extLst>
              <a:ext uri="{FF2B5EF4-FFF2-40B4-BE49-F238E27FC236}">
                <a16:creationId xmlns:a16="http://schemas.microsoft.com/office/drawing/2014/main" id="{2C95488E-F4D8-1446-91C6-ECAE09B1A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180" y="0"/>
            <a:ext cx="9796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47F28C-FA5C-434B-8354-FA00078FA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0D2B6B-3739-D446-B477-11BC48830D8D}"/>
              </a:ext>
            </a:extLst>
          </p:cNvPr>
          <p:cNvSpPr/>
          <p:nvPr/>
        </p:nvSpPr>
        <p:spPr>
          <a:xfrm>
            <a:off x="2733207" y="102642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i="0" u="sng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https://pypi.org/project/trimesh/</a:t>
            </a:r>
            <a:endParaRPr lang="en-US" sz="1200" u="sng" dirty="0"/>
          </a:p>
          <a:p>
            <a:br>
              <a:rPr lang="en-US" sz="1200" b="0" i="0" u="none" strike="noStrike" dirty="0">
                <a:effectLst/>
              </a:rPr>
            </a:br>
            <a:r>
              <a:rPr lang="en-US" sz="1200" b="0" i="0" u="sng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https://matplotlib.org/stable/api/animation_api.html</a:t>
            </a:r>
            <a:endParaRPr lang="en-US" sz="1200" b="0" i="0" u="sng" strike="noStrike" dirty="0">
              <a:effectLst/>
            </a:endParaRPr>
          </a:p>
          <a:p>
            <a:r>
              <a:rPr lang="en-US" sz="1200" u="sng" dirty="0"/>
              <a:t> </a:t>
            </a:r>
            <a:endParaRPr lang="en-US" sz="1200" b="0" i="0" u="sng" strike="noStrike" dirty="0">
              <a:effectLst/>
            </a:endParaRPr>
          </a:p>
          <a:p>
            <a:br>
              <a:rPr lang="en-US" sz="1200" b="0" i="0" u="none" strike="noStrike" dirty="0">
                <a:effectLst/>
              </a:rPr>
            </a:br>
            <a:r>
              <a:rPr lang="en-US" sz="1200" b="0" i="0" u="sng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https://free3d.com/</a:t>
            </a:r>
            <a:endParaRPr lang="en-US" sz="1200" b="0" i="0" u="sng" strike="noStrike" dirty="0">
              <a:effectLst/>
            </a:endParaRPr>
          </a:p>
          <a:p>
            <a:endParaRPr lang="en-US" sz="1200" u="sng" dirty="0"/>
          </a:p>
          <a:p>
            <a:endParaRPr lang="en-US" sz="1200" b="0" i="0" u="sng" strike="noStrike" dirty="0">
              <a:effectLst/>
            </a:endParaRPr>
          </a:p>
          <a:p>
            <a:br>
              <a:rPr lang="en-US" sz="1200" b="0" i="0" u="none" strike="noStrike" dirty="0">
                <a:effectLst/>
              </a:rPr>
            </a:br>
            <a:r>
              <a:rPr lang="en-US" sz="1200" b="0" i="0" u="sng" strike="noStrike" dirty="0"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https://www.youtube.com/watch?v=e4jqiZO_BqU</a:t>
            </a:r>
            <a:endParaRPr lang="en-US" sz="1200" b="0" i="0" u="sng" strike="noStrike" dirty="0">
              <a:effectLst/>
            </a:endParaRPr>
          </a:p>
          <a:p>
            <a:endParaRPr lang="en-US" sz="1200" u="sng" dirty="0"/>
          </a:p>
          <a:p>
            <a:endParaRPr lang="en-US" sz="1200" b="0" i="0" u="sng" strike="noStrike" dirty="0">
              <a:effectLst/>
            </a:endParaRPr>
          </a:p>
          <a:p>
            <a:br>
              <a:rPr lang="en-US" sz="1200" b="0" i="0" u="none" strike="noStrike" dirty="0">
                <a:effectLst/>
              </a:rPr>
            </a:br>
            <a:r>
              <a:rPr lang="en-US" sz="1200" b="0" i="0" u="sng" strike="noStrike" dirty="0"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https://www.verge.aero/everything-about-drone-light-shows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350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60</Words>
  <Application>Microsoft Macintosh PowerPoint</Application>
  <PresentationFormat>Widescreen</PresentationFormat>
  <Paragraphs>10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Cornejo</dc:creator>
  <cp:lastModifiedBy>Samantha Cornejo</cp:lastModifiedBy>
  <cp:revision>5</cp:revision>
  <dcterms:created xsi:type="dcterms:W3CDTF">2025-12-04T11:32:57Z</dcterms:created>
  <dcterms:modified xsi:type="dcterms:W3CDTF">2025-12-04T12:24:43Z</dcterms:modified>
</cp:coreProperties>
</file>