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8"/>
      <p:bold r:id="rId9"/>
      <p:italic r:id="rId10"/>
      <p:boldItalic r:id="rId11"/>
    </p:embeddedFont>
    <p:embeddedFont>
      <p:font typeface="Roboto Mono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4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8e8ed7b5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8e8ed7b5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a8e8ed7b5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a8e8ed7b5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a8e8ed7b5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a8e8ed7b5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a8e8ed7b5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a8e8ed7b5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l.audio/#getvit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736175"/>
            <a:ext cx="85206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Generative Music Composition with Random Walks and Particle Physics</a:t>
            </a:r>
            <a:endParaRPr sz="36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Anto Kam</a:t>
            </a:r>
            <a:endParaRPr b="1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813" y="269425"/>
            <a:ext cx="3580375" cy="246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7113"/>
            <a:ext cx="2436307" cy="24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Simulation Topic + Methods Used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 dirty="0">
                <a:solidFill>
                  <a:srgbClr val="CCFF00"/>
                </a:solidFill>
              </a:rPr>
              <a:t>Topic:</a:t>
            </a:r>
            <a:r>
              <a:rPr lang="en" b="1" dirty="0"/>
              <a:t> </a:t>
            </a:r>
            <a:r>
              <a:rPr lang="en" dirty="0"/>
              <a:t>Music composition using particle physics and Markov Chain-style chord progressions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b="1" dirty="0">
                <a:solidFill>
                  <a:srgbClr val="CCFF00"/>
                </a:solidFill>
              </a:rPr>
              <a:t>Method:</a:t>
            </a:r>
            <a:r>
              <a:rPr lang="en" b="1" dirty="0"/>
              <a:t> 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There’s an FSM/Markov Chain that changes the chord playing from one to another with different probabilities (see next slides)</a:t>
            </a:r>
            <a:endParaRPr dirty="0"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When a certain chord is selected, a random variation of the chord will be played (as a sustained chord pad). Most of these variations were generated by Generative AI, but the output was very bad so most were tweaked by me to actually sound a lot better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When a chord is selected, only certain (self-picked) melody notes are able to play. They are distributed evenly along the walls.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To get more variation in rhythm, obstacles are placed randomly on the field every chord change.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In parallel, there is a particle physics simulation where particles bounce off walls and obstacles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Wall collisions trigger melody notes based on where on the wall it hits</a:t>
            </a:r>
            <a:endParaRPr dirty="0"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After the animation is simulated, the wall collisions and chord progressions are piped into a MIDI file</a:t>
            </a:r>
            <a:endParaRPr dirty="0"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the goal was to play ambient music (similar to the style of </a:t>
            </a:r>
            <a:r>
              <a:rPr lang="en" dirty="0" err="1"/>
              <a:t>Disasterpeace</a:t>
            </a:r>
            <a:r>
              <a:rPr lang="en" dirty="0"/>
              <a:t>)</a:t>
            </a:r>
            <a:endParaRPr dirty="0"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Python is (sadly) not the best for playing music, so this MIDI file is then inserted into a DAW (Logic Pro) with a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free synthesizer</a:t>
            </a:r>
            <a:r>
              <a:rPr lang="en" dirty="0"/>
              <a:t>. The preset files can be found as additional files to this submission.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Simulation Topic + Methods Used</a:t>
            </a:r>
            <a:endParaRPr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000" y="971452"/>
            <a:ext cx="4153999" cy="41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Simulation Markov Chain</a:t>
            </a:r>
            <a:endParaRPr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AA0FA"/>
                </a:solidFill>
                <a:latin typeface="Roboto Mono"/>
                <a:ea typeface="Roboto Mono"/>
                <a:cs typeface="Roboto Mono"/>
                <a:sym typeface="Roboto Mono"/>
              </a:rPr>
              <a:t>TRANSITIONS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dirty="0" err="1">
                <a:solidFill>
                  <a:srgbClr val="82D2CE"/>
                </a:solidFill>
                <a:latin typeface="Roboto Mono"/>
                <a:ea typeface="Roboto Mono"/>
                <a:cs typeface="Roboto Mono"/>
                <a:sym typeface="Roboto Mono"/>
              </a:rPr>
              <a:t>dict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200" dirty="0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82D2CE"/>
                </a:solidFill>
                <a:latin typeface="Roboto Mono"/>
                <a:ea typeface="Roboto Mono"/>
                <a:cs typeface="Roboto Mono"/>
                <a:sym typeface="Roboto Mono"/>
              </a:rPr>
              <a:t>list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200" dirty="0">
                <a:solidFill>
                  <a:srgbClr val="82D2CE"/>
                </a:solidFill>
                <a:latin typeface="Roboto Mono"/>
                <a:ea typeface="Roboto Mono"/>
                <a:cs typeface="Roboto Mono"/>
                <a:sym typeface="Roboto Mono"/>
              </a:rPr>
              <a:t>tuple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200" dirty="0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82D2CE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]]]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1200" dirty="0">
              <a:solidFill>
                <a:srgbClr val="E4E4E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 err="1">
                <a:solidFill>
                  <a:schemeClr val="lt1"/>
                </a:solidFill>
                <a:highlight>
                  <a:srgbClr val="CCFF00"/>
                </a:highlight>
                <a:latin typeface="Roboto Mono"/>
                <a:ea typeface="Roboto Mono"/>
                <a:cs typeface="Roboto Mono"/>
                <a:sym typeface="Roboto Mono"/>
              </a:rPr>
              <a:t>Chord.Eb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.Ab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.Cm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.Fm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.Bb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.Eb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)],</a:t>
            </a:r>
            <a:endParaRPr sz="1200" dirty="0">
              <a:solidFill>
                <a:srgbClr val="D6D6D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 err="1">
                <a:solidFill>
                  <a:schemeClr val="lt1"/>
                </a:solidFill>
                <a:highlight>
                  <a:srgbClr val="CCFF00"/>
                </a:highlight>
                <a:latin typeface="Roboto Mono"/>
                <a:ea typeface="Roboto Mono"/>
                <a:cs typeface="Roboto Mono"/>
                <a:sym typeface="Roboto Mono"/>
              </a:rPr>
              <a:t>Chord.Fm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.Cm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.Ab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0.25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.Gm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0.25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.Bb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.Fm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)],</a:t>
            </a:r>
            <a:endParaRPr sz="1200" dirty="0">
              <a:solidFill>
                <a:srgbClr val="D6D6D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 err="1">
                <a:solidFill>
                  <a:schemeClr val="lt1"/>
                </a:solidFill>
                <a:highlight>
                  <a:srgbClr val="CCFF00"/>
                </a:highlight>
                <a:latin typeface="Roboto Mono"/>
                <a:ea typeface="Roboto Mono"/>
                <a:cs typeface="Roboto Mono"/>
                <a:sym typeface="Roboto Mono"/>
              </a:rPr>
              <a:t>Chord.Gm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.Ab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.Cm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0.25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.Fm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0.2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.Bb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.Gm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)],</a:t>
            </a:r>
            <a:endParaRPr sz="1200" dirty="0">
              <a:solidFill>
                <a:srgbClr val="D6D6D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 err="1">
                <a:solidFill>
                  <a:schemeClr val="lt1"/>
                </a:solidFill>
                <a:highlight>
                  <a:srgbClr val="CCFF00"/>
                </a:highlight>
                <a:latin typeface="Roboto Mono"/>
                <a:ea typeface="Roboto Mono"/>
                <a:cs typeface="Roboto Mono"/>
                <a:sym typeface="Roboto Mono"/>
              </a:rPr>
              <a:t>Chord.Ab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.Cm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.Fm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.Eb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0.2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.Bb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.Ab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)],</a:t>
            </a:r>
            <a:endParaRPr sz="1200" dirty="0">
              <a:solidFill>
                <a:srgbClr val="D6D6D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 err="1">
                <a:solidFill>
                  <a:schemeClr val="lt1"/>
                </a:solidFill>
                <a:highlight>
                  <a:schemeClr val="accent4"/>
                </a:highlight>
                <a:latin typeface="Roboto Mono"/>
                <a:ea typeface="Roboto Mono"/>
                <a:cs typeface="Roboto Mono"/>
                <a:sym typeface="Roboto Mono"/>
              </a:rPr>
              <a:t>Chord.Bb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.Cm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.Eb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.Ab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0.3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.Bb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)],</a:t>
            </a:r>
            <a:endParaRPr sz="1200" dirty="0">
              <a:solidFill>
                <a:srgbClr val="D6D6D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 err="1">
                <a:solidFill>
                  <a:schemeClr val="lt1"/>
                </a:solidFill>
                <a:highlight>
                  <a:srgbClr val="CCFF00"/>
                </a:highlight>
                <a:latin typeface="Roboto Mono"/>
                <a:ea typeface="Roboto Mono"/>
                <a:cs typeface="Roboto Mono"/>
                <a:sym typeface="Roboto Mono"/>
              </a:rPr>
              <a:t>Chord.Cm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[(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.Eb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0.25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.Ab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0.25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.Fm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0.25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.Bb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0.15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dirty="0" err="1">
                <a:solidFill>
                  <a:srgbClr val="EFB080"/>
                </a:solidFill>
                <a:latin typeface="Roboto Mono"/>
                <a:ea typeface="Roboto Mono"/>
                <a:cs typeface="Roboto Mono"/>
                <a:sym typeface="Roboto Mono"/>
              </a:rPr>
              <a:t>Chord</a:t>
            </a:r>
            <a:r>
              <a:rPr lang="en" sz="1200" dirty="0" err="1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.Cm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 dirty="0">
                <a:solidFill>
                  <a:srgbClr val="EBC88D"/>
                </a:solidFill>
                <a:latin typeface="Roboto Mono"/>
                <a:ea typeface="Roboto Mono"/>
                <a:cs typeface="Roboto Mono"/>
                <a:sym typeface="Roboto Mono"/>
              </a:rPr>
              <a:t>0.1</a:t>
            </a:r>
            <a:r>
              <a:rPr lang="en" sz="1200" dirty="0">
                <a:solidFill>
                  <a:srgbClr val="D6D6DD"/>
                </a:solidFill>
                <a:latin typeface="Roboto Mono"/>
                <a:ea typeface="Roboto Mono"/>
                <a:cs typeface="Roboto Mono"/>
                <a:sym typeface="Roboto Mono"/>
              </a:rPr>
              <a:t>)],</a:t>
            </a:r>
            <a:endParaRPr sz="1200" dirty="0">
              <a:solidFill>
                <a:srgbClr val="D6D6D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E4E4E4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 dirty="0">
              <a:solidFill>
                <a:srgbClr val="E4E4E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E4E4E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pic>
        <p:nvPicPr>
          <p:cNvPr id="2" name="final_output">
            <a:hlinkClick r:id="" action="ppaction://media"/>
            <a:extLst>
              <a:ext uri="{FF2B5EF4-FFF2-40B4-BE49-F238E27FC236}">
                <a16:creationId xmlns:a16="http://schemas.microsoft.com/office/drawing/2014/main" id="{5C86664F-6E2C-EE13-2BF8-17384C33D1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2675" y="1017725"/>
            <a:ext cx="3878649" cy="387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513</Words>
  <Application>Microsoft Macintosh PowerPoint</Application>
  <PresentationFormat>On-screen Show (16:9)</PresentationFormat>
  <Paragraphs>25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Courier New</vt:lpstr>
      <vt:lpstr>Helvetica Neue</vt:lpstr>
      <vt:lpstr>Roboto Mono</vt:lpstr>
      <vt:lpstr>Arial</vt:lpstr>
      <vt:lpstr>Simple Dark</vt:lpstr>
      <vt:lpstr>Generative Music Composition with Random Walks and Particle Physics</vt:lpstr>
      <vt:lpstr>Simulation Topic + Methods Used</vt:lpstr>
      <vt:lpstr>Simulation Topic + Methods Used</vt:lpstr>
      <vt:lpstr>Simulation Markov Chain</vt:lpstr>
      <vt:lpstr>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Antonio Kam</cp:lastModifiedBy>
  <cp:revision>3</cp:revision>
  <dcterms:modified xsi:type="dcterms:W3CDTF">2025-11-23T05:40:26Z</dcterms:modified>
</cp:coreProperties>
</file>