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61" r:id="rId2"/>
    <p:sldId id="2562" r:id="rId3"/>
    <p:sldId id="2575" r:id="rId4"/>
    <p:sldId id="2578" r:id="rId5"/>
    <p:sldId id="2564" r:id="rId6"/>
    <p:sldId id="2580" r:id="rId7"/>
    <p:sldId id="2572" r:id="rId8"/>
    <p:sldId id="2579" r:id="rId9"/>
    <p:sldId id="257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Journey into the Cosmos: Flying Into a Galaxy Simulation Template" id="{91351A4B-9EDE-4922-BFB4-E5C492A790CF}">
          <p14:sldIdLst>
            <p14:sldId id="2561"/>
            <p14:sldId id="2562"/>
            <p14:sldId id="2575"/>
            <p14:sldId id="2578"/>
            <p14:sldId id="2564"/>
            <p14:sldId id="2580"/>
            <p14:sldId id="2572"/>
            <p14:sldId id="2579"/>
            <p14:sldId id="2574"/>
          </p14:sldIdLst>
        </p14:section>
        <p14:section name="Conclusion" id="{5754CB71-43B8-4CB0-B8E6-9829DF6EE2AB}">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07E0E1-B262-46AE-A6A8-52E765559E9C}" v="32" dt="2025-12-04T20:00:46.5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94660"/>
  </p:normalViewPr>
  <p:slideViewPr>
    <p:cSldViewPr snapToGrid="0">
      <p:cViewPr varScale="1">
        <p:scale>
          <a:sx n="96" d="100"/>
          <a:sy n="96" d="100"/>
        </p:scale>
        <p:origin x="508" y="28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sley Ishida" userId="620e2cdabe1079cf" providerId="LiveId" clId="{1786C365-C11A-42B7-9B58-F0C42BDB1055}"/>
    <pc:docChg chg="undo custSel addSld delSld modSld sldOrd modSection">
      <pc:chgData name="Wesley Ishida" userId="620e2cdabe1079cf" providerId="LiveId" clId="{1786C365-C11A-42B7-9B58-F0C42BDB1055}" dt="2025-12-04T22:38:47.510" v="5024" actId="20577"/>
      <pc:docMkLst>
        <pc:docMk/>
      </pc:docMkLst>
      <pc:sldChg chg="addSp modSp mod">
        <pc:chgData name="Wesley Ishida" userId="620e2cdabe1079cf" providerId="LiveId" clId="{1786C365-C11A-42B7-9B58-F0C42BDB1055}" dt="2025-12-01T01:36:47.140" v="2608" actId="1076"/>
        <pc:sldMkLst>
          <pc:docMk/>
          <pc:sldMk cId="2271342617" sldId="2561"/>
        </pc:sldMkLst>
        <pc:spChg chg="mod">
          <ac:chgData name="Wesley Ishida" userId="620e2cdabe1079cf" providerId="LiveId" clId="{1786C365-C11A-42B7-9B58-F0C42BDB1055}" dt="2025-11-30T23:28:07.278" v="1239" actId="2711"/>
          <ac:spMkLst>
            <pc:docMk/>
            <pc:sldMk cId="2271342617" sldId="2561"/>
            <ac:spMk id="2" creationId="{CC9C873F-C1C7-EBC7-0817-15385B9D463D}"/>
          </ac:spMkLst>
        </pc:spChg>
        <pc:spChg chg="mod">
          <ac:chgData name="Wesley Ishida" userId="620e2cdabe1079cf" providerId="LiveId" clId="{1786C365-C11A-42B7-9B58-F0C42BDB1055}" dt="2025-11-30T23:28:15.688" v="1240" actId="2711"/>
          <ac:spMkLst>
            <pc:docMk/>
            <pc:sldMk cId="2271342617" sldId="2561"/>
            <ac:spMk id="4" creationId="{F217D728-4166-3A88-2C32-A1F8C970432C}"/>
          </ac:spMkLst>
        </pc:spChg>
        <pc:spChg chg="add mod">
          <ac:chgData name="Wesley Ishida" userId="620e2cdabe1079cf" providerId="LiveId" clId="{1786C365-C11A-42B7-9B58-F0C42BDB1055}" dt="2025-12-01T01:36:47.140" v="2608" actId="1076"/>
          <ac:spMkLst>
            <pc:docMk/>
            <pc:sldMk cId="2271342617" sldId="2561"/>
            <ac:spMk id="11" creationId="{54CB85D0-4071-9CE1-8FDA-750C3436615D}"/>
          </ac:spMkLst>
        </pc:spChg>
        <pc:picChg chg="mod">
          <ac:chgData name="Wesley Ishida" userId="620e2cdabe1079cf" providerId="LiveId" clId="{1786C365-C11A-42B7-9B58-F0C42BDB1055}" dt="2025-12-01T01:36:23.385" v="2605" actId="1076"/>
          <ac:picMkLst>
            <pc:docMk/>
            <pc:sldMk cId="2271342617" sldId="2561"/>
            <ac:picMk id="9" creationId="{6B66BB4D-1717-BC99-A3CD-B1B3D3CB0A6E}"/>
          </ac:picMkLst>
        </pc:picChg>
      </pc:sldChg>
      <pc:sldChg chg="addSp delSp modSp mod modMedia modClrScheme delAnim chgLayout">
        <pc:chgData name="Wesley Ishida" userId="620e2cdabe1079cf" providerId="LiveId" clId="{1786C365-C11A-42B7-9B58-F0C42BDB1055}" dt="2025-12-01T03:13:30.014" v="2694" actId="1076"/>
        <pc:sldMkLst>
          <pc:docMk/>
          <pc:sldMk cId="3836122958" sldId="2562"/>
        </pc:sldMkLst>
        <pc:spChg chg="mod ord">
          <ac:chgData name="Wesley Ishida" userId="620e2cdabe1079cf" providerId="LiveId" clId="{1786C365-C11A-42B7-9B58-F0C42BDB1055}" dt="2025-12-01T01:28:32.851" v="2488" actId="14100"/>
          <ac:spMkLst>
            <pc:docMk/>
            <pc:sldMk cId="3836122958" sldId="2562"/>
            <ac:spMk id="11" creationId="{76FF8589-7ACE-05E2-7B92-6B9ECE40C193}"/>
          </ac:spMkLst>
        </pc:spChg>
        <pc:spChg chg="add del mod">
          <ac:chgData name="Wesley Ishida" userId="620e2cdabe1079cf" providerId="LiveId" clId="{1786C365-C11A-42B7-9B58-F0C42BDB1055}" dt="2025-12-01T03:13:30.014" v="2694" actId="1076"/>
          <ac:spMkLst>
            <pc:docMk/>
            <pc:sldMk cId="3836122958" sldId="2562"/>
            <ac:spMk id="31" creationId="{A7DD813D-E11B-EB36-856C-4461D4CAA751}"/>
          </ac:spMkLst>
        </pc:spChg>
        <pc:picChg chg="add mod ord">
          <ac:chgData name="Wesley Ishida" userId="620e2cdabe1079cf" providerId="LiveId" clId="{1786C365-C11A-42B7-9B58-F0C42BDB1055}" dt="2025-12-01T01:37:03.391" v="2614" actId="14100"/>
          <ac:picMkLst>
            <pc:docMk/>
            <pc:sldMk cId="3836122958" sldId="2562"/>
            <ac:picMk id="24" creationId="{FC2F365B-F2CD-C9D4-E903-52BF4383385D}"/>
          </ac:picMkLst>
        </pc:picChg>
      </pc:sldChg>
      <pc:sldChg chg="addSp delSp modSp mod">
        <pc:chgData name="Wesley Ishida" userId="620e2cdabe1079cf" providerId="LiveId" clId="{1786C365-C11A-42B7-9B58-F0C42BDB1055}" dt="2025-12-04T22:38:47.510" v="5024" actId="20577"/>
        <pc:sldMkLst>
          <pc:docMk/>
          <pc:sldMk cId="1515081232" sldId="2564"/>
        </pc:sldMkLst>
        <pc:spChg chg="add mod">
          <ac:chgData name="Wesley Ishida" userId="620e2cdabe1079cf" providerId="LiveId" clId="{1786C365-C11A-42B7-9B58-F0C42BDB1055}" dt="2025-12-04T22:38:47.510" v="5024" actId="20577"/>
          <ac:spMkLst>
            <pc:docMk/>
            <pc:sldMk cId="1515081232" sldId="2564"/>
            <ac:spMk id="4" creationId="{271A2943-D627-A7EF-CF14-F295C474B944}"/>
          </ac:spMkLst>
        </pc:spChg>
        <pc:spChg chg="add del mod">
          <ac:chgData name="Wesley Ishida" userId="620e2cdabe1079cf" providerId="LiveId" clId="{1786C365-C11A-42B7-9B58-F0C42BDB1055}" dt="2025-12-04T09:28:02.323" v="4281" actId="478"/>
          <ac:spMkLst>
            <pc:docMk/>
            <pc:sldMk cId="1515081232" sldId="2564"/>
            <ac:spMk id="6" creationId="{63C6BC82-2346-86DA-9BEE-A1EC898648B7}"/>
          </ac:spMkLst>
        </pc:spChg>
        <pc:spChg chg="add del mod">
          <ac:chgData name="Wesley Ishida" userId="620e2cdabe1079cf" providerId="LiveId" clId="{1786C365-C11A-42B7-9B58-F0C42BDB1055}" dt="2025-12-04T09:28:02.328" v="4287"/>
          <ac:spMkLst>
            <pc:docMk/>
            <pc:sldMk cId="1515081232" sldId="2564"/>
            <ac:spMk id="19" creationId="{589CF6D6-2CA9-C688-1174-81E206833E3E}"/>
          </ac:spMkLst>
        </pc:spChg>
        <pc:spChg chg="add mod">
          <ac:chgData name="Wesley Ishida" userId="620e2cdabe1079cf" providerId="LiveId" clId="{1786C365-C11A-42B7-9B58-F0C42BDB1055}" dt="2025-12-02T19:39:11.901" v="2893" actId="207"/>
          <ac:spMkLst>
            <pc:docMk/>
            <pc:sldMk cId="1515081232" sldId="2564"/>
            <ac:spMk id="21" creationId="{95070CE9-58AD-15CD-AC02-F5F85D9F6825}"/>
          </ac:spMkLst>
        </pc:spChg>
        <pc:spChg chg="add del mod">
          <ac:chgData name="Wesley Ishida" userId="620e2cdabe1079cf" providerId="LiveId" clId="{1786C365-C11A-42B7-9B58-F0C42BDB1055}" dt="2025-12-04T09:28:02.324" v="4283"/>
          <ac:spMkLst>
            <pc:docMk/>
            <pc:sldMk cId="1515081232" sldId="2564"/>
            <ac:spMk id="25" creationId="{C546C448-A915-62F6-9A80-65DFAA7BF966}"/>
          </ac:spMkLst>
        </pc:spChg>
        <pc:spChg chg="add mod">
          <ac:chgData name="Wesley Ishida" userId="620e2cdabe1079cf" providerId="LiveId" clId="{1786C365-C11A-42B7-9B58-F0C42BDB1055}" dt="2025-12-04T22:27:32.667" v="4988" actId="20577"/>
          <ac:spMkLst>
            <pc:docMk/>
            <pc:sldMk cId="1515081232" sldId="2564"/>
            <ac:spMk id="27" creationId="{60BF8F53-B8FA-AEF8-078B-8DDA0FC72D53}"/>
          </ac:spMkLst>
        </pc:spChg>
        <pc:spChg chg="add del mod">
          <ac:chgData name="Wesley Ishida" userId="620e2cdabe1079cf" providerId="LiveId" clId="{1786C365-C11A-42B7-9B58-F0C42BDB1055}" dt="2025-12-04T09:06:00.418" v="3398" actId="478"/>
          <ac:spMkLst>
            <pc:docMk/>
            <pc:sldMk cId="1515081232" sldId="2564"/>
            <ac:spMk id="29" creationId="{05D9DF06-D753-AB68-5D64-899686600C20}"/>
          </ac:spMkLst>
        </pc:spChg>
        <pc:spChg chg="add del mod">
          <ac:chgData name="Wesley Ishida" userId="620e2cdabe1079cf" providerId="LiveId" clId="{1786C365-C11A-42B7-9B58-F0C42BDB1055}" dt="2025-12-04T09:28:02.326" v="4285"/>
          <ac:spMkLst>
            <pc:docMk/>
            <pc:sldMk cId="1515081232" sldId="2564"/>
            <ac:spMk id="35" creationId="{4141AA94-2A40-59DC-DD42-A3115C827F77}"/>
          </ac:spMkLst>
        </pc:spChg>
        <pc:spChg chg="add mod">
          <ac:chgData name="Wesley Ishida" userId="620e2cdabe1079cf" providerId="LiveId" clId="{1786C365-C11A-42B7-9B58-F0C42BDB1055}" dt="2025-12-04T22:34:50.093" v="4991" actId="20577"/>
          <ac:spMkLst>
            <pc:docMk/>
            <pc:sldMk cId="1515081232" sldId="2564"/>
            <ac:spMk id="37" creationId="{858ED987-EB72-3815-C51C-25DC57032A62}"/>
          </ac:spMkLst>
        </pc:spChg>
        <pc:picChg chg="add mod ord">
          <ac:chgData name="Wesley Ishida" userId="620e2cdabe1079cf" providerId="LiveId" clId="{1786C365-C11A-42B7-9B58-F0C42BDB1055}" dt="2025-12-02T19:39:08.213" v="2892" actId="1076"/>
          <ac:picMkLst>
            <pc:docMk/>
            <pc:sldMk cId="1515081232" sldId="2564"/>
            <ac:picMk id="3" creationId="{CFE09169-29F4-B4F7-1256-42F2F6F80F82}"/>
          </ac:picMkLst>
        </pc:picChg>
      </pc:sldChg>
      <pc:sldChg chg="addSp delSp modSp del mod delAnim modAnim">
        <pc:chgData name="Wesley Ishida" userId="620e2cdabe1079cf" providerId="LiveId" clId="{1786C365-C11A-42B7-9B58-F0C42BDB1055}" dt="2025-12-04T19:05:48.407" v="4518" actId="47"/>
        <pc:sldMkLst>
          <pc:docMk/>
          <pc:sldMk cId="660303523" sldId="2570"/>
        </pc:sldMkLst>
        <pc:spChg chg="add del mod">
          <ac:chgData name="Wesley Ishida" userId="620e2cdabe1079cf" providerId="LiveId" clId="{1786C365-C11A-42B7-9B58-F0C42BDB1055}" dt="2025-12-03T00:26:48.825" v="2948"/>
          <ac:spMkLst>
            <pc:docMk/>
            <pc:sldMk cId="660303523" sldId="2570"/>
            <ac:spMk id="6" creationId="{1D21A00A-20A0-B650-AD27-0372CE593157}"/>
          </ac:spMkLst>
        </pc:spChg>
        <pc:picChg chg="add mod">
          <ac:chgData name="Wesley Ishida" userId="620e2cdabe1079cf" providerId="LiveId" clId="{1786C365-C11A-42B7-9B58-F0C42BDB1055}" dt="2025-12-03T00:26:58.597" v="2952" actId="14100"/>
          <ac:picMkLst>
            <pc:docMk/>
            <pc:sldMk cId="660303523" sldId="2570"/>
            <ac:picMk id="7" creationId="{8FCA8C81-27E7-0737-AD01-6F866FFADB4B}"/>
          </ac:picMkLst>
        </pc:picChg>
      </pc:sldChg>
      <pc:sldChg chg="addSp delSp modSp new mod ord modClrScheme chgLayout">
        <pc:chgData name="Wesley Ishida" userId="620e2cdabe1079cf" providerId="LiveId" clId="{1786C365-C11A-42B7-9B58-F0C42BDB1055}" dt="2025-12-04T19:25:59.184" v="4708" actId="20577"/>
        <pc:sldMkLst>
          <pc:docMk/>
          <pc:sldMk cId="2031596484" sldId="2572"/>
        </pc:sldMkLst>
        <pc:spChg chg="mod">
          <ac:chgData name="Wesley Ishida" userId="620e2cdabe1079cf" providerId="LiveId" clId="{1786C365-C11A-42B7-9B58-F0C42BDB1055}" dt="2025-12-02T19:40:51.688" v="2907" actId="2711"/>
          <ac:spMkLst>
            <pc:docMk/>
            <pc:sldMk cId="2031596484" sldId="2572"/>
            <ac:spMk id="2" creationId="{645B1764-0301-BA55-D237-E4ED0E76B21C}"/>
          </ac:spMkLst>
        </pc:spChg>
        <pc:spChg chg="mod">
          <ac:chgData name="Wesley Ishida" userId="620e2cdabe1079cf" providerId="LiveId" clId="{1786C365-C11A-42B7-9B58-F0C42BDB1055}" dt="2025-12-04T19:25:59.184" v="4708" actId="20577"/>
          <ac:spMkLst>
            <pc:docMk/>
            <pc:sldMk cId="2031596484" sldId="2572"/>
            <ac:spMk id="4" creationId="{1F6DA555-52A9-AEC9-2D2C-0D28C2DB95BC}"/>
          </ac:spMkLst>
        </pc:spChg>
        <pc:spChg chg="add mod ord">
          <ac:chgData name="Wesley Ishida" userId="620e2cdabe1079cf" providerId="LiveId" clId="{1786C365-C11A-42B7-9B58-F0C42BDB1055}" dt="2025-12-02T23:47:19.859" v="2947" actId="20577"/>
          <ac:spMkLst>
            <pc:docMk/>
            <pc:sldMk cId="2031596484" sldId="2572"/>
            <ac:spMk id="9" creationId="{53D68AC7-47FC-FE01-AE45-5C33698E6FFD}"/>
          </ac:spMkLst>
        </pc:spChg>
        <pc:picChg chg="add mod ord">
          <ac:chgData name="Wesley Ishida" userId="620e2cdabe1079cf" providerId="LiveId" clId="{1786C365-C11A-42B7-9B58-F0C42BDB1055}" dt="2025-12-02T22:53:19.231" v="2936" actId="1076"/>
          <ac:picMkLst>
            <pc:docMk/>
            <pc:sldMk cId="2031596484" sldId="2572"/>
            <ac:picMk id="5" creationId="{593D91F1-FA40-E3F5-E735-33F2D92C7B8A}"/>
          </ac:picMkLst>
        </pc:picChg>
      </pc:sldChg>
      <pc:sldChg chg="addSp delSp modSp new mod">
        <pc:chgData name="Wesley Ishida" userId="620e2cdabe1079cf" providerId="LiveId" clId="{1786C365-C11A-42B7-9B58-F0C42BDB1055}" dt="2025-12-01T17:03:43.684" v="2762" actId="20577"/>
        <pc:sldMkLst>
          <pc:docMk/>
          <pc:sldMk cId="3017401348" sldId="2574"/>
        </pc:sldMkLst>
        <pc:spChg chg="mod">
          <ac:chgData name="Wesley Ishida" userId="620e2cdabe1079cf" providerId="LiveId" clId="{1786C365-C11A-42B7-9B58-F0C42BDB1055}" dt="2025-12-01T17:03:43.684" v="2762" actId="20577"/>
          <ac:spMkLst>
            <pc:docMk/>
            <pc:sldMk cId="3017401348" sldId="2574"/>
            <ac:spMk id="2" creationId="{669B99CC-3ABC-12BF-406A-A35A3F13FF13}"/>
          </ac:spMkLst>
        </pc:spChg>
        <pc:spChg chg="add mod">
          <ac:chgData name="Wesley Ishida" userId="620e2cdabe1079cf" providerId="LiveId" clId="{1786C365-C11A-42B7-9B58-F0C42BDB1055}" dt="2025-12-01T17:03:12.728" v="2756" actId="207"/>
          <ac:spMkLst>
            <pc:docMk/>
            <pc:sldMk cId="3017401348" sldId="2574"/>
            <ac:spMk id="9" creationId="{D7386DA9-30F2-F05A-8A20-79E16D2B45AA}"/>
          </ac:spMkLst>
        </pc:spChg>
        <pc:picChg chg="add mod ord">
          <ac:chgData name="Wesley Ishida" userId="620e2cdabe1079cf" providerId="LiveId" clId="{1786C365-C11A-42B7-9B58-F0C42BDB1055}" dt="2025-12-01T17:02:44.969" v="2753" actId="167"/>
          <ac:picMkLst>
            <pc:docMk/>
            <pc:sldMk cId="3017401348" sldId="2574"/>
            <ac:picMk id="4" creationId="{39F6C27F-E8FF-3403-433D-A4E6C09BDEEB}"/>
          </ac:picMkLst>
        </pc:picChg>
      </pc:sldChg>
      <pc:sldChg chg="addSp delSp modSp add mod">
        <pc:chgData name="Wesley Ishida" userId="620e2cdabe1079cf" providerId="LiveId" clId="{1786C365-C11A-42B7-9B58-F0C42BDB1055}" dt="2025-12-04T19:33:55.907" v="4718" actId="1076"/>
        <pc:sldMkLst>
          <pc:docMk/>
          <pc:sldMk cId="2631691306" sldId="2575"/>
        </pc:sldMkLst>
        <pc:spChg chg="add mod">
          <ac:chgData name="Wesley Ishida" userId="620e2cdabe1079cf" providerId="LiveId" clId="{1786C365-C11A-42B7-9B58-F0C42BDB1055}" dt="2025-12-04T19:33:51.395" v="4717" actId="1076"/>
          <ac:spMkLst>
            <pc:docMk/>
            <pc:sldMk cId="2631691306" sldId="2575"/>
            <ac:spMk id="3" creationId="{7FCC37BC-E719-99E0-232D-E7295C74B3B7}"/>
          </ac:spMkLst>
        </pc:spChg>
        <pc:spChg chg="mod">
          <ac:chgData name="Wesley Ishida" userId="620e2cdabe1079cf" providerId="LiveId" clId="{1786C365-C11A-42B7-9B58-F0C42BDB1055}" dt="2025-12-04T19:33:55.907" v="4718" actId="1076"/>
          <ac:spMkLst>
            <pc:docMk/>
            <pc:sldMk cId="2631691306" sldId="2575"/>
            <ac:spMk id="31" creationId="{86C27B83-9049-1BCB-4F1F-106396C9A4CE}"/>
          </ac:spMkLst>
        </pc:spChg>
        <pc:picChg chg="add mod">
          <ac:chgData name="Wesley Ishida" userId="620e2cdabe1079cf" providerId="LiveId" clId="{1786C365-C11A-42B7-9B58-F0C42BDB1055}" dt="2025-12-04T19:33:42.911" v="4716" actId="1076"/>
          <ac:picMkLst>
            <pc:docMk/>
            <pc:sldMk cId="2631691306" sldId="2575"/>
            <ac:picMk id="4" creationId="{7801226D-03AD-CCAA-194D-FD448E4CF16A}"/>
          </ac:picMkLst>
        </pc:picChg>
        <pc:picChg chg="del mod">
          <ac:chgData name="Wesley Ishida" userId="620e2cdabe1079cf" providerId="LiveId" clId="{1786C365-C11A-42B7-9B58-F0C42BDB1055}" dt="2025-12-04T19:33:25.298" v="4710" actId="478"/>
          <ac:picMkLst>
            <pc:docMk/>
            <pc:sldMk cId="2631691306" sldId="2575"/>
            <ac:picMk id="24" creationId="{2FEAD894-879B-4E04-F7A2-8ABCBF87268A}"/>
          </ac:picMkLst>
        </pc:picChg>
      </pc:sldChg>
      <pc:sldChg chg="addSp delSp modSp new del mod modAnim">
        <pc:chgData name="Wesley Ishida" userId="620e2cdabe1079cf" providerId="LiveId" clId="{1786C365-C11A-42B7-9B58-F0C42BDB1055}" dt="2025-12-04T19:05:49.816" v="4519" actId="47"/>
        <pc:sldMkLst>
          <pc:docMk/>
          <pc:sldMk cId="1542258673" sldId="2576"/>
        </pc:sldMkLst>
        <pc:spChg chg="del">
          <ac:chgData name="Wesley Ishida" userId="620e2cdabe1079cf" providerId="LiveId" clId="{1786C365-C11A-42B7-9B58-F0C42BDB1055}" dt="2025-12-03T00:28:56.108" v="2955"/>
          <ac:spMkLst>
            <pc:docMk/>
            <pc:sldMk cId="1542258673" sldId="2576"/>
            <ac:spMk id="3" creationId="{8F60AD28-5142-24F4-4F4E-2D17657F62B3}"/>
          </ac:spMkLst>
        </pc:spChg>
        <pc:spChg chg="del">
          <ac:chgData name="Wesley Ishida" userId="620e2cdabe1079cf" providerId="LiveId" clId="{1786C365-C11A-42B7-9B58-F0C42BDB1055}" dt="2025-12-03T00:28:16.436" v="2954" actId="478"/>
          <ac:spMkLst>
            <pc:docMk/>
            <pc:sldMk cId="1542258673" sldId="2576"/>
            <ac:spMk id="4" creationId="{554F25EE-CD34-800F-4206-5631CBA70140}"/>
          </ac:spMkLst>
        </pc:spChg>
        <pc:picChg chg="add mod">
          <ac:chgData name="Wesley Ishida" userId="620e2cdabe1079cf" providerId="LiveId" clId="{1786C365-C11A-42B7-9B58-F0C42BDB1055}" dt="2025-12-03T00:29:04.099" v="2958" actId="14100"/>
          <ac:picMkLst>
            <pc:docMk/>
            <pc:sldMk cId="1542258673" sldId="2576"/>
            <ac:picMk id="8" creationId="{8FAC8101-DD4D-F4AF-C0FC-150251863C5A}"/>
          </ac:picMkLst>
        </pc:picChg>
      </pc:sldChg>
      <pc:sldChg chg="new del">
        <pc:chgData name="Wesley Ishida" userId="620e2cdabe1079cf" providerId="LiveId" clId="{1786C365-C11A-42B7-9B58-F0C42BDB1055}" dt="2025-12-03T00:52:24.786" v="2966" actId="47"/>
        <pc:sldMkLst>
          <pc:docMk/>
          <pc:sldMk cId="1603534790" sldId="2577"/>
        </pc:sldMkLst>
      </pc:sldChg>
      <pc:sldChg chg="addSp delSp modSp new del mod">
        <pc:chgData name="Wesley Ishida" userId="620e2cdabe1079cf" providerId="LiveId" clId="{1786C365-C11A-42B7-9B58-F0C42BDB1055}" dt="2025-12-04T19:34:53.284" v="4734" actId="47"/>
        <pc:sldMkLst>
          <pc:docMk/>
          <pc:sldMk cId="4083361612" sldId="2577"/>
        </pc:sldMkLst>
        <pc:spChg chg="mod">
          <ac:chgData name="Wesley Ishida" userId="620e2cdabe1079cf" providerId="LiveId" clId="{1786C365-C11A-42B7-9B58-F0C42BDB1055}" dt="2025-12-04T08:33:00.586" v="2977" actId="20577"/>
          <ac:spMkLst>
            <pc:docMk/>
            <pc:sldMk cId="4083361612" sldId="2577"/>
            <ac:spMk id="2" creationId="{79E1AE27-FE28-9BE4-2410-45BE4E42DA27}"/>
          </ac:spMkLst>
        </pc:spChg>
        <pc:spChg chg="mod">
          <ac:chgData name="Wesley Ishida" userId="620e2cdabe1079cf" providerId="LiveId" clId="{1786C365-C11A-42B7-9B58-F0C42BDB1055}" dt="2025-12-04T08:38:31.776" v="3130" actId="20577"/>
          <ac:spMkLst>
            <pc:docMk/>
            <pc:sldMk cId="4083361612" sldId="2577"/>
            <ac:spMk id="3" creationId="{6ED64C1A-4857-67B6-3996-1014E88F9BB7}"/>
          </ac:spMkLst>
        </pc:spChg>
        <pc:spChg chg="del">
          <ac:chgData name="Wesley Ishida" userId="620e2cdabe1079cf" providerId="LiveId" clId="{1786C365-C11A-42B7-9B58-F0C42BDB1055}" dt="2025-12-04T19:34:06.075" v="4719" actId="478"/>
          <ac:spMkLst>
            <pc:docMk/>
            <pc:sldMk cId="4083361612" sldId="2577"/>
            <ac:spMk id="4" creationId="{C5A13B3D-3952-B28D-6BC7-39F1B2934E7F}"/>
          </ac:spMkLst>
        </pc:spChg>
        <pc:picChg chg="add mod ord">
          <ac:chgData name="Wesley Ishida" userId="620e2cdabe1079cf" providerId="LiveId" clId="{1786C365-C11A-42B7-9B58-F0C42BDB1055}" dt="2025-12-04T19:34:17.163" v="4723" actId="1076"/>
          <ac:picMkLst>
            <pc:docMk/>
            <pc:sldMk cId="4083361612" sldId="2577"/>
            <ac:picMk id="9" creationId="{64C23274-2D8F-3951-75D3-1B18954D97A7}"/>
          </ac:picMkLst>
        </pc:picChg>
      </pc:sldChg>
      <pc:sldChg chg="addSp delSp modSp new del mod delAnim modAnim">
        <pc:chgData name="Wesley Ishida" userId="620e2cdabe1079cf" providerId="LiveId" clId="{1786C365-C11A-42B7-9B58-F0C42BDB1055}" dt="2025-12-03T00:52:26.365" v="2967" actId="47"/>
        <pc:sldMkLst>
          <pc:docMk/>
          <pc:sldMk cId="3652642363" sldId="2578"/>
        </pc:sldMkLst>
        <pc:spChg chg="del">
          <ac:chgData name="Wesley Ishida" userId="620e2cdabe1079cf" providerId="LiveId" clId="{1786C365-C11A-42B7-9B58-F0C42BDB1055}" dt="2025-12-03T00:49:11.760" v="2961"/>
          <ac:spMkLst>
            <pc:docMk/>
            <pc:sldMk cId="3652642363" sldId="2578"/>
            <ac:spMk id="3" creationId="{CC21F76E-8817-9167-2FF7-47D07082A945}"/>
          </ac:spMkLst>
        </pc:spChg>
        <pc:spChg chg="del">
          <ac:chgData name="Wesley Ishida" userId="620e2cdabe1079cf" providerId="LiveId" clId="{1786C365-C11A-42B7-9B58-F0C42BDB1055}" dt="2025-12-03T00:49:27.703" v="2962" actId="478"/>
          <ac:spMkLst>
            <pc:docMk/>
            <pc:sldMk cId="3652642363" sldId="2578"/>
            <ac:spMk id="4" creationId="{477A9A5A-258B-67FB-E2E0-898A87224AAB}"/>
          </ac:spMkLst>
        </pc:spChg>
        <pc:spChg chg="add del mod">
          <ac:chgData name="Wesley Ishida" userId="620e2cdabe1079cf" providerId="LiveId" clId="{1786C365-C11A-42B7-9B58-F0C42BDB1055}" dt="2025-12-03T00:51:23.129" v="2965"/>
          <ac:spMkLst>
            <pc:docMk/>
            <pc:sldMk cId="3652642363" sldId="2578"/>
            <ac:spMk id="10" creationId="{BE5A21C4-80CF-F841-9382-E53783708C02}"/>
          </ac:spMkLst>
        </pc:spChg>
        <pc:picChg chg="add del mod">
          <ac:chgData name="Wesley Ishida" userId="620e2cdabe1079cf" providerId="LiveId" clId="{1786C365-C11A-42B7-9B58-F0C42BDB1055}" dt="2025-12-03T00:51:05.703" v="2964" actId="478"/>
          <ac:picMkLst>
            <pc:docMk/>
            <pc:sldMk cId="3652642363" sldId="2578"/>
            <ac:picMk id="8" creationId="{19F7EB90-E4BE-443B-928B-1772C2CCBCF3}"/>
          </ac:picMkLst>
        </pc:picChg>
        <pc:picChg chg="add mod">
          <ac:chgData name="Wesley Ishida" userId="620e2cdabe1079cf" providerId="LiveId" clId="{1786C365-C11A-42B7-9B58-F0C42BDB1055}" dt="2025-12-03T00:51:23.129" v="2965"/>
          <ac:picMkLst>
            <pc:docMk/>
            <pc:sldMk cId="3652642363" sldId="2578"/>
            <ac:picMk id="11" creationId="{69B70D81-F72F-53CF-B7B2-090996A16730}"/>
          </ac:picMkLst>
        </pc:picChg>
      </pc:sldChg>
      <pc:sldChg chg="addSp delSp modSp new mod ord modAnim">
        <pc:chgData name="Wesley Ishida" userId="620e2cdabe1079cf" providerId="LiveId" clId="{1786C365-C11A-42B7-9B58-F0C42BDB1055}" dt="2025-12-04T19:10:18.890" v="4534"/>
        <pc:sldMkLst>
          <pc:docMk/>
          <pc:sldMk cId="4025015164" sldId="2578"/>
        </pc:sldMkLst>
        <pc:spChg chg="del">
          <ac:chgData name="Wesley Ishida" userId="620e2cdabe1079cf" providerId="LiveId" clId="{1786C365-C11A-42B7-9B58-F0C42BDB1055}" dt="2025-12-04T19:08:48.201" v="4523" actId="478"/>
          <ac:spMkLst>
            <pc:docMk/>
            <pc:sldMk cId="4025015164" sldId="2578"/>
            <ac:spMk id="2" creationId="{BC2B7C0F-EC33-0138-C8F0-8812F7D13476}"/>
          </ac:spMkLst>
        </pc:spChg>
        <pc:spChg chg="del">
          <ac:chgData name="Wesley Ishida" userId="620e2cdabe1079cf" providerId="LiveId" clId="{1786C365-C11A-42B7-9B58-F0C42BDB1055}" dt="2025-12-04T19:08:47.168" v="4522" actId="478"/>
          <ac:spMkLst>
            <pc:docMk/>
            <pc:sldMk cId="4025015164" sldId="2578"/>
            <ac:spMk id="3" creationId="{AA0ACA9A-B269-C4C4-CDD1-9CCE98BECF4D}"/>
          </ac:spMkLst>
        </pc:spChg>
        <pc:spChg chg="del">
          <ac:chgData name="Wesley Ishida" userId="620e2cdabe1079cf" providerId="LiveId" clId="{1786C365-C11A-42B7-9B58-F0C42BDB1055}" dt="2025-12-04T19:08:43.675" v="4521" actId="478"/>
          <ac:spMkLst>
            <pc:docMk/>
            <pc:sldMk cId="4025015164" sldId="2578"/>
            <ac:spMk id="4" creationId="{41BC93A6-45D4-137F-5871-6DDB2392B9F2}"/>
          </ac:spMkLst>
        </pc:spChg>
        <pc:picChg chg="add mod">
          <ac:chgData name="Wesley Ishida" userId="620e2cdabe1079cf" providerId="LiveId" clId="{1786C365-C11A-42B7-9B58-F0C42BDB1055}" dt="2025-12-04T19:09:46.051" v="4530" actId="14100"/>
          <ac:picMkLst>
            <pc:docMk/>
            <pc:sldMk cId="4025015164" sldId="2578"/>
            <ac:picMk id="8" creationId="{FC8D310F-D047-2DB8-660A-068EDF3B4B82}"/>
          </ac:picMkLst>
        </pc:picChg>
      </pc:sldChg>
      <pc:sldChg chg="addSp delSp modSp add mod ord">
        <pc:chgData name="Wesley Ishida" userId="620e2cdabe1079cf" providerId="LiveId" clId="{1786C365-C11A-42B7-9B58-F0C42BDB1055}" dt="2025-12-04T19:37:42.384" v="4759" actId="20577"/>
        <pc:sldMkLst>
          <pc:docMk/>
          <pc:sldMk cId="2153313590" sldId="2579"/>
        </pc:sldMkLst>
        <pc:spChg chg="mod">
          <ac:chgData name="Wesley Ishida" userId="620e2cdabe1079cf" providerId="LiveId" clId="{1786C365-C11A-42B7-9B58-F0C42BDB1055}" dt="2025-12-04T19:36:04.614" v="4745" actId="255"/>
          <ac:spMkLst>
            <pc:docMk/>
            <pc:sldMk cId="2153313590" sldId="2579"/>
            <ac:spMk id="3" creationId="{4D230016-1DEA-5203-FDAA-7091E81A0971}"/>
          </ac:spMkLst>
        </pc:spChg>
        <pc:spChg chg="mod">
          <ac:chgData name="Wesley Ishida" userId="620e2cdabe1079cf" providerId="LiveId" clId="{1786C365-C11A-42B7-9B58-F0C42BDB1055}" dt="2025-12-04T19:37:42.384" v="4759" actId="20577"/>
          <ac:spMkLst>
            <pc:docMk/>
            <pc:sldMk cId="2153313590" sldId="2579"/>
            <ac:spMk id="31" creationId="{094C9F47-2018-E3A6-18BB-AA244A6DCCB0}"/>
          </ac:spMkLst>
        </pc:spChg>
        <pc:picChg chg="add mod">
          <ac:chgData name="Wesley Ishida" userId="620e2cdabe1079cf" providerId="LiveId" clId="{1786C365-C11A-42B7-9B58-F0C42BDB1055}" dt="2025-12-04T19:34:33.877" v="4728"/>
          <ac:picMkLst>
            <pc:docMk/>
            <pc:sldMk cId="2153313590" sldId="2579"/>
            <ac:picMk id="2" creationId="{D6CCB144-8178-6664-FC8D-5830165BB5E2}"/>
          </ac:picMkLst>
        </pc:picChg>
        <pc:picChg chg="del">
          <ac:chgData name="Wesley Ishida" userId="620e2cdabe1079cf" providerId="LiveId" clId="{1786C365-C11A-42B7-9B58-F0C42BDB1055}" dt="2025-12-04T19:34:33.468" v="4727" actId="478"/>
          <ac:picMkLst>
            <pc:docMk/>
            <pc:sldMk cId="2153313590" sldId="2579"/>
            <ac:picMk id="4" creationId="{FB2BF599-C0EA-DC4F-9454-CBF24C81EDB4}"/>
          </ac:picMkLst>
        </pc:picChg>
      </pc:sldChg>
      <pc:sldChg chg="addSp delSp modSp new mod">
        <pc:chgData name="Wesley Ishida" userId="620e2cdabe1079cf" providerId="LiveId" clId="{1786C365-C11A-42B7-9B58-F0C42BDB1055}" dt="2025-12-04T21:45:09.992" v="4918" actId="1076"/>
        <pc:sldMkLst>
          <pc:docMk/>
          <pc:sldMk cId="658391267" sldId="2580"/>
        </pc:sldMkLst>
        <pc:spChg chg="del mod">
          <ac:chgData name="Wesley Ishida" userId="620e2cdabe1079cf" providerId="LiveId" clId="{1786C365-C11A-42B7-9B58-F0C42BDB1055}" dt="2025-12-04T20:01:58.107" v="4849" actId="478"/>
          <ac:spMkLst>
            <pc:docMk/>
            <pc:sldMk cId="658391267" sldId="2580"/>
            <ac:spMk id="2" creationId="{95BDE731-C602-231C-55EF-D70A9B6675FF}"/>
          </ac:spMkLst>
        </pc:spChg>
        <pc:spChg chg="del">
          <ac:chgData name="Wesley Ishida" userId="620e2cdabe1079cf" providerId="LiveId" clId="{1786C365-C11A-42B7-9B58-F0C42BDB1055}" dt="2025-12-04T19:56:48.194" v="4770"/>
          <ac:spMkLst>
            <pc:docMk/>
            <pc:sldMk cId="658391267" sldId="2580"/>
            <ac:spMk id="3" creationId="{31B529B1-1D49-28D0-7D27-F61C60C964E0}"/>
          </ac:spMkLst>
        </pc:spChg>
        <pc:spChg chg="del">
          <ac:chgData name="Wesley Ishida" userId="620e2cdabe1079cf" providerId="LiveId" clId="{1786C365-C11A-42B7-9B58-F0C42BDB1055}" dt="2025-12-04T19:56:15.058" v="4761"/>
          <ac:spMkLst>
            <pc:docMk/>
            <pc:sldMk cId="658391267" sldId="2580"/>
            <ac:spMk id="4" creationId="{882289BC-A2CA-0AA9-83EC-A304814F7F09}"/>
          </ac:spMkLst>
        </pc:spChg>
        <pc:spChg chg="del">
          <ac:chgData name="Wesley Ishida" userId="620e2cdabe1079cf" providerId="LiveId" clId="{1786C365-C11A-42B7-9B58-F0C42BDB1055}" dt="2025-12-04T20:05:48.656" v="4913" actId="478"/>
          <ac:spMkLst>
            <pc:docMk/>
            <pc:sldMk cId="658391267" sldId="2580"/>
            <ac:spMk id="5" creationId="{9A9BDFBD-5657-C6E8-B819-93384AA50CA6}"/>
          </ac:spMkLst>
        </pc:spChg>
        <pc:spChg chg="del">
          <ac:chgData name="Wesley Ishida" userId="620e2cdabe1079cf" providerId="LiveId" clId="{1786C365-C11A-42B7-9B58-F0C42BDB1055}" dt="2025-12-04T20:05:53.368" v="4914" actId="478"/>
          <ac:spMkLst>
            <pc:docMk/>
            <pc:sldMk cId="658391267" sldId="2580"/>
            <ac:spMk id="6" creationId="{F8D5DF0E-E552-63C7-AC6B-59ABA4043232}"/>
          </ac:spMkLst>
        </pc:spChg>
        <pc:spChg chg="del">
          <ac:chgData name="Wesley Ishida" userId="620e2cdabe1079cf" providerId="LiveId" clId="{1786C365-C11A-42B7-9B58-F0C42BDB1055}" dt="2025-12-04T20:06:30.077" v="4915" actId="478"/>
          <ac:spMkLst>
            <pc:docMk/>
            <pc:sldMk cId="658391267" sldId="2580"/>
            <ac:spMk id="7" creationId="{45C75326-14D5-4B92-9FE1-9FFAE6C3AE7C}"/>
          </ac:spMkLst>
        </pc:spChg>
        <pc:spChg chg="add del mod">
          <ac:chgData name="Wesley Ishida" userId="620e2cdabe1079cf" providerId="LiveId" clId="{1786C365-C11A-42B7-9B58-F0C42BDB1055}" dt="2025-12-04T19:57:48.015" v="4776" actId="478"/>
          <ac:spMkLst>
            <pc:docMk/>
            <pc:sldMk cId="658391267" sldId="2580"/>
            <ac:spMk id="13" creationId="{4F4826CF-8C1A-6682-BC1E-D948D8570965}"/>
          </ac:spMkLst>
        </pc:spChg>
        <pc:spChg chg="add del mod">
          <ac:chgData name="Wesley Ishida" userId="620e2cdabe1079cf" providerId="LiveId" clId="{1786C365-C11A-42B7-9B58-F0C42BDB1055}" dt="2025-12-04T19:57:53.033" v="4778" actId="478"/>
          <ac:spMkLst>
            <pc:docMk/>
            <pc:sldMk cId="658391267" sldId="2580"/>
            <ac:spMk id="15" creationId="{BA8C5742-58B1-2816-CE30-A4B845FCC80C}"/>
          </ac:spMkLst>
        </pc:spChg>
        <pc:spChg chg="add del mod">
          <ac:chgData name="Wesley Ishida" userId="620e2cdabe1079cf" providerId="LiveId" clId="{1786C365-C11A-42B7-9B58-F0C42BDB1055}" dt="2025-12-04T19:58:04.597" v="4780"/>
          <ac:spMkLst>
            <pc:docMk/>
            <pc:sldMk cId="658391267" sldId="2580"/>
            <ac:spMk id="17" creationId="{DAEE08B8-8662-63CA-66DA-7BEF593BEBFC}"/>
          </ac:spMkLst>
        </pc:spChg>
        <pc:picChg chg="add del mod">
          <ac:chgData name="Wesley Ishida" userId="620e2cdabe1079cf" providerId="LiveId" clId="{1786C365-C11A-42B7-9B58-F0C42BDB1055}" dt="2025-12-04T19:57:50.906" v="4777" actId="478"/>
          <ac:picMkLst>
            <pc:docMk/>
            <pc:sldMk cId="658391267" sldId="2580"/>
            <ac:picMk id="9" creationId="{1F98E7EC-677A-26B6-0224-B72A3B0F0F96}"/>
          </ac:picMkLst>
        </pc:picChg>
        <pc:picChg chg="add del mod">
          <ac:chgData name="Wesley Ishida" userId="620e2cdabe1079cf" providerId="LiveId" clId="{1786C365-C11A-42B7-9B58-F0C42BDB1055}" dt="2025-12-04T19:57:53.751" v="4779" actId="478"/>
          <ac:picMkLst>
            <pc:docMk/>
            <pc:sldMk cId="658391267" sldId="2580"/>
            <ac:picMk id="11" creationId="{2321BA73-9D15-0DDC-2BD4-4597F54DBFD0}"/>
          </ac:picMkLst>
        </pc:picChg>
        <pc:picChg chg="add mod">
          <ac:chgData name="Wesley Ishida" userId="620e2cdabe1079cf" providerId="LiveId" clId="{1786C365-C11A-42B7-9B58-F0C42BDB1055}" dt="2025-12-04T20:04:17.835" v="4894" actId="14100"/>
          <ac:picMkLst>
            <pc:docMk/>
            <pc:sldMk cId="658391267" sldId="2580"/>
            <ac:picMk id="19" creationId="{CDF3949F-4819-7398-5B54-DC1DFEBBA63B}"/>
          </ac:picMkLst>
        </pc:picChg>
        <pc:picChg chg="add mod">
          <ac:chgData name="Wesley Ishida" userId="620e2cdabe1079cf" providerId="LiveId" clId="{1786C365-C11A-42B7-9B58-F0C42BDB1055}" dt="2025-12-04T20:04:24.283" v="4895" actId="14100"/>
          <ac:picMkLst>
            <pc:docMk/>
            <pc:sldMk cId="658391267" sldId="2580"/>
            <ac:picMk id="21" creationId="{A1AE1E5F-E452-74DF-4A72-DFE92AB451AD}"/>
          </ac:picMkLst>
        </pc:picChg>
        <pc:picChg chg="add mod">
          <ac:chgData name="Wesley Ishida" userId="620e2cdabe1079cf" providerId="LiveId" clId="{1786C365-C11A-42B7-9B58-F0C42BDB1055}" dt="2025-12-04T20:03:52.681" v="4888" actId="14100"/>
          <ac:picMkLst>
            <pc:docMk/>
            <pc:sldMk cId="658391267" sldId="2580"/>
            <ac:picMk id="23" creationId="{6C1A972B-9BA0-AD3A-BB0C-67653EC8284E}"/>
          </ac:picMkLst>
        </pc:picChg>
        <pc:picChg chg="add mod">
          <ac:chgData name="Wesley Ishida" userId="620e2cdabe1079cf" providerId="LiveId" clId="{1786C365-C11A-42B7-9B58-F0C42BDB1055}" dt="2025-12-04T21:45:09.992" v="4918" actId="1076"/>
          <ac:picMkLst>
            <pc:docMk/>
            <pc:sldMk cId="658391267" sldId="2580"/>
            <ac:picMk id="25" creationId="{318D1EB5-AD28-CA81-92C0-5815EE4E44E7}"/>
          </ac:picMkLst>
        </pc:picChg>
        <pc:picChg chg="add mod">
          <ac:chgData name="Wesley Ishida" userId="620e2cdabe1079cf" providerId="LiveId" clId="{1786C365-C11A-42B7-9B58-F0C42BDB1055}" dt="2025-12-04T20:05:43.649" v="4912" actId="1076"/>
          <ac:picMkLst>
            <pc:docMk/>
            <pc:sldMk cId="658391267" sldId="2580"/>
            <ac:picMk id="27" creationId="{4867DC91-605B-B562-A716-0C1E334FD1DE}"/>
          </ac:picMkLst>
        </pc:picChg>
        <pc:picChg chg="add del mod ord">
          <ac:chgData name="Wesley Ishida" userId="620e2cdabe1079cf" providerId="LiveId" clId="{1786C365-C11A-42B7-9B58-F0C42BDB1055}" dt="2025-12-04T20:00:24.321" v="4819" actId="478"/>
          <ac:picMkLst>
            <pc:docMk/>
            <pc:sldMk cId="658391267" sldId="2580"/>
            <ac:picMk id="29" creationId="{FFA9FCD0-1AD0-2A8F-832A-FF50DD939550}"/>
          </ac:picMkLst>
        </pc:picChg>
        <pc:picChg chg="add mod">
          <ac:chgData name="Wesley Ishida" userId="620e2cdabe1079cf" providerId="LiveId" clId="{1786C365-C11A-42B7-9B58-F0C42BDB1055}" dt="2025-12-04T20:00:46.561" v="4821" actId="167"/>
          <ac:picMkLst>
            <pc:docMk/>
            <pc:sldMk cId="658391267" sldId="2580"/>
            <ac:picMk id="1026" creationId="{AB09D09A-6182-1B66-E41B-03AA938DED5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530F6A-4FAD-4AE3-854C-2591769D1C8B}"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960DBE-7940-4D96-93E8-30B09F1746E2}" type="slidenum">
              <a:rPr lang="en-US" smtClean="0"/>
              <a:t>‹#›</a:t>
            </a:fld>
            <a:endParaRPr lang="en-US"/>
          </a:p>
        </p:txBody>
      </p:sp>
    </p:spTree>
    <p:extLst>
      <p:ext uri="{BB962C8B-B14F-4D97-AF65-F5344CB8AC3E}">
        <p14:creationId xmlns:p14="http://schemas.microsoft.com/office/powerpoint/2010/main" val="4091680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This presentation introduces a space-themed template designed to simulate a journey flying into a galaxy. We will explore the various slide templates included to create an immersive cosmic experience.
</a:t>
            </a:r>
          </a:p>
        </p:txBody>
      </p:sp>
      <p:sp>
        <p:nvSpPr>
          <p:cNvPr id="4" name="Slide Number Placeholder 3"/>
          <p:cNvSpPr>
            <a:spLocks noGrp="1"/>
          </p:cNvSpPr>
          <p:nvPr>
            <p:ph type="sldNum" sz="quarter" idx="5"/>
          </p:nvPr>
        </p:nvSpPr>
        <p:spPr/>
        <p:txBody>
          <a:bodyPr/>
          <a:lstStyle/>
          <a:p>
            <a:fld id="{D328B58A-1E93-4D60-BE61-FA0BA3AD872E}" type="slidenum">
              <a:rPr lang="en-US" smtClean="0"/>
              <a:t>1</a:t>
            </a:fld>
            <a:endParaRPr lang="en-US"/>
          </a:p>
        </p:txBody>
      </p:sp>
    </p:spTree>
    <p:extLst>
      <p:ext uri="{BB962C8B-B14F-4D97-AF65-F5344CB8AC3E}">
        <p14:creationId xmlns:p14="http://schemas.microsoft.com/office/powerpoint/2010/main" val="3977128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title slide sets the tone with a captivating cosmic background and bold typography. It immediately immerses the audience in the theme of space exploration and the galaxy simulation journey.
Image source: Microsoft 365 content library
</a:t>
            </a:r>
          </a:p>
        </p:txBody>
      </p:sp>
      <p:sp>
        <p:nvSpPr>
          <p:cNvPr id="4" name="Slide Number Placeholder 3"/>
          <p:cNvSpPr>
            <a:spLocks noGrp="1"/>
          </p:cNvSpPr>
          <p:nvPr>
            <p:ph type="sldNum" sz="quarter" idx="5"/>
          </p:nvPr>
        </p:nvSpPr>
        <p:spPr/>
        <p:txBody>
          <a:bodyPr/>
          <a:lstStyle/>
          <a:p>
            <a:fld id="{D328B58A-1E93-4D60-BE61-FA0BA3AD872E}" type="slidenum">
              <a:rPr lang="en-US" smtClean="0"/>
              <a:t>2</a:t>
            </a:fld>
            <a:endParaRPr lang="en-US"/>
          </a:p>
        </p:txBody>
      </p:sp>
    </p:spTree>
    <p:extLst>
      <p:ext uri="{BB962C8B-B14F-4D97-AF65-F5344CB8AC3E}">
        <p14:creationId xmlns:p14="http://schemas.microsoft.com/office/powerpoint/2010/main" val="172216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65EF1-56EC-4BB5-BFC0-094621899C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41FC49-D018-4294-D6AB-210C49F0DB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4BC86C-88DC-D5B9-4E2D-CF3E606F5DDC}"/>
              </a:ext>
            </a:extLst>
          </p:cNvPr>
          <p:cNvSpPr>
            <a:spLocks noGrp="1"/>
          </p:cNvSpPr>
          <p:nvPr>
            <p:ph type="body" idx="1"/>
          </p:nvPr>
        </p:nvSpPr>
        <p:spPr/>
        <p:txBody>
          <a:bodyPr/>
          <a:lstStyle/>
          <a:p>
            <a:r>
              <a:rPr lang="en-US"/>
              <a:t>
---
The title slide sets the tone with a captivating cosmic background and bold typography. It immediately immerses the audience in the theme of space exploration and the galaxy simulation journey.
Image source: Microsoft 365 content library
</a:t>
            </a:r>
          </a:p>
        </p:txBody>
      </p:sp>
      <p:sp>
        <p:nvSpPr>
          <p:cNvPr id="4" name="Slide Number Placeholder 3">
            <a:extLst>
              <a:ext uri="{FF2B5EF4-FFF2-40B4-BE49-F238E27FC236}">
                <a16:creationId xmlns:a16="http://schemas.microsoft.com/office/drawing/2014/main" id="{DC15B9A5-F999-7F67-1C7F-AB68625099E9}"/>
              </a:ext>
            </a:extLst>
          </p:cNvPr>
          <p:cNvSpPr>
            <a:spLocks noGrp="1"/>
          </p:cNvSpPr>
          <p:nvPr>
            <p:ph type="sldNum" sz="quarter" idx="5"/>
          </p:nvPr>
        </p:nvSpPr>
        <p:spPr/>
        <p:txBody>
          <a:bodyPr/>
          <a:lstStyle/>
          <a:p>
            <a:fld id="{D328B58A-1E93-4D60-BE61-FA0BA3AD872E}" type="slidenum">
              <a:rPr lang="en-US" smtClean="0"/>
              <a:t>3</a:t>
            </a:fld>
            <a:endParaRPr lang="en-US"/>
          </a:p>
        </p:txBody>
      </p:sp>
    </p:spTree>
    <p:extLst>
      <p:ext uri="{BB962C8B-B14F-4D97-AF65-F5344CB8AC3E}">
        <p14:creationId xmlns:p14="http://schemas.microsoft.com/office/powerpoint/2010/main" val="3607555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animation slide template incorporates dynamic effects to simulate flying through the galaxy. Smooth transitions and animated stars or celestial bodies engage viewers and enhance the sense of cosmic travel.
Image source: Microsoft 365 content library
</a:t>
            </a:r>
          </a:p>
        </p:txBody>
      </p:sp>
      <p:sp>
        <p:nvSpPr>
          <p:cNvPr id="4" name="Slide Number Placeholder 3"/>
          <p:cNvSpPr>
            <a:spLocks noGrp="1"/>
          </p:cNvSpPr>
          <p:nvPr>
            <p:ph type="sldNum" sz="quarter" idx="5"/>
          </p:nvPr>
        </p:nvSpPr>
        <p:spPr/>
        <p:txBody>
          <a:bodyPr/>
          <a:lstStyle/>
          <a:p>
            <a:fld id="{D328B58A-1E93-4D60-BE61-FA0BA3AD872E}" type="slidenum">
              <a:rPr lang="en-US" smtClean="0"/>
              <a:t>5</a:t>
            </a:fld>
            <a:endParaRPr lang="en-US"/>
          </a:p>
        </p:txBody>
      </p:sp>
    </p:spTree>
    <p:extLst>
      <p:ext uri="{BB962C8B-B14F-4D97-AF65-F5344CB8AC3E}">
        <p14:creationId xmlns:p14="http://schemas.microsoft.com/office/powerpoint/2010/main" val="1479031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2A6CD-C7E0-E29F-045E-F38003DC55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6C11C-FC2D-8B7C-4F0A-1F97181FEE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741FF4-32DE-0FB0-D9E3-B2191BE4AD69}"/>
              </a:ext>
            </a:extLst>
          </p:cNvPr>
          <p:cNvSpPr>
            <a:spLocks noGrp="1"/>
          </p:cNvSpPr>
          <p:nvPr>
            <p:ph type="body" idx="1"/>
          </p:nvPr>
        </p:nvSpPr>
        <p:spPr/>
        <p:txBody>
          <a:bodyPr/>
          <a:lstStyle/>
          <a:p>
            <a:r>
              <a:rPr lang="en-US"/>
              <a:t>
---
The title slide sets the tone with a captivating cosmic background and bold typography. It immediately immerses the audience in the theme of space exploration and the galaxy simulation journey.
Image source: Microsoft 365 content library
</a:t>
            </a:r>
          </a:p>
        </p:txBody>
      </p:sp>
      <p:sp>
        <p:nvSpPr>
          <p:cNvPr id="4" name="Slide Number Placeholder 3">
            <a:extLst>
              <a:ext uri="{FF2B5EF4-FFF2-40B4-BE49-F238E27FC236}">
                <a16:creationId xmlns:a16="http://schemas.microsoft.com/office/drawing/2014/main" id="{D284B0DB-4DD6-0EAF-1E91-81A33DCA89E1}"/>
              </a:ext>
            </a:extLst>
          </p:cNvPr>
          <p:cNvSpPr>
            <a:spLocks noGrp="1"/>
          </p:cNvSpPr>
          <p:nvPr>
            <p:ph type="sldNum" sz="quarter" idx="5"/>
          </p:nvPr>
        </p:nvSpPr>
        <p:spPr/>
        <p:txBody>
          <a:bodyPr/>
          <a:lstStyle/>
          <a:p>
            <a:fld id="{D328B58A-1E93-4D60-BE61-FA0BA3AD872E}" type="slidenum">
              <a:rPr lang="en-US" smtClean="0"/>
              <a:t>8</a:t>
            </a:fld>
            <a:endParaRPr lang="en-US"/>
          </a:p>
        </p:txBody>
      </p:sp>
    </p:spTree>
    <p:extLst>
      <p:ext uri="{BB962C8B-B14F-4D97-AF65-F5344CB8AC3E}">
        <p14:creationId xmlns:p14="http://schemas.microsoft.com/office/powerpoint/2010/main" val="308582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31172" y="3425399"/>
            <a:ext cx="7685140" cy="2621154"/>
          </a:xfrm>
        </p:spPr>
        <p:txBody>
          <a:bodyPr anchor="b">
            <a:noAutofit/>
          </a:bodyPr>
          <a:lstStyle>
            <a:lvl1pPr algn="l">
              <a:defRPr sz="7200">
                <a:solidFill>
                  <a:schemeClr val="bg2"/>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31172" y="415057"/>
            <a:ext cx="7685139" cy="1414091"/>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bg1"/>
                </a:solidFill>
              </a:defRPr>
            </a:lvl1pPr>
          </a:lstStyle>
          <a:p>
            <a:fld id="{B04EF954-66B1-4168-AF40-97F3DAF43FC4}" type="datetime1">
              <a:rPr lang="en-US" smtClean="0"/>
              <a:t>12/2/2025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bg1"/>
                </a:solidFill>
              </a:defRPr>
            </a:lvl1pPr>
          </a:lstStyle>
          <a:p>
            <a:fld id="{84C450F2-3BB4-4AE4-8A35-A9D7AEA4C850}" type="slidenum">
              <a:rPr lang="en-US" smtClean="0"/>
              <a:pPr/>
              <a:t>‹#›</a:t>
            </a:fld>
            <a:endParaRPr lang="en-US" dirty="0"/>
          </a:p>
        </p:txBody>
      </p:sp>
    </p:spTree>
    <p:extLst>
      <p:ext uri="{BB962C8B-B14F-4D97-AF65-F5344CB8AC3E}">
        <p14:creationId xmlns:p14="http://schemas.microsoft.com/office/powerpoint/2010/main" val="4168215141"/>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91006" y="998230"/>
            <a:ext cx="3951469" cy="1947672"/>
          </a:xfrm>
        </p:spPr>
        <p:txBody>
          <a:bodyPr anchor="b">
            <a:noAutofit/>
          </a:bodyPr>
          <a:lstStyle>
            <a:lvl1pPr>
              <a:defRPr sz="4400"/>
            </a:lvl1pPr>
          </a:lstStyle>
          <a:p>
            <a:r>
              <a:rPr lang="en-US" dirty="0"/>
              <a:t>Click to edit Master title style</a:t>
            </a:r>
          </a:p>
        </p:txBody>
      </p:sp>
      <p:sp>
        <p:nvSpPr>
          <p:cNvPr id="9" name="Picture Placeholder 3">
            <a:extLst>
              <a:ext uri="{FF2B5EF4-FFF2-40B4-BE49-F238E27FC236}">
                <a16:creationId xmlns:a16="http://schemas.microsoft.com/office/drawing/2014/main" id="{DD60ACDC-1760-F721-E270-0D2FC4872DF2}"/>
              </a:ext>
            </a:extLst>
          </p:cNvPr>
          <p:cNvSpPr>
            <a:spLocks noGrp="1"/>
          </p:cNvSpPr>
          <p:nvPr>
            <p:ph type="pic" sz="quarter" idx="15"/>
          </p:nvPr>
        </p:nvSpPr>
        <p:spPr>
          <a:xfrm>
            <a:off x="0" y="0"/>
            <a:ext cx="7002464" cy="6399152"/>
          </a:xfrm>
          <a:custGeom>
            <a:avLst/>
            <a:gdLst>
              <a:gd name="connsiteX0" fmla="*/ 0 w 7002464"/>
              <a:gd name="connsiteY0" fmla="*/ 0 h 6399152"/>
              <a:gd name="connsiteX1" fmla="*/ 7002464 w 7002464"/>
              <a:gd name="connsiteY1" fmla="*/ 0 h 6399152"/>
              <a:gd name="connsiteX2" fmla="*/ 7002464 w 7002464"/>
              <a:gd name="connsiteY2" fmla="*/ 5797156 h 6399152"/>
              <a:gd name="connsiteX3" fmla="*/ 6400468 w 7002464"/>
              <a:gd name="connsiteY3" fmla="*/ 6399152 h 6399152"/>
              <a:gd name="connsiteX4" fmla="*/ 0 w 7002464"/>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2464" h="6399152">
                <a:moveTo>
                  <a:pt x="0" y="0"/>
                </a:moveTo>
                <a:lnTo>
                  <a:pt x="7002464" y="0"/>
                </a:lnTo>
                <a:lnTo>
                  <a:pt x="7002464" y="5797156"/>
                </a:lnTo>
                <a:cubicBezTo>
                  <a:pt x="7002464" y="6129629"/>
                  <a:pt x="6732941" y="6399152"/>
                  <a:pt x="6400468" y="6399152"/>
                </a:cubicBezTo>
                <a:lnTo>
                  <a:pt x="0" y="6399152"/>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691007" y="3099815"/>
            <a:ext cx="3951469" cy="3084599"/>
          </a:xfrm>
        </p:spPr>
        <p:txBody>
          <a:bodyPr>
            <a:normAutofit/>
          </a:bodyPr>
          <a:lstStyle>
            <a:lvl1pPr marL="342900" indent="-342900">
              <a:buFont typeface="+mj-lt"/>
              <a:buAutoNum type="arabicPeriod"/>
              <a:defRPr sz="1800"/>
            </a:lvl1pPr>
            <a:lvl2pPr marL="571500" indent="-342900">
              <a:buFont typeface="+mj-lt"/>
              <a:buAutoNum type="alphaLcPeriod"/>
              <a:defRPr sz="1600"/>
            </a:lvl2pPr>
            <a:lvl3pPr marL="800100" indent="-342900">
              <a:buFont typeface="+mj-lt"/>
              <a:buAutoNum type="romanLcPeriod"/>
              <a:defRPr sz="1400"/>
            </a:lvl3pPr>
            <a:lvl4pPr marL="914400" indent="-228600">
              <a:buFont typeface="+mj-lt"/>
              <a:buAutoNum type="arabicParenR"/>
              <a:defRPr sz="1200"/>
            </a:lvl4pPr>
            <a:lvl5pPr marL="1143000" indent="-228600">
              <a:buFont typeface="+mj-lt"/>
              <a:buAutoNum type="alphaLcParen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C747D10D-DAA6-49BD-BCDC-42DE71F72A89}" type="datetime1">
              <a:rPr lang="en-US" smtClean="0"/>
              <a:t>12/2/2025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7878670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479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31313"/>
                </a:solidFill>
                <a:effectLst/>
                <a:uLnTx/>
                <a:uFillTx/>
                <a:latin typeface="Neue Haas Grotesk Text Pro"/>
                <a:ea typeface="+mn-ea"/>
                <a:cs typeface="+mn-cs"/>
              </a:rPr>
              <a:t>Click to edit Master text styles</a:t>
            </a:r>
          </a:p>
          <a:p>
            <a:pPr marL="4572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31313"/>
                </a:solidFill>
                <a:effectLst/>
                <a:uLnTx/>
                <a:uFillTx/>
                <a:latin typeface="Neue Haas Grotesk Text Pro"/>
                <a:ea typeface="+mn-ea"/>
                <a:cs typeface="+mn-cs"/>
              </a:rPr>
              <a:t>Second level</a:t>
            </a:r>
          </a:p>
          <a:p>
            <a:pPr marL="685800" marR="0" lvl="2"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31313"/>
                </a:solidFill>
                <a:effectLst/>
                <a:uLnTx/>
                <a:uFillTx/>
                <a:latin typeface="Neue Haas Grotesk Text Pro"/>
                <a:ea typeface="+mn-ea"/>
                <a:cs typeface="+mn-cs"/>
              </a:rPr>
              <a:t>Third level</a:t>
            </a:r>
          </a:p>
          <a:p>
            <a:pPr marL="914400" marR="0" lvl="3"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31313"/>
                </a:solidFill>
                <a:effectLst/>
                <a:uLnTx/>
                <a:uFillTx/>
                <a:latin typeface="Neue Haas Grotesk Text Pro"/>
                <a:ea typeface="+mn-ea"/>
                <a:cs typeface="+mn-cs"/>
              </a:rPr>
              <a:t>Fourth level</a:t>
            </a:r>
          </a:p>
          <a:p>
            <a:pPr marL="1143000" marR="0" lvl="4"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131313"/>
                </a:solidFill>
                <a:effectLst/>
                <a:uLnTx/>
                <a:uFillTx/>
                <a:latin typeface="Neue Haas Grotesk Text Pro"/>
                <a:ea typeface="+mn-ea"/>
                <a:cs typeface="+mn-cs"/>
              </a:rPr>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99C55D-C47D-42B9-AD20-3E2CCE08596C}" type="datetime1">
              <a:rPr lang="en-US" smtClean="0"/>
              <a:t>12/2/2025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58311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1EA44AD-1FB0-4882-B380-D102D5E41B49}" type="datetime1">
              <a:rPr lang="en-US" smtClean="0"/>
              <a:t>12/2/2025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17341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21FD0E9-BB2A-40F4-9FCA-339953EA9BCB}" type="datetime1">
              <a:rPr lang="en-US" smtClean="0"/>
              <a:t>12/2/2025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33371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79"/>
            <a:ext cx="4032505" cy="3621024"/>
          </a:xfrm>
        </p:spPr>
        <p:txBody>
          <a:bodyPr anchor="t">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5422392" y="640715"/>
            <a:ext cx="5968098"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82DCE86-7B4C-43EC-801D-4B957536C306}" type="datetime1">
              <a:rPr lang="en-US" smtClean="0"/>
              <a:t>12/2/2025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55102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425696" y="640080"/>
            <a:ext cx="715975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FD3FCD9-BE24-4676-9D2E-63D9ED82EDA2}" type="datetime1">
              <a:rPr lang="en-US" smtClean="0"/>
              <a:t>12/2/2025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39734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CA290A-121B-47D5-B4CD-63E70D76A5D5}" type="datetime1">
              <a:rPr lang="en-US" smtClean="0"/>
              <a:t>12/2/2025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77979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CE823DF8-AABE-3B17-254E-81CD7CA2B5BF}"/>
              </a:ext>
            </a:extLst>
          </p:cNvPr>
          <p:cNvSpPr>
            <a:spLocks noGrp="1"/>
          </p:cNvSpPr>
          <p:nvPr>
            <p:ph type="pic" sz="quarter" idx="15"/>
          </p:nvPr>
        </p:nvSpPr>
        <p:spPr>
          <a:xfrm>
            <a:off x="5737594" y="0"/>
            <a:ext cx="6454406" cy="6399152"/>
          </a:xfrm>
          <a:custGeom>
            <a:avLst/>
            <a:gdLst>
              <a:gd name="connsiteX0" fmla="*/ 0 w 6454406"/>
              <a:gd name="connsiteY0" fmla="*/ 0 h 6399152"/>
              <a:gd name="connsiteX1" fmla="*/ 6454406 w 6454406"/>
              <a:gd name="connsiteY1" fmla="*/ 0 h 6399152"/>
              <a:gd name="connsiteX2" fmla="*/ 6454406 w 6454406"/>
              <a:gd name="connsiteY2" fmla="*/ 6399152 h 6399152"/>
              <a:gd name="connsiteX3" fmla="*/ 601995 w 6454406"/>
              <a:gd name="connsiteY3" fmla="*/ 6399152 h 6399152"/>
              <a:gd name="connsiteX4" fmla="*/ 0 w 6454406"/>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406" h="6399152">
                <a:moveTo>
                  <a:pt x="0" y="0"/>
                </a:moveTo>
                <a:lnTo>
                  <a:pt x="6454406" y="0"/>
                </a:lnTo>
                <a:lnTo>
                  <a:pt x="6454406" y="6399152"/>
                </a:lnTo>
                <a:lnTo>
                  <a:pt x="601995" y="6399152"/>
                </a:lnTo>
                <a:cubicBezTo>
                  <a:pt x="269522" y="6399152"/>
                  <a:pt x="0" y="6129629"/>
                  <a:pt x="0" y="5797156"/>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60A58D8-7EDF-40A6-A98C-8CBDF59A319E}" type="datetime1">
              <a:rPr lang="en-US" smtClean="0"/>
              <a:t>12/2/2025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510727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6F26914B-7405-10AB-A859-8165D7B1A93C}"/>
              </a:ext>
            </a:extLst>
          </p:cNvPr>
          <p:cNvSpPr>
            <a:spLocks noGrp="1"/>
          </p:cNvSpPr>
          <p:nvPr>
            <p:ph type="pic" sz="quarter" idx="15"/>
          </p:nvPr>
        </p:nvSpPr>
        <p:spPr>
          <a:xfrm>
            <a:off x="0" y="1"/>
            <a:ext cx="6591300" cy="6410303"/>
          </a:xfrm>
          <a:custGeom>
            <a:avLst/>
            <a:gdLst>
              <a:gd name="connsiteX0" fmla="*/ 0 w 6591300"/>
              <a:gd name="connsiteY0" fmla="*/ 0 h 6410303"/>
              <a:gd name="connsiteX1" fmla="*/ 6591300 w 6591300"/>
              <a:gd name="connsiteY1" fmla="*/ 0 h 6410303"/>
              <a:gd name="connsiteX2" fmla="*/ 6591300 w 6591300"/>
              <a:gd name="connsiteY2" fmla="*/ 5807073 h 6410303"/>
              <a:gd name="connsiteX3" fmla="*/ 5988070 w 6591300"/>
              <a:gd name="connsiteY3" fmla="*/ 6410303 h 6410303"/>
              <a:gd name="connsiteX4" fmla="*/ 0 w 6591300"/>
              <a:gd name="connsiteY4" fmla="*/ 6410303 h 6410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410303">
                <a:moveTo>
                  <a:pt x="0" y="0"/>
                </a:moveTo>
                <a:lnTo>
                  <a:pt x="6591300" y="0"/>
                </a:lnTo>
                <a:lnTo>
                  <a:pt x="6591300" y="5807073"/>
                </a:lnTo>
                <a:cubicBezTo>
                  <a:pt x="6591300" y="6140228"/>
                  <a:pt x="6321225" y="6410303"/>
                  <a:pt x="5988070" y="6410303"/>
                </a:cubicBezTo>
                <a:lnTo>
                  <a:pt x="0" y="6410303"/>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16DF7C3E-B5DF-4043-B2F9-CD94B277B81B}" type="datetime1">
              <a:rPr lang="en-US" smtClean="0"/>
              <a:t>12/2/2025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89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58FA1BA0-D099-705F-F85E-3FBC782F7651}"/>
              </a:ext>
            </a:extLst>
          </p:cNvPr>
          <p:cNvSpPr>
            <a:spLocks noGrp="1"/>
          </p:cNvSpPr>
          <p:nvPr>
            <p:ph type="pic" sz="quarter" idx="15"/>
          </p:nvPr>
        </p:nvSpPr>
        <p:spPr>
          <a:xfrm>
            <a:off x="4502843" y="2"/>
            <a:ext cx="7689157" cy="6399151"/>
          </a:xfrm>
          <a:custGeom>
            <a:avLst/>
            <a:gdLst>
              <a:gd name="connsiteX0" fmla="*/ 0 w 7689157"/>
              <a:gd name="connsiteY0" fmla="*/ 0 h 6399151"/>
              <a:gd name="connsiteX1" fmla="*/ 7689157 w 7689157"/>
              <a:gd name="connsiteY1" fmla="*/ 0 h 6399151"/>
              <a:gd name="connsiteX2" fmla="*/ 7689157 w 7689157"/>
              <a:gd name="connsiteY2" fmla="*/ 6399151 h 6399151"/>
              <a:gd name="connsiteX3" fmla="*/ 601997 w 7689157"/>
              <a:gd name="connsiteY3" fmla="*/ 6399151 h 6399151"/>
              <a:gd name="connsiteX4" fmla="*/ 0 w 7689157"/>
              <a:gd name="connsiteY4" fmla="*/ 5797155 h 639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399151">
                <a:moveTo>
                  <a:pt x="0" y="0"/>
                </a:moveTo>
                <a:lnTo>
                  <a:pt x="7689157" y="0"/>
                </a:lnTo>
                <a:lnTo>
                  <a:pt x="7689157" y="6399151"/>
                </a:lnTo>
                <a:lnTo>
                  <a:pt x="601997" y="6399151"/>
                </a:lnTo>
                <a:cubicBezTo>
                  <a:pt x="269523" y="6399151"/>
                  <a:pt x="0" y="6129628"/>
                  <a:pt x="0" y="5797155"/>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84F04B89-F088-43E2-8F95-5A2E5E9F612E}" type="datetime1">
              <a:rPr lang="en-US" smtClean="0"/>
              <a:t>12/2/2025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22516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431172" y="553616"/>
            <a:ext cx="7914087" cy="4008859"/>
          </a:xfrm>
        </p:spPr>
        <p:txBody>
          <a:bodyPr anchor="t">
            <a:normAutofit/>
          </a:bodyPr>
          <a:lstStyle>
            <a:lvl1pPr>
              <a:defRPr sz="60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431172" y="5088156"/>
            <a:ext cx="7914087" cy="1166648"/>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a:xfrm>
            <a:off x="431172" y="6490524"/>
            <a:ext cx="2841959" cy="336141"/>
          </a:xfrm>
        </p:spPr>
        <p:txBody>
          <a:bodyPr/>
          <a:lstStyle/>
          <a:p>
            <a:fld id="{26233410-150A-4A72-BF63-6D3ACBC30148}" type="datetime1">
              <a:rPr lang="en-US" smtClean="0"/>
              <a:t>12/2/2025</a:t>
            </a:fld>
            <a:endParaRPr lang="en-US" dirty="0"/>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a:xfrm>
            <a:off x="8893370" y="6490524"/>
            <a:ext cx="2662834" cy="336141"/>
          </a:xfrm>
        </p:spPr>
        <p:txBody>
          <a:bodyPr/>
          <a:lstStyle/>
          <a:p>
            <a:r>
              <a:rPr lang="en-US" dirty="0"/>
              <a:t>Sample Footer Text</a:t>
            </a:r>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84C450F2-3BB4-4AE4-8A35-A9D7AEA4C850}" type="slidenum">
              <a:rPr lang="en-US" smtClean="0"/>
              <a:t>‹#›</a:t>
            </a:fld>
            <a:endParaRPr lang="en-US" dirty="0"/>
          </a:p>
        </p:txBody>
      </p:sp>
    </p:spTree>
    <p:extLst>
      <p:ext uri="{BB962C8B-B14F-4D97-AF65-F5344CB8AC3E}">
        <p14:creationId xmlns:p14="http://schemas.microsoft.com/office/powerpoint/2010/main" val="26037781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F44EE1A0-D83B-FE6C-4495-F55C5070D5D1}"/>
              </a:ext>
            </a:extLst>
          </p:cNvPr>
          <p:cNvSpPr>
            <a:spLocks noGrp="1"/>
          </p:cNvSpPr>
          <p:nvPr>
            <p:ph type="pic" sz="quarter" idx="15"/>
          </p:nvPr>
        </p:nvSpPr>
        <p:spPr>
          <a:xfrm>
            <a:off x="0" y="0"/>
            <a:ext cx="7734300" cy="6399152"/>
          </a:xfrm>
          <a:custGeom>
            <a:avLst/>
            <a:gdLst>
              <a:gd name="connsiteX0" fmla="*/ 0 w 7734300"/>
              <a:gd name="connsiteY0" fmla="*/ 0 h 6399152"/>
              <a:gd name="connsiteX1" fmla="*/ 7734300 w 7734300"/>
              <a:gd name="connsiteY1" fmla="*/ 0 h 6399152"/>
              <a:gd name="connsiteX2" fmla="*/ 7734300 w 7734300"/>
              <a:gd name="connsiteY2" fmla="*/ 5797156 h 6399152"/>
              <a:gd name="connsiteX3" fmla="*/ 7132304 w 7734300"/>
              <a:gd name="connsiteY3" fmla="*/ 6399152 h 6399152"/>
              <a:gd name="connsiteX4" fmla="*/ 0 w 7734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6399152">
                <a:moveTo>
                  <a:pt x="0" y="0"/>
                </a:moveTo>
                <a:lnTo>
                  <a:pt x="7734300" y="0"/>
                </a:lnTo>
                <a:lnTo>
                  <a:pt x="7734300" y="5797156"/>
                </a:lnTo>
                <a:cubicBezTo>
                  <a:pt x="7734300" y="6129629"/>
                  <a:pt x="7464777" y="6399152"/>
                  <a:pt x="7132304"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A0FCFF8D-E3E3-4D6C-85D1-1D24204FD961}" type="datetime1">
              <a:rPr lang="en-US" smtClean="0"/>
              <a:t>12/2/2025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58142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0696DEB7-ADC8-3E90-7A63-F11D6535D0E4}"/>
              </a:ext>
            </a:extLst>
          </p:cNvPr>
          <p:cNvSpPr>
            <a:spLocks noGrp="1"/>
          </p:cNvSpPr>
          <p:nvPr>
            <p:ph type="pic" sz="quarter" idx="15"/>
          </p:nvPr>
        </p:nvSpPr>
        <p:spPr>
          <a:xfrm>
            <a:off x="0" y="0"/>
            <a:ext cx="11750040" cy="3806246"/>
          </a:xfrm>
          <a:custGeom>
            <a:avLst/>
            <a:gdLst>
              <a:gd name="connsiteX0" fmla="*/ 0 w 11733150"/>
              <a:gd name="connsiteY0" fmla="*/ 0 h 3806246"/>
              <a:gd name="connsiteX1" fmla="*/ 11733150 w 11733150"/>
              <a:gd name="connsiteY1" fmla="*/ 0 h 3806246"/>
              <a:gd name="connsiteX2" fmla="*/ 11733150 w 11733150"/>
              <a:gd name="connsiteY2" fmla="*/ 3204250 h 3806246"/>
              <a:gd name="connsiteX3" fmla="*/ 11131154 w 11733150"/>
              <a:gd name="connsiteY3" fmla="*/ 3806246 h 3806246"/>
              <a:gd name="connsiteX4" fmla="*/ 0 w 11733150"/>
              <a:gd name="connsiteY4" fmla="*/ 3806246 h 380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3806246">
                <a:moveTo>
                  <a:pt x="0" y="0"/>
                </a:moveTo>
                <a:lnTo>
                  <a:pt x="11733150" y="0"/>
                </a:lnTo>
                <a:lnTo>
                  <a:pt x="11733150" y="3204250"/>
                </a:lnTo>
                <a:cubicBezTo>
                  <a:pt x="11733150" y="3536723"/>
                  <a:pt x="11463627" y="3806246"/>
                  <a:pt x="11131154" y="3806246"/>
                </a:cubicBezTo>
                <a:lnTo>
                  <a:pt x="0" y="3806246"/>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479AD81-0F74-4052-9D15-1FCBE10FF531}" type="datetime1">
              <a:rPr lang="en-US" smtClean="0"/>
              <a:t>12/2/2025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924298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20558516-7088-BB33-D6DC-15ED4C60CBAF}"/>
              </a:ext>
            </a:extLst>
          </p:cNvPr>
          <p:cNvSpPr>
            <a:spLocks noGrp="1"/>
          </p:cNvSpPr>
          <p:nvPr>
            <p:ph type="pic" sz="quarter" idx="15"/>
          </p:nvPr>
        </p:nvSpPr>
        <p:spPr>
          <a:xfrm>
            <a:off x="441960" y="3067414"/>
            <a:ext cx="11750040" cy="3790586"/>
          </a:xfrm>
          <a:custGeom>
            <a:avLst/>
            <a:gdLst>
              <a:gd name="connsiteX0" fmla="*/ 603695 w 11750040"/>
              <a:gd name="connsiteY0" fmla="*/ 0 h 3790586"/>
              <a:gd name="connsiteX1" fmla="*/ 11750040 w 11750040"/>
              <a:gd name="connsiteY1" fmla="*/ 0 h 3790586"/>
              <a:gd name="connsiteX2" fmla="*/ 11750040 w 11750040"/>
              <a:gd name="connsiteY2" fmla="*/ 3790586 h 3790586"/>
              <a:gd name="connsiteX3" fmla="*/ 0 w 11750040"/>
              <a:gd name="connsiteY3" fmla="*/ 3790586 h 3790586"/>
              <a:gd name="connsiteX4" fmla="*/ 0 w 11750040"/>
              <a:gd name="connsiteY4" fmla="*/ 603695 h 3790586"/>
              <a:gd name="connsiteX5" fmla="*/ 603695 w 11750040"/>
              <a:gd name="connsiteY5" fmla="*/ 0 h 379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0040" h="3790586">
                <a:moveTo>
                  <a:pt x="603695" y="0"/>
                </a:moveTo>
                <a:lnTo>
                  <a:pt x="11750040" y="0"/>
                </a:lnTo>
                <a:lnTo>
                  <a:pt x="11750040" y="3790586"/>
                </a:lnTo>
                <a:lnTo>
                  <a:pt x="0" y="3790586"/>
                </a:lnTo>
                <a:lnTo>
                  <a:pt x="0" y="603695"/>
                </a:lnTo>
                <a:cubicBezTo>
                  <a:pt x="0" y="270283"/>
                  <a:pt x="270283" y="0"/>
                  <a:pt x="603695" y="0"/>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40460"/>
            <a:ext cx="3494314" cy="338328"/>
          </a:xfrm>
        </p:spPr>
        <p:txBody>
          <a:bodyPr/>
          <a:lstStyle/>
          <a:p>
            <a:fld id="{58567813-D47B-4BA9-A366-45E7794B6608}" type="datetime1">
              <a:rPr lang="en-US" smtClean="0"/>
              <a:t>12/2/2025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40460"/>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40460"/>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24758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8073E866-A871-62F7-1E54-F2A44278F834}"/>
              </a:ext>
            </a:extLst>
          </p:cNvPr>
          <p:cNvSpPr>
            <a:spLocks noGrp="1"/>
          </p:cNvSpPr>
          <p:nvPr>
            <p:ph type="pic" sz="quarter" idx="15"/>
          </p:nvPr>
        </p:nvSpPr>
        <p:spPr>
          <a:xfrm>
            <a:off x="0" y="0"/>
            <a:ext cx="7734300" cy="6399152"/>
          </a:xfrm>
          <a:custGeom>
            <a:avLst/>
            <a:gdLst>
              <a:gd name="connsiteX0" fmla="*/ 0 w 7734300"/>
              <a:gd name="connsiteY0" fmla="*/ 0 h 6399152"/>
              <a:gd name="connsiteX1" fmla="*/ 7734300 w 7734300"/>
              <a:gd name="connsiteY1" fmla="*/ 0 h 6399152"/>
              <a:gd name="connsiteX2" fmla="*/ 7734300 w 7734300"/>
              <a:gd name="connsiteY2" fmla="*/ 5797156 h 6399152"/>
              <a:gd name="connsiteX3" fmla="*/ 7132304 w 7734300"/>
              <a:gd name="connsiteY3" fmla="*/ 6399152 h 6399152"/>
              <a:gd name="connsiteX4" fmla="*/ 0 w 7734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6399152">
                <a:moveTo>
                  <a:pt x="0" y="0"/>
                </a:moveTo>
                <a:lnTo>
                  <a:pt x="7734300" y="0"/>
                </a:lnTo>
                <a:lnTo>
                  <a:pt x="7734300" y="5797156"/>
                </a:lnTo>
                <a:cubicBezTo>
                  <a:pt x="7734300" y="6129629"/>
                  <a:pt x="7464777" y="6399152"/>
                  <a:pt x="7132304"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285750" indent="-285750">
              <a:buFont typeface="Arial" panose="020B0604020202020204" pitchFamily="34" charset="0"/>
              <a:buChar char="•"/>
              <a:defRPr sz="1600"/>
            </a:lvl1pPr>
            <a:lvl2pPr marL="514350" indent="-285750">
              <a:buFont typeface="Arial" panose="020B0604020202020204" pitchFamily="34" charset="0"/>
              <a:buChar char="•"/>
              <a:defRPr sz="1400"/>
            </a:lvl2pPr>
            <a:lvl3pPr marL="628650" indent="-171450">
              <a:buFont typeface="Arial" panose="020B0604020202020204" pitchFamily="34" charset="0"/>
              <a:buChar char="•"/>
              <a:defRPr sz="1200"/>
            </a:lvl3pPr>
            <a:lvl4pPr marL="857250" indent="-171450">
              <a:buFont typeface="Arial" panose="020B0604020202020204" pitchFamily="34" charset="0"/>
              <a:buChar char="•"/>
              <a:defRPr sz="1100"/>
            </a:lvl4pPr>
            <a:lvl5pPr marL="1085850" indent="-171450">
              <a:buFont typeface="Arial" panose="020B0604020202020204" pitchFamily="34" charset="0"/>
              <a:buChar cha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3C75A4F-7395-44C0-9A76-83F0F6EA512A}" type="datetime1">
              <a:rPr lang="en-US" smtClean="0"/>
              <a:t>12/2/2025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763152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111854"/>
            <a:ext cx="3945468" cy="138988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584372" y="5111854"/>
            <a:ext cx="6168356" cy="1389888"/>
          </a:xfrm>
        </p:spPr>
        <p:txBody>
          <a:bodyPr>
            <a:noAutofit/>
          </a:bodyPr>
          <a:lstStyle>
            <a:lvl1pPr marL="0" indent="0">
              <a:buFont typeface="Arial" panose="020B0604020202020204" pitchFamily="34" charset="0"/>
              <a:buNone/>
              <a:defRPr sz="1400"/>
            </a:lvl1pPr>
            <a:lvl2pPr marL="228600" indent="0">
              <a:buFont typeface="Arial" panose="020B0604020202020204" pitchFamily="34" charset="0"/>
              <a:buNone/>
              <a:defRPr sz="1200"/>
            </a:lvl2pPr>
            <a:lvl3pPr marL="457200" indent="0">
              <a:buFont typeface="Arial" panose="020B0604020202020204" pitchFamily="34" charset="0"/>
              <a:buNone/>
              <a:defRPr sz="1100"/>
            </a:lvl3pPr>
            <a:lvl4pPr marL="685800" indent="0">
              <a:buFont typeface="Arial" panose="020B0604020202020204" pitchFamily="34" charset="0"/>
              <a:buNone/>
              <a:defRPr sz="1050"/>
            </a:lvl4pPr>
            <a:lvl5pPr marL="914400" indent="0">
              <a:buFont typeface="Arial" panose="020B0604020202020204" pitchFamily="34" charset="0"/>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815B30A2-D0D1-DED2-1133-A673CEA16AE9}"/>
              </a:ext>
            </a:extLst>
          </p:cNvPr>
          <p:cNvSpPr>
            <a:spLocks noGrp="1"/>
          </p:cNvSpPr>
          <p:nvPr>
            <p:ph type="pic" sz="quarter" idx="15"/>
          </p:nvPr>
        </p:nvSpPr>
        <p:spPr>
          <a:xfrm>
            <a:off x="0" y="0"/>
            <a:ext cx="11750040" cy="4724868"/>
          </a:xfrm>
          <a:custGeom>
            <a:avLst/>
            <a:gdLst>
              <a:gd name="connsiteX0" fmla="*/ 0 w 11750040"/>
              <a:gd name="connsiteY0" fmla="*/ 0 h 4724868"/>
              <a:gd name="connsiteX1" fmla="*/ 11750040 w 11750040"/>
              <a:gd name="connsiteY1" fmla="*/ 0 h 4724868"/>
              <a:gd name="connsiteX2" fmla="*/ 11750040 w 11750040"/>
              <a:gd name="connsiteY2" fmla="*/ 4122872 h 4724868"/>
              <a:gd name="connsiteX3" fmla="*/ 11148044 w 11750040"/>
              <a:gd name="connsiteY3" fmla="*/ 4724868 h 4724868"/>
              <a:gd name="connsiteX4" fmla="*/ 0 w 11750040"/>
              <a:gd name="connsiteY4" fmla="*/ 4724868 h 4724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0040" h="4724868">
                <a:moveTo>
                  <a:pt x="0" y="0"/>
                </a:moveTo>
                <a:lnTo>
                  <a:pt x="11750040" y="0"/>
                </a:lnTo>
                <a:lnTo>
                  <a:pt x="11750040" y="4122872"/>
                </a:lnTo>
                <a:cubicBezTo>
                  <a:pt x="11750040" y="4455345"/>
                  <a:pt x="11480517" y="4724868"/>
                  <a:pt x="11148044" y="4724868"/>
                </a:cubicBezTo>
                <a:lnTo>
                  <a:pt x="0" y="4724868"/>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B2EEDCC-520A-464B-900A-5F7E0E1FFC43}" type="datetime1">
              <a:rPr lang="en-US" smtClean="0"/>
              <a:t>12/2/2025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30479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C1AB8ED2-AD91-CB22-5624-BD41AB32529E}"/>
              </a:ext>
            </a:extLst>
          </p:cNvPr>
          <p:cNvSpPr>
            <a:spLocks noGrp="1"/>
          </p:cNvSpPr>
          <p:nvPr>
            <p:ph type="pic" sz="quarter" idx="15"/>
          </p:nvPr>
        </p:nvSpPr>
        <p:spPr>
          <a:xfrm>
            <a:off x="0" y="0"/>
            <a:ext cx="4844052" cy="6399152"/>
          </a:xfrm>
          <a:custGeom>
            <a:avLst/>
            <a:gdLst>
              <a:gd name="connsiteX0" fmla="*/ 0 w 4844052"/>
              <a:gd name="connsiteY0" fmla="*/ 0 h 6399152"/>
              <a:gd name="connsiteX1" fmla="*/ 4844052 w 4844052"/>
              <a:gd name="connsiteY1" fmla="*/ 0 h 6399152"/>
              <a:gd name="connsiteX2" fmla="*/ 4844052 w 4844052"/>
              <a:gd name="connsiteY2" fmla="*/ 5795922 h 6399152"/>
              <a:gd name="connsiteX3" fmla="*/ 4240822 w 4844052"/>
              <a:gd name="connsiteY3" fmla="*/ 6399152 h 6399152"/>
              <a:gd name="connsiteX4" fmla="*/ 0 w 4844052"/>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4052" h="6399152">
                <a:moveTo>
                  <a:pt x="0" y="0"/>
                </a:moveTo>
                <a:lnTo>
                  <a:pt x="4844052" y="0"/>
                </a:lnTo>
                <a:lnTo>
                  <a:pt x="4844052" y="5795922"/>
                </a:lnTo>
                <a:cubicBezTo>
                  <a:pt x="4844052" y="6129077"/>
                  <a:pt x="4573977" y="6399152"/>
                  <a:pt x="4240822"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B36C1D43-E95A-44CE-BF39-AC264176BC74}" type="datetime1">
              <a:rPr lang="en-US" smtClean="0"/>
              <a:t>12/2/2025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30510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D436AA50-FCF9-9A32-68F8-A124C794908D}"/>
              </a:ext>
            </a:extLst>
          </p:cNvPr>
          <p:cNvSpPr>
            <a:spLocks noGrp="1"/>
          </p:cNvSpPr>
          <p:nvPr>
            <p:ph type="pic" sz="quarter" idx="15"/>
          </p:nvPr>
        </p:nvSpPr>
        <p:spPr>
          <a:xfrm>
            <a:off x="7353304" y="0"/>
            <a:ext cx="4838696" cy="6399152"/>
          </a:xfrm>
          <a:custGeom>
            <a:avLst/>
            <a:gdLst>
              <a:gd name="connsiteX0" fmla="*/ 0 w 4838696"/>
              <a:gd name="connsiteY0" fmla="*/ 0 h 6399152"/>
              <a:gd name="connsiteX1" fmla="*/ 4838696 w 4838696"/>
              <a:gd name="connsiteY1" fmla="*/ 0 h 6399152"/>
              <a:gd name="connsiteX2" fmla="*/ 4838696 w 4838696"/>
              <a:gd name="connsiteY2" fmla="*/ 6399152 h 6399152"/>
              <a:gd name="connsiteX3" fmla="*/ 603230 w 4838696"/>
              <a:gd name="connsiteY3" fmla="*/ 6399152 h 6399152"/>
              <a:gd name="connsiteX4" fmla="*/ 0 w 4838696"/>
              <a:gd name="connsiteY4" fmla="*/ 579592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8696" h="6399152">
                <a:moveTo>
                  <a:pt x="0" y="0"/>
                </a:moveTo>
                <a:lnTo>
                  <a:pt x="4838696" y="0"/>
                </a:lnTo>
                <a:lnTo>
                  <a:pt x="4838696" y="6399152"/>
                </a:lnTo>
                <a:lnTo>
                  <a:pt x="603230" y="6399152"/>
                </a:lnTo>
                <a:cubicBezTo>
                  <a:pt x="270075" y="6399152"/>
                  <a:pt x="0" y="6129077"/>
                  <a:pt x="0" y="5795922"/>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6F84395D-714C-468A-B505-16E3BDC41D6C}" type="datetime1">
              <a:rPr lang="en-US" smtClean="0"/>
              <a:t>12/2/2025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0690160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11" name="Picture Placeholder 9">
            <a:extLst>
              <a:ext uri="{FF2B5EF4-FFF2-40B4-BE49-F238E27FC236}">
                <a16:creationId xmlns:a16="http://schemas.microsoft.com/office/drawing/2014/main" id="{6B8A8E1B-B99E-8C69-154E-2FAADB07D510}"/>
              </a:ext>
            </a:extLst>
          </p:cNvPr>
          <p:cNvSpPr>
            <a:spLocks noGrp="1"/>
          </p:cNvSpPr>
          <p:nvPr>
            <p:ph type="pic" sz="quarter" idx="15"/>
          </p:nvPr>
        </p:nvSpPr>
        <p:spPr>
          <a:xfrm>
            <a:off x="0" y="0"/>
            <a:ext cx="6591300" cy="6399152"/>
          </a:xfrm>
          <a:custGeom>
            <a:avLst/>
            <a:gdLst>
              <a:gd name="connsiteX0" fmla="*/ 0 w 6591300"/>
              <a:gd name="connsiteY0" fmla="*/ 0 h 6399152"/>
              <a:gd name="connsiteX1" fmla="*/ 6591300 w 6591300"/>
              <a:gd name="connsiteY1" fmla="*/ 0 h 6399152"/>
              <a:gd name="connsiteX2" fmla="*/ 6591300 w 6591300"/>
              <a:gd name="connsiteY2" fmla="*/ 5797156 h 6399152"/>
              <a:gd name="connsiteX3" fmla="*/ 5989304 w 6591300"/>
              <a:gd name="connsiteY3" fmla="*/ 6399152 h 6399152"/>
              <a:gd name="connsiteX4" fmla="*/ 0 w 6591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399152">
                <a:moveTo>
                  <a:pt x="0" y="0"/>
                </a:moveTo>
                <a:lnTo>
                  <a:pt x="6591300" y="0"/>
                </a:lnTo>
                <a:lnTo>
                  <a:pt x="6591300" y="5797156"/>
                </a:lnTo>
                <a:cubicBezTo>
                  <a:pt x="6591300" y="6129629"/>
                  <a:pt x="6321777" y="6399152"/>
                  <a:pt x="5989304"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009D615-5030-44BE-B1E7-FCAF557FFC34}" type="datetime1">
              <a:rPr lang="en-US" smtClean="0"/>
              <a:t>12/2/2025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90942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2BD82EEA-7278-1A73-C95C-473F75B54048}"/>
              </a:ext>
            </a:extLst>
          </p:cNvPr>
          <p:cNvSpPr>
            <a:spLocks noGrp="1"/>
          </p:cNvSpPr>
          <p:nvPr>
            <p:ph type="pic" sz="quarter" idx="15"/>
          </p:nvPr>
        </p:nvSpPr>
        <p:spPr>
          <a:xfrm>
            <a:off x="5737593" y="0"/>
            <a:ext cx="6454407" cy="6399152"/>
          </a:xfrm>
          <a:custGeom>
            <a:avLst/>
            <a:gdLst>
              <a:gd name="connsiteX0" fmla="*/ 0 w 6454407"/>
              <a:gd name="connsiteY0" fmla="*/ 0 h 6399152"/>
              <a:gd name="connsiteX1" fmla="*/ 6454407 w 6454407"/>
              <a:gd name="connsiteY1" fmla="*/ 0 h 6399152"/>
              <a:gd name="connsiteX2" fmla="*/ 6454407 w 6454407"/>
              <a:gd name="connsiteY2" fmla="*/ 6399152 h 6399152"/>
              <a:gd name="connsiteX3" fmla="*/ 601996 w 6454407"/>
              <a:gd name="connsiteY3" fmla="*/ 6399152 h 6399152"/>
              <a:gd name="connsiteX4" fmla="*/ 0 w 6454407"/>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407" h="6399152">
                <a:moveTo>
                  <a:pt x="0" y="0"/>
                </a:moveTo>
                <a:lnTo>
                  <a:pt x="6454407" y="0"/>
                </a:lnTo>
                <a:lnTo>
                  <a:pt x="6454407" y="6399152"/>
                </a:lnTo>
                <a:lnTo>
                  <a:pt x="601996" y="6399152"/>
                </a:lnTo>
                <a:cubicBezTo>
                  <a:pt x="269523" y="6399152"/>
                  <a:pt x="0" y="6129629"/>
                  <a:pt x="0" y="5797156"/>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65D8DDD-BB5E-4F5B-81F2-5E5F98B403C0}" type="datetime1">
              <a:rPr lang="en-US" smtClean="0"/>
              <a:t>12/2/2025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354259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11155680" cy="970463"/>
          </a:xfrm>
        </p:spPr>
        <p:txBody>
          <a:bodyPr anchor="ctr"/>
          <a:lstStyle/>
          <a:p>
            <a:r>
              <a:rPr lang="en-US"/>
              <a:t>Click to edit Master title style</a:t>
            </a:r>
          </a:p>
        </p:txBody>
      </p:sp>
      <p:sp>
        <p:nvSpPr>
          <p:cNvPr id="9" name="Picture Placeholder 8">
            <a:extLst>
              <a:ext uri="{FF2B5EF4-FFF2-40B4-BE49-F238E27FC236}">
                <a16:creationId xmlns:a16="http://schemas.microsoft.com/office/drawing/2014/main" id="{19C22D85-D675-737B-9F54-B9D7FC819199}"/>
              </a:ext>
            </a:extLst>
          </p:cNvPr>
          <p:cNvSpPr>
            <a:spLocks noGrp="1"/>
          </p:cNvSpPr>
          <p:nvPr>
            <p:ph type="pic" sz="quarter" idx="15"/>
          </p:nvPr>
        </p:nvSpPr>
        <p:spPr>
          <a:xfrm>
            <a:off x="0" y="1828800"/>
            <a:ext cx="6707699" cy="5029200"/>
          </a:xfrm>
          <a:custGeom>
            <a:avLst/>
            <a:gdLst>
              <a:gd name="connsiteX0" fmla="*/ 0 w 6707699"/>
              <a:gd name="connsiteY0" fmla="*/ 0 h 5029200"/>
              <a:gd name="connsiteX1" fmla="*/ 6129259 w 6707699"/>
              <a:gd name="connsiteY1" fmla="*/ 0 h 5029200"/>
              <a:gd name="connsiteX2" fmla="*/ 6707699 w 6707699"/>
              <a:gd name="connsiteY2" fmla="*/ 578440 h 5029200"/>
              <a:gd name="connsiteX3" fmla="*/ 6707699 w 6707699"/>
              <a:gd name="connsiteY3" fmla="*/ 5029200 h 5029200"/>
              <a:gd name="connsiteX4" fmla="*/ 0 w 6707699"/>
              <a:gd name="connsiteY4" fmla="*/ 502920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7699" h="5029200">
                <a:moveTo>
                  <a:pt x="0" y="0"/>
                </a:moveTo>
                <a:lnTo>
                  <a:pt x="6129259" y="0"/>
                </a:lnTo>
                <a:cubicBezTo>
                  <a:pt x="6448723" y="0"/>
                  <a:pt x="6707699" y="258976"/>
                  <a:pt x="6707699" y="578440"/>
                </a:cubicBezTo>
                <a:lnTo>
                  <a:pt x="6707699" y="5029200"/>
                </a:lnTo>
                <a:lnTo>
                  <a:pt x="0" y="5029200"/>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389302" y="1828800"/>
            <a:ext cx="4196146" cy="4503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389302" y="6492240"/>
            <a:ext cx="1280160" cy="338328"/>
          </a:xfrm>
        </p:spPr>
        <p:txBody>
          <a:bodyPr/>
          <a:lstStyle/>
          <a:p>
            <a:fld id="{083588C5-4E32-4E6E-80AB-32A6125C957F}" type="datetime1">
              <a:rPr lang="en-US" smtClean="0"/>
              <a:t>12/2/2025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9462" y="6492240"/>
            <a:ext cx="2888554"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65444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431172" y="553616"/>
            <a:ext cx="7914087" cy="4008859"/>
          </a:xfrm>
        </p:spPr>
        <p:txBody>
          <a:bodyPr anchor="t">
            <a:normAutofit/>
          </a:bodyPr>
          <a:lstStyle>
            <a:lvl1pPr>
              <a:defRPr sz="60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431172" y="5088156"/>
            <a:ext cx="7914087" cy="1166648"/>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a:xfrm>
            <a:off x="431172" y="6490524"/>
            <a:ext cx="2841959" cy="336141"/>
          </a:xfrm>
        </p:spPr>
        <p:txBody>
          <a:bodyPr/>
          <a:lstStyle/>
          <a:p>
            <a:fld id="{91AF1D09-6B76-4716-AD3D-9F53166D3BF5}" type="datetime1">
              <a:rPr lang="en-US" smtClean="0"/>
              <a:t>12/2/2025</a:t>
            </a:fld>
            <a:endParaRPr lang="en-US" dirty="0"/>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a:xfrm>
            <a:off x="8893370" y="6490524"/>
            <a:ext cx="2662834" cy="336141"/>
          </a:xfrm>
        </p:spPr>
        <p:txBody>
          <a:bodyPr/>
          <a:lstStyle/>
          <a:p>
            <a:r>
              <a:rPr lang="en-US" dirty="0"/>
              <a:t>Sample Footer Text</a:t>
            </a:r>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84C450F2-3BB4-4AE4-8A35-A9D7AEA4C850}" type="slidenum">
              <a:rPr lang="en-US" smtClean="0"/>
              <a:t>‹#›</a:t>
            </a:fld>
            <a:endParaRPr lang="en-US" dirty="0"/>
          </a:p>
        </p:txBody>
      </p:sp>
    </p:spTree>
    <p:extLst>
      <p:ext uri="{BB962C8B-B14F-4D97-AF65-F5344CB8AC3E}">
        <p14:creationId xmlns:p14="http://schemas.microsoft.com/office/powerpoint/2010/main" val="37799872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1B32E518-8213-A79A-7E36-BA4D782F8ED4}"/>
              </a:ext>
            </a:extLst>
          </p:cNvPr>
          <p:cNvSpPr>
            <a:spLocks noGrp="1"/>
          </p:cNvSpPr>
          <p:nvPr>
            <p:ph type="pic" sz="quarter" idx="15"/>
          </p:nvPr>
        </p:nvSpPr>
        <p:spPr>
          <a:xfrm>
            <a:off x="0" y="0"/>
            <a:ext cx="4147926" cy="6399152"/>
          </a:xfrm>
          <a:custGeom>
            <a:avLst/>
            <a:gdLst>
              <a:gd name="connsiteX0" fmla="*/ 0 w 4147926"/>
              <a:gd name="connsiteY0" fmla="*/ 0 h 6399152"/>
              <a:gd name="connsiteX1" fmla="*/ 4147926 w 4147926"/>
              <a:gd name="connsiteY1" fmla="*/ 0 h 6399152"/>
              <a:gd name="connsiteX2" fmla="*/ 4147926 w 4147926"/>
              <a:gd name="connsiteY2" fmla="*/ 5795922 h 6399152"/>
              <a:gd name="connsiteX3" fmla="*/ 3544696 w 4147926"/>
              <a:gd name="connsiteY3" fmla="*/ 6399152 h 6399152"/>
              <a:gd name="connsiteX4" fmla="*/ 0 w 4147926"/>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7926" h="6399152">
                <a:moveTo>
                  <a:pt x="0" y="0"/>
                </a:moveTo>
                <a:lnTo>
                  <a:pt x="4147926" y="0"/>
                </a:lnTo>
                <a:lnTo>
                  <a:pt x="4147926" y="5795922"/>
                </a:lnTo>
                <a:cubicBezTo>
                  <a:pt x="4147926" y="6129077"/>
                  <a:pt x="3877851" y="6399152"/>
                  <a:pt x="3544696"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B337EAFE-6A88-4B1F-9ABC-CA3CFB830DD6}" type="datetime1">
              <a:rPr lang="en-US" smtClean="0"/>
              <a:t>12/2/2025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189220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22444857-0BC3-ACAE-DBB1-5D530AA35ED8}"/>
              </a:ext>
            </a:extLst>
          </p:cNvPr>
          <p:cNvSpPr>
            <a:spLocks noGrp="1"/>
          </p:cNvSpPr>
          <p:nvPr>
            <p:ph type="pic" sz="quarter" idx="15"/>
          </p:nvPr>
        </p:nvSpPr>
        <p:spPr>
          <a:xfrm>
            <a:off x="8046768" y="0"/>
            <a:ext cx="4145232" cy="6399152"/>
          </a:xfrm>
          <a:custGeom>
            <a:avLst/>
            <a:gdLst>
              <a:gd name="connsiteX0" fmla="*/ 0 w 4145232"/>
              <a:gd name="connsiteY0" fmla="*/ 0 h 6399152"/>
              <a:gd name="connsiteX1" fmla="*/ 4145232 w 4145232"/>
              <a:gd name="connsiteY1" fmla="*/ 0 h 6399152"/>
              <a:gd name="connsiteX2" fmla="*/ 4145232 w 4145232"/>
              <a:gd name="connsiteY2" fmla="*/ 6399152 h 6399152"/>
              <a:gd name="connsiteX3" fmla="*/ 603230 w 4145232"/>
              <a:gd name="connsiteY3" fmla="*/ 6399152 h 6399152"/>
              <a:gd name="connsiteX4" fmla="*/ 0 w 4145232"/>
              <a:gd name="connsiteY4" fmla="*/ 579592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232" h="6399152">
                <a:moveTo>
                  <a:pt x="0" y="0"/>
                </a:moveTo>
                <a:lnTo>
                  <a:pt x="4145232" y="0"/>
                </a:lnTo>
                <a:lnTo>
                  <a:pt x="4145232" y="6399152"/>
                </a:lnTo>
                <a:lnTo>
                  <a:pt x="603230" y="6399152"/>
                </a:lnTo>
                <a:cubicBezTo>
                  <a:pt x="270075" y="6399152"/>
                  <a:pt x="0" y="6129077"/>
                  <a:pt x="0" y="5795922"/>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EF70683-5F2F-44F3-8B59-45258C4FD45A}" type="datetime1">
              <a:rPr lang="en-US" smtClean="0"/>
              <a:t>12/2/2025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772738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11" name="Picture Placeholder 8">
            <a:extLst>
              <a:ext uri="{FF2B5EF4-FFF2-40B4-BE49-F238E27FC236}">
                <a16:creationId xmlns:a16="http://schemas.microsoft.com/office/drawing/2014/main" id="{C202BC3A-8633-9F03-1586-99447DA1CFF3}"/>
              </a:ext>
            </a:extLst>
          </p:cNvPr>
          <p:cNvSpPr>
            <a:spLocks noGrp="1"/>
          </p:cNvSpPr>
          <p:nvPr>
            <p:ph type="pic" sz="quarter" idx="15"/>
          </p:nvPr>
        </p:nvSpPr>
        <p:spPr>
          <a:xfrm>
            <a:off x="0" y="2293496"/>
            <a:ext cx="5285232" cy="4564504"/>
          </a:xfrm>
          <a:custGeom>
            <a:avLst/>
            <a:gdLst>
              <a:gd name="connsiteX0" fmla="*/ 0 w 5285232"/>
              <a:gd name="connsiteY0" fmla="*/ 0 h 4564504"/>
              <a:gd name="connsiteX1" fmla="*/ 4706792 w 5285232"/>
              <a:gd name="connsiteY1" fmla="*/ 0 h 4564504"/>
              <a:gd name="connsiteX2" fmla="*/ 5285232 w 5285232"/>
              <a:gd name="connsiteY2" fmla="*/ 578440 h 4564504"/>
              <a:gd name="connsiteX3" fmla="*/ 5285232 w 5285232"/>
              <a:gd name="connsiteY3" fmla="*/ 4564504 h 4564504"/>
              <a:gd name="connsiteX4" fmla="*/ 0 w 5285232"/>
              <a:gd name="connsiteY4" fmla="*/ 4564504 h 4564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232" h="4564504">
                <a:moveTo>
                  <a:pt x="0" y="0"/>
                </a:moveTo>
                <a:lnTo>
                  <a:pt x="4706792" y="0"/>
                </a:lnTo>
                <a:cubicBezTo>
                  <a:pt x="5026256" y="0"/>
                  <a:pt x="5285232" y="258976"/>
                  <a:pt x="5285232" y="578440"/>
                </a:cubicBezTo>
                <a:lnTo>
                  <a:pt x="5285232" y="4564504"/>
                </a:lnTo>
                <a:lnTo>
                  <a:pt x="0" y="4564504"/>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6096000" y="6492240"/>
            <a:ext cx="2651760" cy="338328"/>
          </a:xfrm>
        </p:spPr>
        <p:txBody>
          <a:bodyPr/>
          <a:lstStyle/>
          <a:p>
            <a:fld id="{813EDC87-0EBE-4D2E-8804-E5F0EDA0B797}" type="datetime1">
              <a:rPr lang="en-US" smtClean="0"/>
              <a:t>12/2/2025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88828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0" name="Picture Placeholder 8">
            <a:extLst>
              <a:ext uri="{FF2B5EF4-FFF2-40B4-BE49-F238E27FC236}">
                <a16:creationId xmlns:a16="http://schemas.microsoft.com/office/drawing/2014/main" id="{E211327B-3880-6494-1C8F-EEE1BF913B81}"/>
              </a:ext>
            </a:extLst>
          </p:cNvPr>
          <p:cNvSpPr>
            <a:spLocks noGrp="1"/>
          </p:cNvSpPr>
          <p:nvPr>
            <p:ph type="pic" sz="quarter" idx="15"/>
          </p:nvPr>
        </p:nvSpPr>
        <p:spPr>
          <a:xfrm>
            <a:off x="0" y="2293494"/>
            <a:ext cx="4176819" cy="4564506"/>
          </a:xfrm>
          <a:custGeom>
            <a:avLst/>
            <a:gdLst>
              <a:gd name="connsiteX0" fmla="*/ 0 w 4176819"/>
              <a:gd name="connsiteY0" fmla="*/ 0 h 4564506"/>
              <a:gd name="connsiteX1" fmla="*/ 3598379 w 4176819"/>
              <a:gd name="connsiteY1" fmla="*/ 0 h 4564506"/>
              <a:gd name="connsiteX2" fmla="*/ 4176819 w 4176819"/>
              <a:gd name="connsiteY2" fmla="*/ 578440 h 4564506"/>
              <a:gd name="connsiteX3" fmla="*/ 4176819 w 4176819"/>
              <a:gd name="connsiteY3" fmla="*/ 4564506 h 4564506"/>
              <a:gd name="connsiteX4" fmla="*/ 0 w 4176819"/>
              <a:gd name="connsiteY4" fmla="*/ 4564506 h 456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819" h="4564506">
                <a:moveTo>
                  <a:pt x="0" y="0"/>
                </a:moveTo>
                <a:lnTo>
                  <a:pt x="3598379" y="0"/>
                </a:lnTo>
                <a:cubicBezTo>
                  <a:pt x="3917843" y="0"/>
                  <a:pt x="4176819" y="258976"/>
                  <a:pt x="4176819" y="578440"/>
                </a:cubicBezTo>
                <a:lnTo>
                  <a:pt x="4176819" y="4564506"/>
                </a:lnTo>
                <a:lnTo>
                  <a:pt x="0" y="4564506"/>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5115073" y="6492240"/>
            <a:ext cx="2843784" cy="338328"/>
          </a:xfrm>
        </p:spPr>
        <p:txBody>
          <a:bodyPr/>
          <a:lstStyle/>
          <a:p>
            <a:fld id="{51CF56A9-FD41-47F4-80A0-DA74EEEC2541}" type="datetime1">
              <a:rPr lang="en-US" smtClean="0"/>
              <a:t>12/2/2025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095269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g Numb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6035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A4CBD270-9BF1-4C68-A7FA-BA016D8BB959}" type="datetime1">
              <a:rPr lang="en-US" smtClean="0"/>
              <a:t>12/2/2025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1389888" y="4809744"/>
            <a:ext cx="9345168" cy="1225296"/>
          </a:xfrm>
        </p:spPr>
        <p:txBody>
          <a:bodyPr>
            <a:normAutofit/>
          </a:bodyPr>
          <a:lstStyle>
            <a:lvl1pPr marL="0" indent="0" algn="ctr">
              <a:buNone/>
              <a:defRPr sz="2800" cap="all" baseline="0"/>
            </a:lvl1pPr>
            <a:lvl2pPr marL="228600" indent="0" algn="ctr">
              <a:buNone/>
              <a:defRPr sz="2400" cap="all" baseline="0"/>
            </a:lvl2pPr>
            <a:lvl3pPr marL="457200" indent="0" algn="ctr">
              <a:buNone/>
              <a:defRPr sz="2000" cap="all" baseline="0"/>
            </a:lvl3pPr>
            <a:lvl4pPr marL="685800" indent="0" algn="ctr">
              <a:buNone/>
              <a:defRPr sz="1800" cap="all" baseline="0"/>
            </a:lvl4pPr>
            <a:lvl5pPr marL="914400" indent="0" algn="ctr">
              <a:buNone/>
              <a:defRPr sz="1600" cap="all"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7014275"/>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539496" y="420624"/>
            <a:ext cx="11100816" cy="4334256"/>
          </a:xfrm>
        </p:spPr>
        <p:txBody>
          <a:bodyPr>
            <a:normAutofit/>
          </a:bodyPr>
          <a:lstStyle>
            <a:lvl1pPr algn="l">
              <a:defRPr sz="27800">
                <a:solidFill>
                  <a:schemeClr val="tx1"/>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1"/>
                </a:solidFill>
              </a:defRPr>
            </a:lvl1pPr>
          </a:lstStyle>
          <a:p>
            <a:fld id="{E023AFB7-90A6-428C-A019-BBE6272496B8}" type="datetime1">
              <a:rPr lang="en-US" smtClean="0"/>
              <a:t>12/2/2025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621792" y="4873752"/>
            <a:ext cx="8439912" cy="1490472"/>
          </a:xfrm>
        </p:spPr>
        <p:txBody>
          <a:bodyPr>
            <a:normAutofit/>
          </a:bodyPr>
          <a:lstStyle>
            <a:lvl1pPr marL="0" indent="0" algn="l">
              <a:buNone/>
              <a:defRPr sz="2800" cap="all" baseline="0">
                <a:solidFill>
                  <a:schemeClr val="tx1"/>
                </a:solidFill>
              </a:defRPr>
            </a:lvl1pPr>
            <a:lvl2pPr marL="228600" indent="0" algn="l">
              <a:buNone/>
              <a:defRPr sz="2400" cap="all" baseline="0">
                <a:solidFill>
                  <a:schemeClr val="tx1"/>
                </a:solidFill>
              </a:defRPr>
            </a:lvl2pPr>
            <a:lvl3pPr marL="457200" indent="0" algn="l">
              <a:buNone/>
              <a:defRPr sz="2000" cap="all" baseline="0">
                <a:solidFill>
                  <a:schemeClr val="tx1"/>
                </a:solidFill>
              </a:defRPr>
            </a:lvl3pPr>
            <a:lvl4pPr marL="685800" indent="0" algn="l">
              <a:buNone/>
              <a:defRPr sz="1800" cap="all" baseline="0">
                <a:solidFill>
                  <a:schemeClr val="tx1"/>
                </a:solidFill>
              </a:defRPr>
            </a:lvl4pPr>
            <a:lvl5pPr marL="914400" indent="0" algn="l">
              <a:buNone/>
              <a:defRPr sz="1600" cap="all"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5856593"/>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193DB7D-955F-21DF-15DA-4285375617FC}"/>
              </a:ext>
            </a:extLst>
          </p:cNvPr>
          <p:cNvSpPr/>
          <p:nvPr userDrawn="1"/>
        </p:nvSpPr>
        <p:spPr>
          <a:xfrm>
            <a:off x="1" y="4783948"/>
            <a:ext cx="11762231" cy="2074052"/>
          </a:xfrm>
          <a:custGeom>
            <a:avLst/>
            <a:gdLst>
              <a:gd name="connsiteX0" fmla="*/ 0 w 11762231"/>
              <a:gd name="connsiteY0" fmla="*/ 0 h 2074052"/>
              <a:gd name="connsiteX1" fmla="*/ 112775 w 11762231"/>
              <a:gd name="connsiteY1" fmla="*/ 0 h 2074052"/>
              <a:gd name="connsiteX2" fmla="*/ 11102489 w 11762231"/>
              <a:gd name="connsiteY2" fmla="*/ 0 h 2074052"/>
              <a:gd name="connsiteX3" fmla="*/ 11437005 w 11762231"/>
              <a:gd name="connsiteY3" fmla="*/ 0 h 2074052"/>
              <a:gd name="connsiteX4" fmla="*/ 11762231 w 11762231"/>
              <a:gd name="connsiteY4" fmla="*/ 325226 h 2074052"/>
              <a:gd name="connsiteX5" fmla="*/ 11762231 w 11762231"/>
              <a:gd name="connsiteY5" fmla="*/ 2074052 h 2074052"/>
              <a:gd name="connsiteX6" fmla="*/ 11427715 w 11762231"/>
              <a:gd name="connsiteY6" fmla="*/ 2074052 h 2074052"/>
              <a:gd name="connsiteX7" fmla="*/ 112775 w 11762231"/>
              <a:gd name="connsiteY7" fmla="*/ 2074052 h 2074052"/>
              <a:gd name="connsiteX8" fmla="*/ 0 w 11762231"/>
              <a:gd name="connsiteY8" fmla="*/ 2074052 h 207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2231" h="2074052">
                <a:moveTo>
                  <a:pt x="0" y="0"/>
                </a:moveTo>
                <a:lnTo>
                  <a:pt x="112775" y="0"/>
                </a:lnTo>
                <a:lnTo>
                  <a:pt x="11102489" y="0"/>
                </a:lnTo>
                <a:lnTo>
                  <a:pt x="11437005" y="0"/>
                </a:lnTo>
                <a:cubicBezTo>
                  <a:pt x="11616622" y="0"/>
                  <a:pt x="11762231" y="145609"/>
                  <a:pt x="11762231" y="325226"/>
                </a:cubicBezTo>
                <a:lnTo>
                  <a:pt x="11762231" y="2074052"/>
                </a:lnTo>
                <a:lnTo>
                  <a:pt x="11427715" y="2074052"/>
                </a:lnTo>
                <a:lnTo>
                  <a:pt x="112775" y="2074052"/>
                </a:lnTo>
                <a:lnTo>
                  <a:pt x="0" y="2074052"/>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539496" y="420624"/>
            <a:ext cx="11100816" cy="4334256"/>
          </a:xfrm>
        </p:spPr>
        <p:txBody>
          <a:bodyPr>
            <a:normAutofit/>
          </a:bodyPr>
          <a:lstStyle>
            <a:lvl1pPr algn="l">
              <a:defRPr sz="27800">
                <a:solidFill>
                  <a:schemeClr val="tx1"/>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1"/>
                </a:solidFill>
              </a:defRPr>
            </a:lvl1pPr>
          </a:lstStyle>
          <a:p>
            <a:fld id="{09E47A9E-7C3C-4663-841E-C89520FA85A3}" type="datetime1">
              <a:rPr lang="en-US" smtClean="0"/>
              <a:t>12/2/2025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a:xfrm>
            <a:off x="8430768" y="6492240"/>
            <a:ext cx="2660904" cy="338328"/>
          </a:xfrm>
        </p:spPr>
        <p:txBody>
          <a:bodyPr/>
          <a:lstStyle>
            <a:lvl1pPr>
              <a:defRPr>
                <a:solidFill>
                  <a:schemeClr val="tx1"/>
                </a:solidFill>
              </a:defRPr>
            </a:lvl1p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a:xfrm>
            <a:off x="11183112" y="6492240"/>
            <a:ext cx="457200" cy="338328"/>
          </a:xfrm>
        </p:spPr>
        <p:txBody>
          <a:bodyPr/>
          <a:lstStyle>
            <a:lvl1pPr>
              <a:defRPr>
                <a:solidFill>
                  <a:schemeClr val="tx1"/>
                </a:solidFill>
              </a:defRPr>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621792" y="4873752"/>
            <a:ext cx="8439912" cy="1589420"/>
          </a:xfrm>
        </p:spPr>
        <p:txBody>
          <a:bodyPr anchor="ctr">
            <a:normAutofit/>
          </a:bodyPr>
          <a:lstStyle>
            <a:lvl1pPr marL="0" indent="0" algn="l">
              <a:buNone/>
              <a:defRPr sz="2800" cap="all" baseline="0">
                <a:solidFill>
                  <a:schemeClr val="tx1"/>
                </a:solidFill>
              </a:defRPr>
            </a:lvl1pPr>
            <a:lvl2pPr marL="228600" indent="0" algn="l">
              <a:buNone/>
              <a:defRPr sz="2400" cap="all" baseline="0">
                <a:solidFill>
                  <a:schemeClr val="tx1"/>
                </a:solidFill>
              </a:defRPr>
            </a:lvl2pPr>
            <a:lvl3pPr marL="457200" indent="0" algn="l">
              <a:buNone/>
              <a:defRPr sz="2000" cap="all" baseline="0">
                <a:solidFill>
                  <a:schemeClr val="tx1"/>
                </a:solidFill>
              </a:defRPr>
            </a:lvl3pPr>
            <a:lvl4pPr marL="685800" indent="0" algn="l">
              <a:buNone/>
              <a:defRPr sz="1800" cap="all" baseline="0">
                <a:solidFill>
                  <a:schemeClr val="tx1"/>
                </a:solidFill>
              </a:defRPr>
            </a:lvl4pPr>
            <a:lvl5pPr marL="914400" indent="0" algn="l">
              <a:buNone/>
              <a:defRPr sz="1600" cap="all"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53507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42FED8FD-3F8D-425F-9991-7FB6FCCEC5A2}" type="datetime1">
              <a:rPr lang="en-US" smtClean="0"/>
              <a:t>12/2/2025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630936"/>
            <a:ext cx="8266176" cy="5605272"/>
          </a:xfrm>
        </p:spPr>
        <p:txBody>
          <a:bodyPr anchor="ctr">
            <a:norm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41480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tement 2">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860B29AE-EBEF-71CC-AE38-3B2CD14FCA19}"/>
              </a:ext>
            </a:extLst>
          </p:cNvPr>
          <p:cNvSpPr/>
          <p:nvPr userDrawn="1"/>
        </p:nvSpPr>
        <p:spPr>
          <a:xfrm rot="5400000" flipV="1">
            <a:off x="-2566724" y="2566724"/>
            <a:ext cx="6399213" cy="1265765"/>
          </a:xfrm>
          <a:custGeom>
            <a:avLst/>
            <a:gdLst>
              <a:gd name="connsiteX0" fmla="*/ 0 w 6399213"/>
              <a:gd name="connsiteY0" fmla="*/ 0 h 1265765"/>
              <a:gd name="connsiteX1" fmla="*/ 0 w 6399213"/>
              <a:gd name="connsiteY1" fmla="*/ 1265765 h 1265765"/>
              <a:gd name="connsiteX2" fmla="*/ 5982881 w 6399213"/>
              <a:gd name="connsiteY2" fmla="*/ 1265765 h 1265765"/>
              <a:gd name="connsiteX3" fmla="*/ 6399213 w 6399213"/>
              <a:gd name="connsiteY3" fmla="*/ 849433 h 1265765"/>
              <a:gd name="connsiteX4" fmla="*/ 6399213 w 6399213"/>
              <a:gd name="connsiteY4" fmla="*/ 0 h 1265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9213" h="1265765">
                <a:moveTo>
                  <a:pt x="0" y="0"/>
                </a:moveTo>
                <a:lnTo>
                  <a:pt x="0" y="1265765"/>
                </a:lnTo>
                <a:lnTo>
                  <a:pt x="5982881" y="1265765"/>
                </a:lnTo>
                <a:cubicBezTo>
                  <a:pt x="6212815" y="1265765"/>
                  <a:pt x="6399213" y="1079367"/>
                  <a:pt x="6399213" y="849433"/>
                </a:cubicBezTo>
                <a:lnTo>
                  <a:pt x="6399213"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5BD6B3E3-A05B-4311-9C9A-DA8A512CAB97}" type="datetime1">
              <a:rPr lang="en-US" smtClean="0"/>
              <a:t>12/2/2025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798217" y="630935"/>
            <a:ext cx="8266176" cy="5605272"/>
          </a:xfrm>
        </p:spPr>
        <p:txBody>
          <a:bodyPr anchor="ctr">
            <a:norm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00658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ement 3">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CEC059F-651D-D540-DF60-D6361D9C716B}"/>
              </a:ext>
            </a:extLst>
          </p:cNvPr>
          <p:cNvSpPr/>
          <p:nvPr userDrawn="1"/>
        </p:nvSpPr>
        <p:spPr>
          <a:xfrm flipV="1">
            <a:off x="1" y="6099048"/>
            <a:ext cx="10487111" cy="758952"/>
          </a:xfrm>
          <a:custGeom>
            <a:avLst/>
            <a:gdLst>
              <a:gd name="connsiteX0" fmla="*/ 0 w 10487111"/>
              <a:gd name="connsiteY0" fmla="*/ 758952 h 758952"/>
              <a:gd name="connsiteX1" fmla="*/ 10070779 w 10487111"/>
              <a:gd name="connsiteY1" fmla="*/ 758952 h 758952"/>
              <a:gd name="connsiteX2" fmla="*/ 10487111 w 10487111"/>
              <a:gd name="connsiteY2" fmla="*/ 342620 h 758952"/>
              <a:gd name="connsiteX3" fmla="*/ 10487111 w 10487111"/>
              <a:gd name="connsiteY3" fmla="*/ 0 h 758952"/>
              <a:gd name="connsiteX4" fmla="*/ 0 w 10487111"/>
              <a:gd name="connsiteY4" fmla="*/ 0 h 758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7111" h="758952">
                <a:moveTo>
                  <a:pt x="0" y="758952"/>
                </a:moveTo>
                <a:lnTo>
                  <a:pt x="10070779" y="758952"/>
                </a:lnTo>
                <a:cubicBezTo>
                  <a:pt x="10300713" y="758952"/>
                  <a:pt x="10487111" y="572554"/>
                  <a:pt x="10487111" y="342620"/>
                </a:cubicBezTo>
                <a:lnTo>
                  <a:pt x="10487111" y="0"/>
                </a:lnTo>
                <a:lnTo>
                  <a:pt x="0"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FAEFBAE2-1C27-41D0-8DBA-D202F753417F}" type="datetime1">
              <a:rPr lang="en-US" smtClean="0"/>
              <a:t>12/2/2025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7068312" y="6492240"/>
            <a:ext cx="2660904" cy="338328"/>
          </a:xfr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9820656" y="6492240"/>
            <a:ext cx="457200" cy="338328"/>
          </a:xfrm>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283464" y="1596767"/>
            <a:ext cx="9537192" cy="4142232"/>
          </a:xfrm>
        </p:spPr>
        <p:txBody>
          <a:bodyPr anchor="b">
            <a:normAutofit/>
          </a:bodyPr>
          <a:lstStyle>
            <a:lvl1pPr marL="0" indent="0">
              <a:lnSpc>
                <a:spcPct val="100000"/>
              </a:lnSpc>
              <a:buNone/>
              <a:defRPr sz="6000" b="1"/>
            </a:lvl1pPr>
            <a:lvl2pPr marL="228600" indent="0">
              <a:lnSpc>
                <a:spcPct val="100000"/>
              </a:lnSpc>
              <a:buNone/>
              <a:defRPr sz="5400" b="1"/>
            </a:lvl2pPr>
            <a:lvl3pPr marL="457200" indent="0">
              <a:lnSpc>
                <a:spcPct val="100000"/>
              </a:lnSpc>
              <a:buNone/>
              <a:defRPr sz="4800" b="1"/>
            </a:lvl3pPr>
            <a:lvl4pPr marL="685800" indent="0">
              <a:lnSpc>
                <a:spcPct val="100000"/>
              </a:lnSpc>
              <a:buNone/>
              <a:defRPr sz="4400" b="1"/>
            </a:lvl4pPr>
            <a:lvl5pPr marL="914400" indent="0">
              <a:lnSpc>
                <a:spcPct val="100000"/>
              </a:lnSpc>
              <a:buNone/>
              <a:defRPr sz="40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3800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31172" y="293302"/>
            <a:ext cx="11125032" cy="9651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31172" y="1384847"/>
            <a:ext cx="11125032" cy="4905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E21D4C7-8630-4B98-978C-30388BBD4EE8}" type="datetime1">
              <a:rPr lang="en-US" smtClean="0"/>
              <a:t>12/2/2025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4C450F2-3BB4-4AE4-8A35-A9D7AEA4C850}" type="slidenum">
              <a:rPr lang="en-US" smtClean="0"/>
              <a:t>‹#›</a:t>
            </a:fld>
            <a:endParaRPr lang="en-US" dirty="0"/>
          </a:p>
        </p:txBody>
      </p:sp>
    </p:spTree>
    <p:extLst>
      <p:ext uri="{BB962C8B-B14F-4D97-AF65-F5344CB8AC3E}">
        <p14:creationId xmlns:p14="http://schemas.microsoft.com/office/powerpoint/2010/main" val="38200539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524002"/>
            <a:ext cx="9198864" cy="2871216"/>
          </a:xfrm>
        </p:spPr>
        <p:txBody>
          <a:bodyPr anchor="ctr">
            <a:normAutofit/>
          </a:bodyPr>
          <a:lstStyle>
            <a:lvl1pPr>
              <a:lnSpc>
                <a:spcPct val="110000"/>
              </a:lnSpc>
              <a:defRPr sz="4000" cap="none" baseline="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6A453612-8941-41EA-ABBA-F717A06C8346}" type="datetime1">
              <a:rPr lang="en-US" smtClean="0"/>
              <a:t>12/2/2025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376672"/>
            <a:ext cx="9198864" cy="466344"/>
          </a:xfrm>
        </p:spPr>
        <p:txBody>
          <a:bodyPr>
            <a:normAutofit/>
          </a:bodyPr>
          <a:lstStyle>
            <a:lvl1pPr marL="0" indent="0">
              <a:buNone/>
              <a:defRPr sz="2200" b="1" cap="all" baseline="0">
                <a:solidFill>
                  <a:schemeClr val="accent1"/>
                </a:solidFill>
              </a:defRPr>
            </a:lvl1pPr>
            <a:lvl2pPr marL="228600" indent="0">
              <a:buNone/>
              <a:defRPr sz="2000" b="1" cap="all" baseline="0">
                <a:solidFill>
                  <a:schemeClr val="accent1"/>
                </a:solidFill>
              </a:defRPr>
            </a:lvl2pPr>
            <a:lvl3pPr marL="457200" indent="0">
              <a:buNone/>
              <a:defRPr sz="1800" b="1" cap="all" baseline="0">
                <a:solidFill>
                  <a:schemeClr val="accent1"/>
                </a:solidFill>
              </a:defRPr>
            </a:lvl3pPr>
            <a:lvl4pPr marL="685800" indent="0">
              <a:buNone/>
              <a:defRPr sz="1600" b="1" cap="all" baseline="0">
                <a:solidFill>
                  <a:schemeClr val="accent1"/>
                </a:solidFill>
              </a:defRPr>
            </a:lvl4pPr>
            <a:lvl5pPr marL="914400" indent="0">
              <a:buNone/>
              <a:defRPr sz="1400" b="1" cap="all" baseline="0">
                <a:solidFill>
                  <a:schemeClr val="accent1"/>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41438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19D41517-889E-CBB7-FD17-C5FECA783B2A}"/>
              </a:ext>
            </a:extLst>
          </p:cNvPr>
          <p:cNvSpPr/>
          <p:nvPr userDrawn="1"/>
        </p:nvSpPr>
        <p:spPr>
          <a:xfrm flipV="1">
            <a:off x="0" y="823828"/>
            <a:ext cx="11385608" cy="6034172"/>
          </a:xfrm>
          <a:custGeom>
            <a:avLst/>
            <a:gdLst>
              <a:gd name="connsiteX0" fmla="*/ 0 w 11385608"/>
              <a:gd name="connsiteY0" fmla="*/ 6034172 h 6034172"/>
              <a:gd name="connsiteX1" fmla="*/ 10969276 w 11385608"/>
              <a:gd name="connsiteY1" fmla="*/ 6034172 h 6034172"/>
              <a:gd name="connsiteX2" fmla="*/ 11385608 w 11385608"/>
              <a:gd name="connsiteY2" fmla="*/ 5617840 h 6034172"/>
              <a:gd name="connsiteX3" fmla="*/ 11385608 w 11385608"/>
              <a:gd name="connsiteY3" fmla="*/ 0 h 6034172"/>
              <a:gd name="connsiteX4" fmla="*/ 0 w 11385608"/>
              <a:gd name="connsiteY4" fmla="*/ 0 h 603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5608" h="6034172">
                <a:moveTo>
                  <a:pt x="0" y="6034172"/>
                </a:moveTo>
                <a:lnTo>
                  <a:pt x="10969276" y="6034172"/>
                </a:lnTo>
                <a:cubicBezTo>
                  <a:pt x="11199210" y="6034172"/>
                  <a:pt x="11385608" y="5847774"/>
                  <a:pt x="11385608" y="5617840"/>
                </a:cubicBezTo>
                <a:lnTo>
                  <a:pt x="11385608" y="0"/>
                </a:lnTo>
                <a:lnTo>
                  <a:pt x="0"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429768" y="1783080"/>
            <a:ext cx="8499079" cy="2249424"/>
          </a:xfrm>
        </p:spPr>
        <p:txBody>
          <a:bodyPr anchor="t">
            <a:normAutofit/>
          </a:bodyPr>
          <a:lstStyle>
            <a:lvl1pPr>
              <a:lnSpc>
                <a:spcPct val="100000"/>
              </a:lnSpc>
              <a:defRPr sz="3600" cap="none" baseline="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73D6CD22-E4B3-48A1-94CA-B89DB574ED80}" type="datetime1">
              <a:rPr lang="en-US" smtClean="0"/>
              <a:t>12/2/2025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a:xfrm>
            <a:off x="8669124" y="6492240"/>
            <a:ext cx="2660904" cy="338328"/>
          </a:xfrm>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a:xfrm>
            <a:off x="11421468" y="6492240"/>
            <a:ext cx="457200" cy="338328"/>
          </a:xfrm>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429768" y="5120640"/>
            <a:ext cx="5431536" cy="1289304"/>
          </a:xfrm>
        </p:spPr>
        <p:txBody>
          <a:bodyPr vert="horz" lIns="91440" tIns="45720" rIns="91440" bIns="45720" rtlCol="0" anchor="ctr">
            <a:normAutofit/>
          </a:bodyPr>
          <a:lstStyle>
            <a:lvl1pPr marL="0" indent="0">
              <a:buNone/>
              <a:defRPr lang="en-US" b="1" cap="all" baseline="0" dirty="0"/>
            </a:lvl1pPr>
            <a:lvl2pPr marL="228600" indent="0">
              <a:buNone/>
              <a:defRPr lang="en-US" b="1" cap="all" baseline="0" dirty="0"/>
            </a:lvl2pPr>
            <a:lvl3pPr marL="457200" indent="0">
              <a:buNone/>
              <a:defRPr lang="en-US" b="1" cap="all" baseline="0" dirty="0"/>
            </a:lvl3pPr>
            <a:lvl4pPr marL="685800" indent="0">
              <a:buNone/>
              <a:defRPr lang="en-US" b="1" cap="all" baseline="0" dirty="0"/>
            </a:lvl4pPr>
            <a:lvl5pPr marL="914400" indent="0">
              <a:buNone/>
              <a:defRPr lang="en-US" b="1" cap="all" baseline="0"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02166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rmAutofit/>
          </a:bodyPr>
          <a:lstStyle>
            <a:lvl1pPr>
              <a:defRPr sz="5400"/>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7C38B47-093E-417D-A1C3-81EEF797AC69}" type="datetime1">
              <a:rPr lang="en-US" smtClean="0"/>
              <a:t>12/2/2025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26665293"/>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8430768"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8430768" cy="182880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A250925D-4314-49E4-A383-289640FEB5E3}" type="datetime1">
              <a:rPr lang="en-US" smtClean="0"/>
              <a:t>12/2/2025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86089928"/>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778C515B-8D5A-0268-9044-7B2013C87E02}"/>
              </a:ext>
            </a:extLst>
          </p:cNvPr>
          <p:cNvSpPr>
            <a:spLocks noGrp="1"/>
          </p:cNvSpPr>
          <p:nvPr>
            <p:ph type="body" sz="quarter" idx="13"/>
          </p:nvPr>
        </p:nvSpPr>
        <p:spPr>
          <a:xfrm>
            <a:off x="429767" y="2020825"/>
            <a:ext cx="5212208" cy="42847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13C7061A-8ED7-8B72-BD2B-2DF67F8C7A75}"/>
              </a:ext>
            </a:extLst>
          </p:cNvPr>
          <p:cNvSpPr>
            <a:spLocks noGrp="1"/>
          </p:cNvSpPr>
          <p:nvPr>
            <p:ph type="body" sz="quarter" idx="14"/>
          </p:nvPr>
        </p:nvSpPr>
        <p:spPr>
          <a:xfrm>
            <a:off x="6381622" y="2020822"/>
            <a:ext cx="5212208" cy="4284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EE2C59E0-667A-459A-BBD1-70DA72C3C576}" type="datetime1">
              <a:rPr lang="en-US" smtClean="0"/>
              <a:t>12/2/2025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0815332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A211279F-0D05-3637-19CD-29468F4DD2F3}"/>
              </a:ext>
            </a:extLst>
          </p:cNvPr>
          <p:cNvSpPr>
            <a:spLocks noGrp="1"/>
          </p:cNvSpPr>
          <p:nvPr>
            <p:ph type="body" sz="quarter" idx="13"/>
          </p:nvPr>
        </p:nvSpPr>
        <p:spPr>
          <a:xfrm>
            <a:off x="430213" y="2021134"/>
            <a:ext cx="5211762" cy="4343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F1B170DE-636A-B1A9-2EAB-C426DBFB3E5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706CC00B-2F01-4379-B0FD-8DA094C16FA4}" type="datetime1">
              <a:rPr lang="en-US" smtClean="0"/>
              <a:t>12/2/2025</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440847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Picture Placeholder 8">
            <a:extLst>
              <a:ext uri="{FF2B5EF4-FFF2-40B4-BE49-F238E27FC236}">
                <a16:creationId xmlns:a16="http://schemas.microsoft.com/office/drawing/2014/main" id="{FA23F0E6-EDAF-3A7F-5EC8-F911E9AE48EF}"/>
              </a:ext>
            </a:extLst>
          </p:cNvPr>
          <p:cNvSpPr>
            <a:spLocks noGrp="1"/>
          </p:cNvSpPr>
          <p:nvPr>
            <p:ph type="pic" sz="quarter" idx="13"/>
          </p:nvPr>
        </p:nvSpPr>
        <p:spPr>
          <a:xfrm>
            <a:off x="4502843" y="0"/>
            <a:ext cx="7689157" cy="6399152"/>
          </a:xfrm>
          <a:custGeom>
            <a:avLst/>
            <a:gdLst>
              <a:gd name="connsiteX0" fmla="*/ 0 w 7689157"/>
              <a:gd name="connsiteY0" fmla="*/ 0 h 6399152"/>
              <a:gd name="connsiteX1" fmla="*/ 7689157 w 7689157"/>
              <a:gd name="connsiteY1" fmla="*/ 0 h 6399152"/>
              <a:gd name="connsiteX2" fmla="*/ 7689157 w 7689157"/>
              <a:gd name="connsiteY2" fmla="*/ 6399152 h 6399152"/>
              <a:gd name="connsiteX3" fmla="*/ 578440 w 7689157"/>
              <a:gd name="connsiteY3" fmla="*/ 6399152 h 6399152"/>
              <a:gd name="connsiteX4" fmla="*/ 0 w 7689157"/>
              <a:gd name="connsiteY4" fmla="*/ 582071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399152">
                <a:moveTo>
                  <a:pt x="0" y="0"/>
                </a:moveTo>
                <a:lnTo>
                  <a:pt x="7689157" y="0"/>
                </a:lnTo>
                <a:lnTo>
                  <a:pt x="7689157" y="6399152"/>
                </a:lnTo>
                <a:lnTo>
                  <a:pt x="578440" y="6399152"/>
                </a:lnTo>
                <a:cubicBezTo>
                  <a:pt x="258976" y="6399152"/>
                  <a:pt x="0" y="6140176"/>
                  <a:pt x="0" y="5820712"/>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5019F103-9E7C-4D5A-827C-0D2D66EE1CD2}" type="datetime1">
              <a:rPr lang="en-US" smtClean="0"/>
              <a:t>12/2/2025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0123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Picture Placeholder 8">
            <a:extLst>
              <a:ext uri="{FF2B5EF4-FFF2-40B4-BE49-F238E27FC236}">
                <a16:creationId xmlns:a16="http://schemas.microsoft.com/office/drawing/2014/main" id="{A9E06FED-92D3-C4D6-28D7-600D842F7AC3}"/>
              </a:ext>
            </a:extLst>
          </p:cNvPr>
          <p:cNvSpPr>
            <a:spLocks noGrp="1"/>
          </p:cNvSpPr>
          <p:nvPr>
            <p:ph type="pic" sz="quarter" idx="13"/>
          </p:nvPr>
        </p:nvSpPr>
        <p:spPr>
          <a:xfrm>
            <a:off x="0" y="0"/>
            <a:ext cx="11733150" cy="5135804"/>
          </a:xfrm>
          <a:custGeom>
            <a:avLst/>
            <a:gdLst>
              <a:gd name="connsiteX0" fmla="*/ 0 w 11733150"/>
              <a:gd name="connsiteY0" fmla="*/ 0 h 5135804"/>
              <a:gd name="connsiteX1" fmla="*/ 11733150 w 11733150"/>
              <a:gd name="connsiteY1" fmla="*/ 0 h 5135804"/>
              <a:gd name="connsiteX2" fmla="*/ 11733150 w 11733150"/>
              <a:gd name="connsiteY2" fmla="*/ 4533808 h 5135804"/>
              <a:gd name="connsiteX3" fmla="*/ 11131154 w 11733150"/>
              <a:gd name="connsiteY3" fmla="*/ 5135804 h 5135804"/>
              <a:gd name="connsiteX4" fmla="*/ 0 w 11733150"/>
              <a:gd name="connsiteY4" fmla="*/ 5135804 h 5135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5135804">
                <a:moveTo>
                  <a:pt x="0" y="0"/>
                </a:moveTo>
                <a:lnTo>
                  <a:pt x="11733150" y="0"/>
                </a:lnTo>
                <a:lnTo>
                  <a:pt x="11733150" y="4533808"/>
                </a:lnTo>
                <a:cubicBezTo>
                  <a:pt x="11733150" y="4866281"/>
                  <a:pt x="11463627" y="5135804"/>
                  <a:pt x="11131154" y="5135804"/>
                </a:cubicBezTo>
                <a:lnTo>
                  <a:pt x="0" y="5135804"/>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bg1"/>
                </a:solidFill>
                <a:effectLst/>
              </a:defRPr>
            </a:lvl1pPr>
          </a:lstStyle>
          <a:p>
            <a:fld id="{8C13480A-5F85-4A30-80F2-F92581C6474C}" type="datetime1">
              <a:rPr lang="en-US" smtClean="0"/>
              <a:t>12/2/2025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bg1"/>
                </a:solidFill>
                <a:effectLst/>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vert="horz" lIns="91440" tIns="45720" rIns="91440" bIns="45720" rtlCol="0" anchor="ctr"/>
          <a:lstStyle>
            <a:lvl1pPr>
              <a:defRPr lang="en-US" smtClean="0">
                <a:solidFill>
                  <a:schemeClr val="bg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5256544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Picture Placeholder 6">
            <a:extLst>
              <a:ext uri="{FF2B5EF4-FFF2-40B4-BE49-F238E27FC236}">
                <a16:creationId xmlns:a16="http://schemas.microsoft.com/office/drawing/2014/main" id="{3D161DAC-42AF-C3D9-37A1-04B90F30DEED}"/>
              </a:ext>
            </a:extLst>
          </p:cNvPr>
          <p:cNvSpPr>
            <a:spLocks noGrp="1"/>
          </p:cNvSpPr>
          <p:nvPr>
            <p:ph type="pic" sz="quarter" idx="13"/>
          </p:nvPr>
        </p:nvSpPr>
        <p:spPr>
          <a:xfrm>
            <a:off x="5586160" y="0"/>
            <a:ext cx="6605841" cy="6399152"/>
          </a:xfrm>
          <a:custGeom>
            <a:avLst/>
            <a:gdLst>
              <a:gd name="connsiteX0" fmla="*/ 0 w 6605841"/>
              <a:gd name="connsiteY0" fmla="*/ 0 h 6399152"/>
              <a:gd name="connsiteX1" fmla="*/ 6605841 w 6605841"/>
              <a:gd name="connsiteY1" fmla="*/ 0 h 6399152"/>
              <a:gd name="connsiteX2" fmla="*/ 6605841 w 6605841"/>
              <a:gd name="connsiteY2" fmla="*/ 6399152 h 6399152"/>
              <a:gd name="connsiteX3" fmla="*/ 601995 w 6605841"/>
              <a:gd name="connsiteY3" fmla="*/ 6399152 h 6399152"/>
              <a:gd name="connsiteX4" fmla="*/ 0 w 6605841"/>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5841" h="6399152">
                <a:moveTo>
                  <a:pt x="0" y="0"/>
                </a:moveTo>
                <a:lnTo>
                  <a:pt x="6605841" y="0"/>
                </a:lnTo>
                <a:lnTo>
                  <a:pt x="6605841" y="6399152"/>
                </a:lnTo>
                <a:lnTo>
                  <a:pt x="601995" y="6399152"/>
                </a:lnTo>
                <a:cubicBezTo>
                  <a:pt x="269522" y="6399152"/>
                  <a:pt x="0" y="6129629"/>
                  <a:pt x="0" y="5797156"/>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2BF18D3-87BE-4A2D-AD2C-B21E415FD900}" type="datetime1">
              <a:rPr lang="en-US" smtClean="0"/>
              <a:t>12/2/2025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0260228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Picture Placeholder 6">
            <a:extLst>
              <a:ext uri="{FF2B5EF4-FFF2-40B4-BE49-F238E27FC236}">
                <a16:creationId xmlns:a16="http://schemas.microsoft.com/office/drawing/2014/main" id="{DEE3B02A-3B83-3083-3F07-26E25C6C135D}"/>
              </a:ext>
            </a:extLst>
          </p:cNvPr>
          <p:cNvSpPr>
            <a:spLocks noGrp="1"/>
          </p:cNvSpPr>
          <p:nvPr>
            <p:ph type="pic" sz="quarter" idx="13"/>
          </p:nvPr>
        </p:nvSpPr>
        <p:spPr>
          <a:xfrm>
            <a:off x="6517248" y="0"/>
            <a:ext cx="5674753" cy="6399152"/>
          </a:xfrm>
          <a:custGeom>
            <a:avLst/>
            <a:gdLst>
              <a:gd name="connsiteX0" fmla="*/ 0 w 5674753"/>
              <a:gd name="connsiteY0" fmla="*/ 0 h 6399152"/>
              <a:gd name="connsiteX1" fmla="*/ 5674753 w 5674753"/>
              <a:gd name="connsiteY1" fmla="*/ 0 h 6399152"/>
              <a:gd name="connsiteX2" fmla="*/ 5674753 w 5674753"/>
              <a:gd name="connsiteY2" fmla="*/ 6399152 h 6399152"/>
              <a:gd name="connsiteX3" fmla="*/ 601996 w 5674753"/>
              <a:gd name="connsiteY3" fmla="*/ 6399152 h 6399152"/>
              <a:gd name="connsiteX4" fmla="*/ 0 w 5674753"/>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4753" h="6399152">
                <a:moveTo>
                  <a:pt x="0" y="0"/>
                </a:moveTo>
                <a:lnTo>
                  <a:pt x="5674753" y="0"/>
                </a:lnTo>
                <a:lnTo>
                  <a:pt x="5674753" y="6399152"/>
                </a:lnTo>
                <a:lnTo>
                  <a:pt x="601996" y="6399152"/>
                </a:lnTo>
                <a:cubicBezTo>
                  <a:pt x="269523" y="6399152"/>
                  <a:pt x="0" y="6129629"/>
                  <a:pt x="0" y="5797156"/>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73F0B94E-0195-4FC9-AEFD-CCBB878ACEDF}" type="datetime1">
              <a:rPr lang="en-US" smtClean="0"/>
              <a:t>12/2/2025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8809603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6">
            <a:extLst>
              <a:ext uri="{FF2B5EF4-FFF2-40B4-BE49-F238E27FC236}">
                <a16:creationId xmlns:a16="http://schemas.microsoft.com/office/drawing/2014/main" id="{1D6AB98B-BD95-F9FC-BB22-1A89B6EE3246}"/>
              </a:ext>
            </a:extLst>
          </p:cNvPr>
          <p:cNvSpPr>
            <a:spLocks noGrp="1"/>
          </p:cNvSpPr>
          <p:nvPr>
            <p:ph type="pic" sz="quarter" idx="13"/>
          </p:nvPr>
        </p:nvSpPr>
        <p:spPr>
          <a:xfrm>
            <a:off x="0" y="0"/>
            <a:ext cx="6604503" cy="6399152"/>
          </a:xfrm>
          <a:custGeom>
            <a:avLst/>
            <a:gdLst>
              <a:gd name="connsiteX0" fmla="*/ 0 w 6604503"/>
              <a:gd name="connsiteY0" fmla="*/ 0 h 6399152"/>
              <a:gd name="connsiteX1" fmla="*/ 6604503 w 6604503"/>
              <a:gd name="connsiteY1" fmla="*/ 0 h 6399152"/>
              <a:gd name="connsiteX2" fmla="*/ 6604503 w 6604503"/>
              <a:gd name="connsiteY2" fmla="*/ 5797156 h 6399152"/>
              <a:gd name="connsiteX3" fmla="*/ 6002507 w 6604503"/>
              <a:gd name="connsiteY3" fmla="*/ 6399152 h 6399152"/>
              <a:gd name="connsiteX4" fmla="*/ 0 w 6604503"/>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503" h="6399152">
                <a:moveTo>
                  <a:pt x="0" y="0"/>
                </a:moveTo>
                <a:lnTo>
                  <a:pt x="6604503" y="0"/>
                </a:lnTo>
                <a:lnTo>
                  <a:pt x="6604503" y="5797156"/>
                </a:lnTo>
                <a:cubicBezTo>
                  <a:pt x="6604503" y="6129629"/>
                  <a:pt x="6334980" y="6399152"/>
                  <a:pt x="6002507"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9B0F68CC-6BDD-49E7-8971-97164A4B1FA2}" type="datetime1">
              <a:rPr lang="en-US" smtClean="0"/>
              <a:t>12/2/2025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3196572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lphaLcPeriod"/>
              <a:defRPr lang="en-US" dirty="0"/>
            </a:lvl2pPr>
            <a:lvl3pPr marL="800100" indent="-342900">
              <a:buFont typeface="+mj-lt"/>
              <a:buAutoNum type="romanLcPeriod"/>
              <a:defRPr lang="en-US" dirty="0"/>
            </a:lvl3pPr>
            <a:lvl4pPr marL="914400" indent="-228600">
              <a:buFont typeface="+mj-lt"/>
              <a:buAutoNum type="arabicParenR"/>
              <a:defRPr lang="en-US" dirty="0"/>
            </a:lvl4pPr>
            <a:lvl5pPr marL="1143000" indent="-228600">
              <a:buFont typeface="+mj-lt"/>
              <a:buAutoNum type="alphaLcParen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E244D5D5-F2FF-4BCB-BACC-FA9A736697CB}" type="datetime1">
              <a:rPr lang="en-US" smtClean="0"/>
              <a:t>12/2/2025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0980487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31173" y="285210"/>
            <a:ext cx="10653578" cy="96510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31172" y="1384847"/>
            <a:ext cx="10653579" cy="49051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31172" y="6490524"/>
            <a:ext cx="2841959" cy="336141"/>
          </a:xfrm>
          <a:prstGeom prst="rect">
            <a:avLst/>
          </a:prstGeom>
        </p:spPr>
        <p:txBody>
          <a:bodyPr vert="horz" lIns="91440" tIns="45720" rIns="91440" bIns="45720" rtlCol="0" anchor="ctr"/>
          <a:lstStyle>
            <a:lvl1pPr algn="l">
              <a:defRPr sz="800">
                <a:solidFill>
                  <a:schemeClr val="tx1"/>
                </a:solidFill>
              </a:defRPr>
            </a:lvl1pPr>
          </a:lstStyle>
          <a:p>
            <a:fld id="{072E1B28-DB45-4001-B295-7D7933E04419}" type="datetime1">
              <a:rPr lang="en-US" smtClean="0"/>
              <a:t>12/2/2025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93370" y="6490524"/>
            <a:ext cx="2662834" cy="336141"/>
          </a:xfrm>
          <a:prstGeom prst="rect">
            <a:avLst/>
          </a:prstGeom>
        </p:spPr>
        <p:txBody>
          <a:bodyPr vert="horz" lIns="91440" tIns="45720" rIns="91440" bIns="45720" rtlCol="0" anchor="ctr"/>
          <a:lstStyle>
            <a:lvl1pPr algn="r">
              <a:defRPr sz="8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48431" y="6490524"/>
            <a:ext cx="457200" cy="336141"/>
          </a:xfrm>
          <a:prstGeom prst="rect">
            <a:avLst/>
          </a:prstGeom>
        </p:spPr>
        <p:txBody>
          <a:bodyPr vert="horz" lIns="91440" tIns="45720" rIns="91440" bIns="45720" rtlCol="0" anchor="ctr"/>
          <a:lstStyle>
            <a:lvl1pPr algn="r">
              <a:defRPr sz="800">
                <a:solidFill>
                  <a:schemeClr val="tx1"/>
                </a:solidFill>
              </a:defRPr>
            </a:lvl1pPr>
          </a:lstStyle>
          <a:p>
            <a:fld id="{84C450F2-3BB4-4AE4-8A35-A9D7AEA4C850}" type="slidenum">
              <a:rPr lang="en-US" smtClean="0"/>
              <a:pPr/>
              <a:t>‹#›</a:t>
            </a:fld>
            <a:endParaRPr lang="en-US" dirty="0"/>
          </a:p>
        </p:txBody>
      </p:sp>
    </p:spTree>
    <p:extLst>
      <p:ext uri="{BB962C8B-B14F-4D97-AF65-F5344CB8AC3E}">
        <p14:creationId xmlns:p14="http://schemas.microsoft.com/office/powerpoint/2010/main" val="3558798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hf hdr="0"/>
  <p:txStyles>
    <p:title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esahubble.org/images/heic1901a/?utm_source=chatgpt.com" TargetMode="External"/><Relationship Id="rId2" Type="http://schemas.openxmlformats.org/officeDocument/2006/relationships/image" Target="../media/image19.tif"/><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alaxy in space with stars&#10;&#10;AI-generated content may be incorrect.">
            <a:extLst>
              <a:ext uri="{FF2B5EF4-FFF2-40B4-BE49-F238E27FC236}">
                <a16:creationId xmlns:a16="http://schemas.microsoft.com/office/drawing/2014/main" id="{6B66BB4D-1717-BC99-A3CD-B1B3D3CB0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335"/>
            <a:ext cx="12186584" cy="6858000"/>
          </a:xfrm>
          <a:prstGeom prst="rect">
            <a:avLst/>
          </a:prstGeom>
        </p:spPr>
      </p:pic>
      <p:sp>
        <p:nvSpPr>
          <p:cNvPr id="2" name="Title 1">
            <a:extLst>
              <a:ext uri="{FF2B5EF4-FFF2-40B4-BE49-F238E27FC236}">
                <a16:creationId xmlns:a16="http://schemas.microsoft.com/office/drawing/2014/main" id="{CC9C873F-C1C7-EBC7-0817-15385B9D463D}"/>
              </a:ext>
            </a:extLst>
          </p:cNvPr>
          <p:cNvSpPr>
            <a:spLocks noGrp="1"/>
          </p:cNvSpPr>
          <p:nvPr>
            <p:ph type="ctrTitle"/>
          </p:nvPr>
        </p:nvSpPr>
        <p:spPr>
          <a:xfrm>
            <a:off x="2892891" y="1757680"/>
            <a:ext cx="6400800" cy="1671320"/>
          </a:xfrm>
        </p:spPr>
        <p:txBody>
          <a:bodyPr anchor="t">
            <a:normAutofit/>
          </a:bodyPr>
          <a:lstStyle/>
          <a:p>
            <a:r>
              <a:rPr lang="en-US" sz="3800" dirty="0">
                <a:latin typeface="Gill Sans MT" panose="020B0502020104020203" pitchFamily="34" charset="0"/>
                <a:cs typeface="Times New Roman" panose="02020603050405020304" pitchFamily="18" charset="0"/>
              </a:rPr>
              <a:t>Beyond What’s Visible: Flying into The Triangulum Galaxy</a:t>
            </a:r>
          </a:p>
        </p:txBody>
      </p:sp>
      <p:sp>
        <p:nvSpPr>
          <p:cNvPr id="4" name="Date Placeholder 3">
            <a:extLst>
              <a:ext uri="{FF2B5EF4-FFF2-40B4-BE49-F238E27FC236}">
                <a16:creationId xmlns:a16="http://schemas.microsoft.com/office/drawing/2014/main" id="{F217D728-4166-3A88-2C32-A1F8C970432C}"/>
              </a:ext>
            </a:extLst>
          </p:cNvPr>
          <p:cNvSpPr>
            <a:spLocks noGrp="1"/>
          </p:cNvSpPr>
          <p:nvPr>
            <p:ph type="dt" sz="half" idx="10"/>
          </p:nvPr>
        </p:nvSpPr>
        <p:spPr>
          <a:xfrm>
            <a:off x="4200677" y="3321644"/>
            <a:ext cx="3785229" cy="1058332"/>
          </a:xfrm>
        </p:spPr>
        <p:txBody>
          <a:bodyPr anchor="ctr">
            <a:normAutofit/>
          </a:bodyPr>
          <a:lstStyle/>
          <a:p>
            <a:pPr>
              <a:spcAft>
                <a:spcPts val="600"/>
              </a:spcAft>
            </a:pPr>
            <a:r>
              <a:rPr lang="en-US" sz="5000" dirty="0">
                <a:latin typeface="Gill Sans MT" panose="020B0502020104020203" pitchFamily="34" charset="0"/>
                <a:cs typeface="Times New Roman" panose="02020603050405020304" pitchFamily="18" charset="0"/>
              </a:rPr>
              <a:t>Wesley Ishida</a:t>
            </a:r>
          </a:p>
        </p:txBody>
      </p:sp>
      <p:sp>
        <p:nvSpPr>
          <p:cNvPr id="11" name="TextBox 10">
            <a:extLst>
              <a:ext uri="{FF2B5EF4-FFF2-40B4-BE49-F238E27FC236}">
                <a16:creationId xmlns:a16="http://schemas.microsoft.com/office/drawing/2014/main" id="{54CB85D0-4071-9CE1-8FDA-750C3436615D}"/>
              </a:ext>
            </a:extLst>
          </p:cNvPr>
          <p:cNvSpPr txBox="1"/>
          <p:nvPr/>
        </p:nvSpPr>
        <p:spPr>
          <a:xfrm>
            <a:off x="10731500" y="6673891"/>
            <a:ext cx="6096000" cy="215444"/>
          </a:xfrm>
          <a:prstGeom prst="rect">
            <a:avLst/>
          </a:prstGeom>
          <a:noFill/>
        </p:spPr>
        <p:txBody>
          <a:bodyPr wrap="square">
            <a:spAutoFit/>
          </a:bodyPr>
          <a:lstStyle/>
          <a:p>
            <a:r>
              <a:rPr lang="en-US" sz="800" dirty="0"/>
              <a:t>“Image Credit: ESA/Hubble”</a:t>
            </a:r>
          </a:p>
        </p:txBody>
      </p:sp>
    </p:spTree>
    <p:extLst>
      <p:ext uri="{BB962C8B-B14F-4D97-AF65-F5344CB8AC3E}">
        <p14:creationId xmlns:p14="http://schemas.microsoft.com/office/powerpoint/2010/main" val="227134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6FF8589-7ACE-05E2-7B92-6B9ECE40C193}"/>
              </a:ext>
            </a:extLst>
          </p:cNvPr>
          <p:cNvSpPr txBox="1"/>
          <p:nvPr/>
        </p:nvSpPr>
        <p:spPr>
          <a:xfrm>
            <a:off x="429768" y="411480"/>
            <a:ext cx="5037582" cy="4751070"/>
          </a:xfrm>
          <a:prstGeom prst="rect">
            <a:avLst/>
          </a:prstGeom>
        </p:spPr>
        <p:txBody>
          <a:bodyPr vert="horz" lIns="91440" tIns="45720" rIns="91440" bIns="45720" rtlCol="0" anchor="t">
            <a:normAutofit/>
          </a:bodyPr>
          <a:lstStyle/>
          <a:p>
            <a:pPr>
              <a:lnSpc>
                <a:spcPct val="90000"/>
              </a:lnSpc>
              <a:spcBef>
                <a:spcPct val="0"/>
              </a:spcBef>
              <a:spcAft>
                <a:spcPts val="600"/>
              </a:spcAft>
            </a:pPr>
            <a:endParaRPr lang="en-US" sz="2100" b="0" kern="1200" cap="all" baseline="0" dirty="0">
              <a:solidFill>
                <a:schemeClr val="tx2"/>
              </a:solidFill>
              <a:latin typeface="+mj-lt"/>
              <a:ea typeface="+mj-ea"/>
              <a:cs typeface="+mj-cs"/>
            </a:endParaRPr>
          </a:p>
        </p:txBody>
      </p:sp>
      <p:sp>
        <p:nvSpPr>
          <p:cNvPr id="31" name="Subtitle 2">
            <a:extLst>
              <a:ext uri="{FF2B5EF4-FFF2-40B4-BE49-F238E27FC236}">
                <a16:creationId xmlns:a16="http://schemas.microsoft.com/office/drawing/2014/main" id="{A7DD813D-E11B-EB36-856C-4461D4CAA751}"/>
              </a:ext>
            </a:extLst>
          </p:cNvPr>
          <p:cNvSpPr>
            <a:spLocks noGrp="1"/>
          </p:cNvSpPr>
          <p:nvPr>
            <p:ph type="subTitle" idx="1"/>
          </p:nvPr>
        </p:nvSpPr>
        <p:spPr>
          <a:xfrm>
            <a:off x="503851" y="411480"/>
            <a:ext cx="4305215" cy="5204884"/>
          </a:xfrm>
        </p:spPr>
        <p:txBody>
          <a:bodyPr>
            <a:noAutofit/>
          </a:bodyPr>
          <a:lstStyle/>
          <a:p>
            <a:pPr>
              <a:lnSpc>
                <a:spcPct val="90000"/>
              </a:lnSpc>
              <a:spcBef>
                <a:spcPct val="0"/>
              </a:spcBef>
              <a:spcAft>
                <a:spcPts val="600"/>
              </a:spcAft>
            </a:pPr>
            <a:r>
              <a:rPr lang="en-US" sz="3000" cap="all" dirty="0">
                <a:latin typeface="Gill Sans MT" panose="020B0502020104020203" pitchFamily="34" charset="0"/>
              </a:rPr>
              <a:t>My Simulation Topic</a:t>
            </a:r>
          </a:p>
          <a:p>
            <a:pPr>
              <a:lnSpc>
                <a:spcPct val="90000"/>
              </a:lnSpc>
              <a:spcBef>
                <a:spcPct val="0"/>
              </a:spcBef>
              <a:spcAft>
                <a:spcPts val="600"/>
              </a:spcAft>
            </a:pPr>
            <a:endParaRPr lang="en-US" sz="3000" cap="all" dirty="0">
              <a:latin typeface="Gill Sans MT" panose="020B0502020104020203" pitchFamily="34" charset="0"/>
            </a:endParaRPr>
          </a:p>
          <a:p>
            <a:pPr>
              <a:lnSpc>
                <a:spcPct val="90000"/>
              </a:lnSpc>
              <a:spcBef>
                <a:spcPct val="0"/>
              </a:spcBef>
              <a:spcAft>
                <a:spcPts val="600"/>
              </a:spcAft>
            </a:pPr>
            <a:r>
              <a:rPr lang="en-US" sz="3000" dirty="0">
                <a:latin typeface="Gill Sans MT" panose="020B0502020104020203" pitchFamily="34" charset="0"/>
              </a:rPr>
              <a:t>A multi-phase fly through visualization of M33 (Triangulum Galaxy), transitioning from the original Hubble image (4k version) into a starfield fly-through, and then focusing on a single star that undergoes a planetary transit</a:t>
            </a:r>
            <a:endParaRPr lang="en-US" sz="3000" cap="all" dirty="0">
              <a:latin typeface="Gill Sans MT" panose="020B0502020104020203" pitchFamily="34" charset="0"/>
            </a:endParaRPr>
          </a:p>
        </p:txBody>
      </p:sp>
      <p:pic>
        <p:nvPicPr>
          <p:cNvPr id="24" name="Picture 23" descr="A bright light in the sky&#10;&#10;AI-generated content may be incorrect.">
            <a:extLst>
              <a:ext uri="{FF2B5EF4-FFF2-40B4-BE49-F238E27FC236}">
                <a16:creationId xmlns:a16="http://schemas.microsoft.com/office/drawing/2014/main" id="{FC2F365B-F2CD-C9D4-E903-52BF4383385D}"/>
              </a:ext>
            </a:extLst>
          </p:cNvPr>
          <p:cNvPicPr>
            <a:picLocks noChangeAspect="1"/>
          </p:cNvPicPr>
          <p:nvPr/>
        </p:nvPicPr>
        <p:blipFill>
          <a:blip r:embed="rId3"/>
          <a:srcRect r="5284" b="-2"/>
          <a:stretch>
            <a:fillRect/>
          </a:stretch>
        </p:blipFill>
        <p:spPr>
          <a:xfrm>
            <a:off x="5112492" y="10"/>
            <a:ext cx="7079510" cy="6857990"/>
          </a:xfrm>
          <a:custGeom>
            <a:avLst/>
            <a:gdLst>
              <a:gd name="connsiteX0" fmla="*/ 0 w 6605841"/>
              <a:gd name="connsiteY0" fmla="*/ 0 h 6399152"/>
              <a:gd name="connsiteX1" fmla="*/ 6605841 w 6605841"/>
              <a:gd name="connsiteY1" fmla="*/ 0 h 6399152"/>
              <a:gd name="connsiteX2" fmla="*/ 6605841 w 6605841"/>
              <a:gd name="connsiteY2" fmla="*/ 6399152 h 6399152"/>
              <a:gd name="connsiteX3" fmla="*/ 601995 w 6605841"/>
              <a:gd name="connsiteY3" fmla="*/ 6399152 h 6399152"/>
              <a:gd name="connsiteX4" fmla="*/ 0 w 6605841"/>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5841" h="6399152">
                <a:moveTo>
                  <a:pt x="0" y="0"/>
                </a:moveTo>
                <a:lnTo>
                  <a:pt x="6605841" y="0"/>
                </a:lnTo>
                <a:lnTo>
                  <a:pt x="6605841" y="6399152"/>
                </a:lnTo>
                <a:lnTo>
                  <a:pt x="601995" y="6399152"/>
                </a:lnTo>
                <a:cubicBezTo>
                  <a:pt x="269522" y="6399152"/>
                  <a:pt x="0" y="6129629"/>
                  <a:pt x="0" y="5797156"/>
                </a:cubicBezTo>
                <a:close/>
              </a:path>
            </a:pathLst>
          </a:custGeom>
          <a:noFill/>
        </p:spPr>
      </p:pic>
    </p:spTree>
    <p:extLst>
      <p:ext uri="{BB962C8B-B14F-4D97-AF65-F5344CB8AC3E}">
        <p14:creationId xmlns:p14="http://schemas.microsoft.com/office/powerpoint/2010/main" val="383612295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FE4A9-2B82-F951-A982-B79CCA6AD2E6}"/>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96E02283-54C8-608C-DAC1-8118E6EB25BC}"/>
              </a:ext>
            </a:extLst>
          </p:cNvPr>
          <p:cNvSpPr txBox="1"/>
          <p:nvPr/>
        </p:nvSpPr>
        <p:spPr>
          <a:xfrm>
            <a:off x="429768" y="411480"/>
            <a:ext cx="5037582" cy="4751070"/>
          </a:xfrm>
          <a:prstGeom prst="rect">
            <a:avLst/>
          </a:prstGeom>
        </p:spPr>
        <p:txBody>
          <a:bodyPr vert="horz" lIns="91440" tIns="45720" rIns="91440" bIns="45720" rtlCol="0" anchor="t">
            <a:normAutofit/>
          </a:bodyPr>
          <a:lstStyle/>
          <a:p>
            <a:pPr>
              <a:lnSpc>
                <a:spcPct val="90000"/>
              </a:lnSpc>
              <a:spcBef>
                <a:spcPct val="0"/>
              </a:spcBef>
              <a:spcAft>
                <a:spcPts val="600"/>
              </a:spcAft>
            </a:pPr>
            <a:endParaRPr lang="en-US" sz="2100" b="0" kern="1200" cap="all" baseline="0" dirty="0">
              <a:solidFill>
                <a:schemeClr val="tx2"/>
              </a:solidFill>
              <a:latin typeface="+mj-lt"/>
              <a:ea typeface="+mj-ea"/>
              <a:cs typeface="+mj-cs"/>
            </a:endParaRPr>
          </a:p>
        </p:txBody>
      </p:sp>
      <p:sp>
        <p:nvSpPr>
          <p:cNvPr id="31" name="Subtitle 2">
            <a:extLst>
              <a:ext uri="{FF2B5EF4-FFF2-40B4-BE49-F238E27FC236}">
                <a16:creationId xmlns:a16="http://schemas.microsoft.com/office/drawing/2014/main" id="{86C27B83-9049-1BCB-4F1F-106396C9A4CE}"/>
              </a:ext>
            </a:extLst>
          </p:cNvPr>
          <p:cNvSpPr>
            <a:spLocks noGrp="1"/>
          </p:cNvSpPr>
          <p:nvPr>
            <p:ph type="subTitle" idx="1"/>
          </p:nvPr>
        </p:nvSpPr>
        <p:spPr>
          <a:xfrm>
            <a:off x="7306924" y="1014454"/>
            <a:ext cx="4305215" cy="5595408"/>
          </a:xfrm>
        </p:spPr>
        <p:txBody>
          <a:bodyPr>
            <a:noAutofit/>
          </a:bodyPr>
          <a:lstStyle/>
          <a:p>
            <a:pPr>
              <a:spcBef>
                <a:spcPts val="0"/>
              </a:spcBef>
              <a:spcAft>
                <a:spcPts val="600"/>
              </a:spcAft>
            </a:pPr>
            <a:r>
              <a:rPr lang="en-US" b="1" dirty="0">
                <a:latin typeface="Gill Sans MT" panose="020B0502020104020203" pitchFamily="34" charset="0"/>
              </a:rPr>
              <a:t>5 Phases: </a:t>
            </a:r>
          </a:p>
          <a:p>
            <a:pPr>
              <a:spcBef>
                <a:spcPts val="0"/>
              </a:spcBef>
              <a:spcAft>
                <a:spcPts val="600"/>
              </a:spcAft>
            </a:pPr>
            <a:r>
              <a:rPr lang="en-US" dirty="0">
                <a:latin typeface="Gill Sans MT" panose="020B0502020104020203" pitchFamily="34" charset="0"/>
              </a:rPr>
              <a:t>Phase 1: Galaxy zoom-in and background dimming. Starts 2D </a:t>
            </a:r>
          </a:p>
          <a:p>
            <a:pPr>
              <a:spcBef>
                <a:spcPts val="0"/>
              </a:spcBef>
              <a:spcAft>
                <a:spcPts val="600"/>
              </a:spcAft>
            </a:pPr>
            <a:r>
              <a:rPr lang="en-US" dirty="0">
                <a:latin typeface="Gill Sans MT" panose="020B0502020104020203" pitchFamily="34" charset="0"/>
              </a:rPr>
              <a:t>Phase 2: 2D becomes 3D with radial changing of star’s position and changing of star’s brightness. New star generation emerges and adjustment of remaining stars from original image. Create star that will be zoomed in on.</a:t>
            </a:r>
          </a:p>
          <a:p>
            <a:pPr>
              <a:spcBef>
                <a:spcPts val="0"/>
              </a:spcBef>
              <a:spcAft>
                <a:spcPts val="600"/>
              </a:spcAft>
            </a:pPr>
            <a:r>
              <a:rPr lang="en-US" dirty="0">
                <a:latin typeface="Gill Sans MT" panose="020B0502020104020203" pitchFamily="34" charset="0"/>
              </a:rPr>
              <a:t>Phase 3: Zoom in on one star</a:t>
            </a:r>
          </a:p>
          <a:p>
            <a:pPr>
              <a:spcBef>
                <a:spcPts val="0"/>
              </a:spcBef>
              <a:spcAft>
                <a:spcPts val="600"/>
              </a:spcAft>
            </a:pPr>
            <a:r>
              <a:rPr lang="en-US" dirty="0">
                <a:latin typeface="Gill Sans MT" panose="020B0502020104020203" pitchFamily="34" charset="0"/>
              </a:rPr>
              <a:t>Phase 4: Deceleration of motion to a complete stop </a:t>
            </a:r>
          </a:p>
          <a:p>
            <a:pPr>
              <a:spcBef>
                <a:spcPts val="0"/>
              </a:spcBef>
              <a:spcAft>
                <a:spcPts val="600"/>
              </a:spcAft>
            </a:pPr>
            <a:r>
              <a:rPr lang="en-US" dirty="0">
                <a:latin typeface="Gill Sans MT" panose="020B0502020104020203" pitchFamily="34" charset="0"/>
              </a:rPr>
              <a:t>Phase 5: Planetary transit across star</a:t>
            </a:r>
          </a:p>
          <a:p>
            <a:pPr>
              <a:spcBef>
                <a:spcPts val="0"/>
              </a:spcBef>
              <a:spcAft>
                <a:spcPts val="600"/>
              </a:spcAft>
            </a:pPr>
            <a:endParaRPr lang="en-US" dirty="0">
              <a:latin typeface="Gill Sans MT" panose="020B0502020104020203" pitchFamily="34" charset="0"/>
            </a:endParaRPr>
          </a:p>
          <a:p>
            <a:pPr>
              <a:lnSpc>
                <a:spcPct val="90000"/>
              </a:lnSpc>
              <a:spcBef>
                <a:spcPct val="0"/>
              </a:spcBef>
              <a:spcAft>
                <a:spcPts val="600"/>
              </a:spcAft>
            </a:pPr>
            <a:endParaRPr lang="en-US" cap="all" dirty="0">
              <a:latin typeface="Gill Sans MT" panose="020B0502020104020203" pitchFamily="34" charset="0"/>
            </a:endParaRPr>
          </a:p>
          <a:p>
            <a:pPr>
              <a:lnSpc>
                <a:spcPct val="90000"/>
              </a:lnSpc>
              <a:spcBef>
                <a:spcPct val="0"/>
              </a:spcBef>
              <a:spcAft>
                <a:spcPts val="600"/>
              </a:spcAft>
            </a:pPr>
            <a:endParaRPr lang="en-US" cap="all" dirty="0">
              <a:latin typeface="Gill Sans MT" panose="020B0502020104020203" pitchFamily="34" charset="0"/>
            </a:endParaRPr>
          </a:p>
        </p:txBody>
      </p:sp>
      <p:sp>
        <p:nvSpPr>
          <p:cNvPr id="3" name="TextBox 2">
            <a:extLst>
              <a:ext uri="{FF2B5EF4-FFF2-40B4-BE49-F238E27FC236}">
                <a16:creationId xmlns:a16="http://schemas.microsoft.com/office/drawing/2014/main" id="{7FCC37BC-E719-99E0-232D-E7295C74B3B7}"/>
              </a:ext>
            </a:extLst>
          </p:cNvPr>
          <p:cNvSpPr txBox="1"/>
          <p:nvPr/>
        </p:nvSpPr>
        <p:spPr>
          <a:xfrm>
            <a:off x="7306924" y="248138"/>
            <a:ext cx="6096000" cy="341632"/>
          </a:xfrm>
          <a:prstGeom prst="rect">
            <a:avLst/>
          </a:prstGeom>
          <a:noFill/>
        </p:spPr>
        <p:txBody>
          <a:bodyPr wrap="square">
            <a:spAutoFit/>
          </a:bodyPr>
          <a:lstStyle/>
          <a:p>
            <a:pPr>
              <a:lnSpc>
                <a:spcPct val="90000"/>
              </a:lnSpc>
              <a:spcBef>
                <a:spcPct val="0"/>
              </a:spcBef>
              <a:spcAft>
                <a:spcPts val="600"/>
              </a:spcAft>
            </a:pPr>
            <a:r>
              <a:rPr lang="en-US" sz="1800" cap="all" dirty="0">
                <a:latin typeface="Gill Sans MT" panose="020B0502020104020203" pitchFamily="34" charset="0"/>
              </a:rPr>
              <a:t>My Simulation Topic </a:t>
            </a:r>
            <a:r>
              <a:rPr lang="en-US" sz="1800" cap="all" dirty="0" err="1">
                <a:latin typeface="Gill Sans MT" panose="020B0502020104020203" pitchFamily="34" charset="0"/>
              </a:rPr>
              <a:t>Cont</a:t>
            </a:r>
            <a:endParaRPr lang="en-US" sz="1800" cap="all" dirty="0">
              <a:latin typeface="Gill Sans MT" panose="020B0502020104020203" pitchFamily="34" charset="0"/>
            </a:endParaRPr>
          </a:p>
        </p:txBody>
      </p:sp>
      <p:pic>
        <p:nvPicPr>
          <p:cNvPr id="4" name="Picture 3" descr="A bright light in the sky&#10;&#10;AI-generated content may be incorrect.">
            <a:extLst>
              <a:ext uri="{FF2B5EF4-FFF2-40B4-BE49-F238E27FC236}">
                <a16:creationId xmlns:a16="http://schemas.microsoft.com/office/drawing/2014/main" id="{7801226D-03AD-CCAA-194D-FD448E4CF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77156" cy="6858000"/>
          </a:xfrm>
          <a:prstGeom prst="rect">
            <a:avLst/>
          </a:prstGeom>
        </p:spPr>
      </p:pic>
    </p:spTree>
    <p:extLst>
      <p:ext uri="{BB962C8B-B14F-4D97-AF65-F5344CB8AC3E}">
        <p14:creationId xmlns:p14="http://schemas.microsoft.com/office/powerpoint/2010/main" val="263169130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A968A32-FC13-A535-5811-A145BF0BD4B6}"/>
              </a:ext>
            </a:extLst>
          </p:cNvPr>
          <p:cNvSpPr>
            <a:spLocks noGrp="1"/>
          </p:cNvSpPr>
          <p:nvPr>
            <p:ph type="dt" sz="half" idx="10"/>
          </p:nvPr>
        </p:nvSpPr>
        <p:spPr/>
        <p:txBody>
          <a:bodyPr/>
          <a:lstStyle/>
          <a:p>
            <a:fld id="{84F04B89-F088-43E2-8F95-5A2E5E9F612E}" type="datetime1">
              <a:rPr lang="en-US" smtClean="0"/>
              <a:t>12/4/2025</a:t>
            </a:fld>
            <a:endParaRPr lang="en-US" dirty="0"/>
          </a:p>
        </p:txBody>
      </p:sp>
      <p:sp>
        <p:nvSpPr>
          <p:cNvPr id="6" name="Footer Placeholder 5">
            <a:extLst>
              <a:ext uri="{FF2B5EF4-FFF2-40B4-BE49-F238E27FC236}">
                <a16:creationId xmlns:a16="http://schemas.microsoft.com/office/drawing/2014/main" id="{24AF6A8F-E253-12A6-3DD2-3FAC38FAAE4D}"/>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1B0B56C9-6ADD-6E79-8193-E94D0983395B}"/>
              </a:ext>
            </a:extLst>
          </p:cNvPr>
          <p:cNvSpPr>
            <a:spLocks noGrp="1"/>
          </p:cNvSpPr>
          <p:nvPr>
            <p:ph type="sldNum" sz="quarter" idx="12"/>
          </p:nvPr>
        </p:nvSpPr>
        <p:spPr/>
        <p:txBody>
          <a:bodyPr/>
          <a:lstStyle/>
          <a:p>
            <a:fld id="{CC057153-B650-4DEB-B370-79DDCFDCE934}" type="slidenum">
              <a:rPr lang="en-US" smtClean="0"/>
              <a:t>4</a:t>
            </a:fld>
            <a:endParaRPr lang="en-US" dirty="0"/>
          </a:p>
        </p:txBody>
      </p:sp>
      <p:pic>
        <p:nvPicPr>
          <p:cNvPr id="8" name="zoom_animation (19) (1)">
            <a:hlinkClick r:id="" action="ppaction://media"/>
            <a:extLst>
              <a:ext uri="{FF2B5EF4-FFF2-40B4-BE49-F238E27FC236}">
                <a16:creationId xmlns:a16="http://schemas.microsoft.com/office/drawing/2014/main" id="{FC8D310F-D047-2DB8-660A-068EDF3B4B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6253"/>
            <a:ext cx="12418862" cy="6984415"/>
          </a:xfrm>
          <a:prstGeom prst="rect">
            <a:avLst/>
          </a:prstGeom>
        </p:spPr>
      </p:pic>
    </p:spTree>
    <p:extLst>
      <p:ext uri="{BB962C8B-B14F-4D97-AF65-F5344CB8AC3E}">
        <p14:creationId xmlns:p14="http://schemas.microsoft.com/office/powerpoint/2010/main" val="402501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sky with white dots&#10;&#10;AI-generated content may be incorrect.">
            <a:extLst>
              <a:ext uri="{FF2B5EF4-FFF2-40B4-BE49-F238E27FC236}">
                <a16:creationId xmlns:a16="http://schemas.microsoft.com/office/drawing/2014/main" id="{CFE09169-29F4-B4F7-1256-42F2F6F80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extBox 20">
            <a:extLst>
              <a:ext uri="{FF2B5EF4-FFF2-40B4-BE49-F238E27FC236}">
                <a16:creationId xmlns:a16="http://schemas.microsoft.com/office/drawing/2014/main" id="{95070CE9-58AD-15CD-AC02-F5F85D9F6825}"/>
              </a:ext>
            </a:extLst>
          </p:cNvPr>
          <p:cNvSpPr txBox="1"/>
          <p:nvPr/>
        </p:nvSpPr>
        <p:spPr>
          <a:xfrm>
            <a:off x="4330700" y="100558"/>
            <a:ext cx="6096000" cy="369332"/>
          </a:xfrm>
          <a:prstGeom prst="rect">
            <a:avLst/>
          </a:prstGeom>
          <a:noFill/>
        </p:spPr>
        <p:txBody>
          <a:bodyPr wrap="square">
            <a:spAutoFit/>
          </a:bodyPr>
          <a:lstStyle/>
          <a:p>
            <a:r>
              <a:rPr lang="en-US" b="1" dirty="0">
                <a:solidFill>
                  <a:schemeClr val="bg2"/>
                </a:solidFill>
                <a:latin typeface="Gill Sans MT" panose="020B0502020104020203" pitchFamily="34" charset="0"/>
              </a:rPr>
              <a:t>Challenges and Solutions</a:t>
            </a:r>
            <a:endParaRPr lang="en-US" dirty="0">
              <a:solidFill>
                <a:schemeClr val="bg2"/>
              </a:solidFill>
              <a:latin typeface="Gill Sans MT" panose="020B0502020104020203" pitchFamily="34" charset="0"/>
            </a:endParaRPr>
          </a:p>
        </p:txBody>
      </p:sp>
      <p:sp>
        <p:nvSpPr>
          <p:cNvPr id="27" name="TextBox 26">
            <a:extLst>
              <a:ext uri="{FF2B5EF4-FFF2-40B4-BE49-F238E27FC236}">
                <a16:creationId xmlns:a16="http://schemas.microsoft.com/office/drawing/2014/main" id="{60BF8F53-B8FA-AEF8-078B-8DDA0FC72D53}"/>
              </a:ext>
            </a:extLst>
          </p:cNvPr>
          <p:cNvSpPr txBox="1"/>
          <p:nvPr/>
        </p:nvSpPr>
        <p:spPr>
          <a:xfrm>
            <a:off x="6533182" y="1721796"/>
            <a:ext cx="5368281" cy="3970318"/>
          </a:xfrm>
          <a:prstGeom prst="rect">
            <a:avLst/>
          </a:prstGeom>
          <a:noFill/>
        </p:spPr>
        <p:txBody>
          <a:bodyPr wrap="square">
            <a:spAutoFit/>
          </a:bodyPr>
          <a:lstStyle/>
          <a:p>
            <a:r>
              <a:rPr lang="en-US" dirty="0">
                <a:solidFill>
                  <a:schemeClr val="bg2"/>
                </a:solidFill>
                <a:latin typeface="Gill Sans MT" panose="020B0502020104020203" pitchFamily="34" charset="0"/>
              </a:rPr>
              <a:t>General things necessary for a realistic effect:</a:t>
            </a:r>
          </a:p>
          <a:p>
            <a:endParaRPr lang="en-US" dirty="0">
              <a:solidFill>
                <a:schemeClr val="bg2"/>
              </a:solidFill>
              <a:latin typeface="Gill Sans MT" panose="020B0502020104020203" pitchFamily="34" charset="0"/>
            </a:endParaRPr>
          </a:p>
          <a:p>
            <a:r>
              <a:rPr lang="en-US" dirty="0">
                <a:solidFill>
                  <a:schemeClr val="bg2"/>
                </a:solidFill>
                <a:latin typeface="Gill Sans MT" panose="020B0502020104020203" pitchFamily="34" charset="0"/>
              </a:rPr>
              <a:t>Differing the speed and brightness of stars based on  radial distance from the frame’s exact center</a:t>
            </a:r>
          </a:p>
          <a:p>
            <a:endParaRPr lang="en-US" dirty="0">
              <a:solidFill>
                <a:schemeClr val="bg2"/>
              </a:solidFill>
              <a:latin typeface="Gill Sans MT" panose="020B0502020104020203" pitchFamily="34" charset="0"/>
            </a:endParaRPr>
          </a:p>
          <a:p>
            <a:r>
              <a:rPr lang="en-US" dirty="0">
                <a:solidFill>
                  <a:schemeClr val="bg2"/>
                </a:solidFill>
                <a:latin typeface="Gill Sans MT" panose="020B0502020104020203" pitchFamily="34" charset="0"/>
              </a:rPr>
              <a:t>Continuity of star location and speed across different phases (very challenging but beautiful effect)</a:t>
            </a:r>
          </a:p>
          <a:p>
            <a:endParaRPr lang="en-US" dirty="0">
              <a:solidFill>
                <a:schemeClr val="bg2"/>
              </a:solidFill>
              <a:latin typeface="Gill Sans MT" panose="020B0502020104020203" pitchFamily="34" charset="0"/>
            </a:endParaRPr>
          </a:p>
          <a:p>
            <a:r>
              <a:rPr lang="en-US" dirty="0">
                <a:solidFill>
                  <a:schemeClr val="bg2"/>
                </a:solidFill>
                <a:latin typeface="Gill Sans MT" panose="020B0502020104020203" pitchFamily="34" charset="0"/>
              </a:rPr>
              <a:t>Continuing the background star motion while expanding the main star’s radius and its surrounding glow (radius-based inverse-square brightness model)</a:t>
            </a:r>
          </a:p>
          <a:p>
            <a:endParaRPr lang="en-US" dirty="0">
              <a:solidFill>
                <a:schemeClr val="bg2"/>
              </a:solidFill>
              <a:latin typeface="Gill Sans MT" panose="020B0502020104020203" pitchFamily="34" charset="0"/>
            </a:endParaRPr>
          </a:p>
          <a:p>
            <a:r>
              <a:rPr lang="en-US" dirty="0">
                <a:solidFill>
                  <a:schemeClr val="bg2"/>
                </a:solidFill>
                <a:latin typeface="Gill Sans MT" panose="020B0502020104020203" pitchFamily="34" charset="0"/>
              </a:rPr>
              <a:t>Simulating the exoplanet’s lighting, size, and motion going out and coming back into frame</a:t>
            </a:r>
          </a:p>
        </p:txBody>
      </p:sp>
      <p:sp>
        <p:nvSpPr>
          <p:cNvPr id="37" name="TextBox 36">
            <a:extLst>
              <a:ext uri="{FF2B5EF4-FFF2-40B4-BE49-F238E27FC236}">
                <a16:creationId xmlns:a16="http://schemas.microsoft.com/office/drawing/2014/main" id="{858ED987-EB72-3815-C51C-25DC57032A62}"/>
              </a:ext>
            </a:extLst>
          </p:cNvPr>
          <p:cNvSpPr txBox="1"/>
          <p:nvPr/>
        </p:nvSpPr>
        <p:spPr>
          <a:xfrm>
            <a:off x="3048000" y="568536"/>
            <a:ext cx="6096000" cy="923330"/>
          </a:xfrm>
          <a:prstGeom prst="rect">
            <a:avLst/>
          </a:prstGeom>
          <a:noFill/>
        </p:spPr>
        <p:txBody>
          <a:bodyPr wrap="square">
            <a:spAutoFit/>
          </a:bodyPr>
          <a:lstStyle/>
          <a:p>
            <a:r>
              <a:rPr lang="en-US" b="1" dirty="0">
                <a:solidFill>
                  <a:schemeClr val="bg2"/>
                </a:solidFill>
                <a:latin typeface="Gill Sans MT" panose="020B0502020104020203" pitchFamily="34" charset="0"/>
              </a:rPr>
              <a:t>A major challenge throughout this project was figuring out ways to meld the different phases together without visual discontinuities.</a:t>
            </a:r>
            <a:endParaRPr lang="en-US" dirty="0">
              <a:solidFill>
                <a:schemeClr val="bg2"/>
              </a:solidFill>
            </a:endParaRPr>
          </a:p>
        </p:txBody>
      </p:sp>
      <p:sp>
        <p:nvSpPr>
          <p:cNvPr id="4" name="TextBox 3">
            <a:extLst>
              <a:ext uri="{FF2B5EF4-FFF2-40B4-BE49-F238E27FC236}">
                <a16:creationId xmlns:a16="http://schemas.microsoft.com/office/drawing/2014/main" id="{271A2943-D627-A7EF-CF14-F295C474B944}"/>
              </a:ext>
            </a:extLst>
          </p:cNvPr>
          <p:cNvSpPr txBox="1"/>
          <p:nvPr/>
        </p:nvSpPr>
        <p:spPr>
          <a:xfrm>
            <a:off x="370922" y="1721796"/>
            <a:ext cx="6162260" cy="2862322"/>
          </a:xfrm>
          <a:prstGeom prst="rect">
            <a:avLst/>
          </a:prstGeom>
          <a:noFill/>
        </p:spPr>
        <p:txBody>
          <a:bodyPr wrap="square">
            <a:spAutoFit/>
          </a:bodyPr>
          <a:lstStyle/>
          <a:p>
            <a:r>
              <a:rPr lang="en-US" dirty="0">
                <a:solidFill>
                  <a:schemeClr val="bg2"/>
                </a:solidFill>
                <a:latin typeface="Gill Sans MT" panose="020B0502020104020203" pitchFamily="34" charset="0"/>
              </a:rPr>
              <a:t>Naturally, things faraway look 2D, like the galaxy, but as you get closer it will become 3D.</a:t>
            </a:r>
          </a:p>
          <a:p>
            <a:endParaRPr lang="en-US" dirty="0">
              <a:solidFill>
                <a:schemeClr val="bg2"/>
              </a:solidFill>
              <a:latin typeface="Gill Sans MT" panose="020B0502020104020203" pitchFamily="34" charset="0"/>
            </a:endParaRPr>
          </a:p>
          <a:p>
            <a:r>
              <a:rPr lang="en-US" dirty="0">
                <a:solidFill>
                  <a:schemeClr val="bg2"/>
                </a:solidFill>
                <a:latin typeface="Gill Sans MT" panose="020B0502020104020203" pitchFamily="34" charset="0"/>
              </a:rPr>
              <a:t>Zooming into the picture decreases the resolution and stars become smudged. </a:t>
            </a:r>
          </a:p>
          <a:p>
            <a:endParaRPr lang="en-US" dirty="0">
              <a:solidFill>
                <a:schemeClr val="bg2"/>
              </a:solidFill>
              <a:latin typeface="Gill Sans MT" panose="020B0502020104020203" pitchFamily="34" charset="0"/>
            </a:endParaRPr>
          </a:p>
          <a:p>
            <a:r>
              <a:rPr lang="en-US">
                <a:solidFill>
                  <a:schemeClr val="bg2"/>
                </a:solidFill>
                <a:latin typeface="Gill Sans MT" panose="020B0502020104020203" pitchFamily="34" charset="0"/>
              </a:rPr>
              <a:t>2D -&gt; 3D </a:t>
            </a:r>
            <a:r>
              <a:rPr lang="en-US" dirty="0">
                <a:solidFill>
                  <a:schemeClr val="bg2"/>
                </a:solidFill>
                <a:latin typeface="Gill Sans MT" panose="020B0502020104020203" pitchFamily="34" charset="0"/>
              </a:rPr>
              <a:t>transition solution: Dim the background, speed continuity, upscaling, and score method to determine the center of each star blob</a:t>
            </a:r>
          </a:p>
          <a:p>
            <a:endParaRPr lang="en-US" dirty="0"/>
          </a:p>
        </p:txBody>
      </p:sp>
    </p:spTree>
    <p:extLst>
      <p:ext uri="{BB962C8B-B14F-4D97-AF65-F5344CB8AC3E}">
        <p14:creationId xmlns:p14="http://schemas.microsoft.com/office/powerpoint/2010/main" val="151508123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ack Screen">
            <a:extLst>
              <a:ext uri="{FF2B5EF4-FFF2-40B4-BE49-F238E27FC236}">
                <a16:creationId xmlns:a16="http://schemas.microsoft.com/office/drawing/2014/main" id="{AB09D09A-6182-1B66-E41B-03AA938DE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Content Placeholder 18" descr="A galaxy with stars and a lot of light&#10;&#10;AI-generated content may be incorrect.">
            <a:extLst>
              <a:ext uri="{FF2B5EF4-FFF2-40B4-BE49-F238E27FC236}">
                <a16:creationId xmlns:a16="http://schemas.microsoft.com/office/drawing/2014/main" id="{CDF3949F-4819-7398-5B54-DC1DFEBBA63B}"/>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043844" y="-14600"/>
            <a:ext cx="4094526" cy="4073761"/>
          </a:xfrm>
        </p:spPr>
      </p:pic>
      <p:pic>
        <p:nvPicPr>
          <p:cNvPr id="21" name="Picture 20" descr="A galaxy with stars and a nebula&#10;&#10;AI-generated content may be incorrect.">
            <a:extLst>
              <a:ext uri="{FF2B5EF4-FFF2-40B4-BE49-F238E27FC236}">
                <a16:creationId xmlns:a16="http://schemas.microsoft.com/office/drawing/2014/main" id="{A1AE1E5F-E452-74DF-4A72-DFE92AB45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3" y="-14599"/>
            <a:ext cx="4049318" cy="4069956"/>
          </a:xfrm>
          <a:prstGeom prst="rect">
            <a:avLst/>
          </a:prstGeom>
        </p:spPr>
      </p:pic>
      <p:pic>
        <p:nvPicPr>
          <p:cNvPr id="23" name="Picture 22" descr="A starry sky with many stars&#10;&#10;AI-generated content may be incorrect.">
            <a:extLst>
              <a:ext uri="{FF2B5EF4-FFF2-40B4-BE49-F238E27FC236}">
                <a16:creationId xmlns:a16="http://schemas.microsoft.com/office/drawing/2014/main" id="{6C1A972B-9BA0-AD3A-BB0C-67653EC828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370" y="-1"/>
            <a:ext cx="4038856" cy="4055358"/>
          </a:xfrm>
          <a:prstGeom prst="rect">
            <a:avLst/>
          </a:prstGeom>
        </p:spPr>
      </p:pic>
      <p:pic>
        <p:nvPicPr>
          <p:cNvPr id="25" name="Picture 24" descr="A black background with white specks&#10;&#10;AI-generated content may be incorrect.">
            <a:extLst>
              <a:ext uri="{FF2B5EF4-FFF2-40B4-BE49-F238E27FC236}">
                <a16:creationId xmlns:a16="http://schemas.microsoft.com/office/drawing/2014/main" id="{318D1EB5-AD28-CA81-92C0-5815EE4E44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1947" y="2906635"/>
            <a:ext cx="3941053" cy="3961202"/>
          </a:xfrm>
          <a:prstGeom prst="rect">
            <a:avLst/>
          </a:prstGeom>
        </p:spPr>
      </p:pic>
      <p:pic>
        <p:nvPicPr>
          <p:cNvPr id="27" name="Picture 26" descr="A black background with white dots&#10;&#10;AI-generated content may be incorrect.">
            <a:extLst>
              <a:ext uri="{FF2B5EF4-FFF2-40B4-BE49-F238E27FC236}">
                <a16:creationId xmlns:a16="http://schemas.microsoft.com/office/drawing/2014/main" id="{4867DC91-605B-B562-A716-0C1E334FD1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9215" y="2901560"/>
            <a:ext cx="3987265" cy="3971039"/>
          </a:xfrm>
          <a:prstGeom prst="rect">
            <a:avLst/>
          </a:prstGeom>
        </p:spPr>
      </p:pic>
    </p:spTree>
    <p:extLst>
      <p:ext uri="{BB962C8B-B14F-4D97-AF65-F5344CB8AC3E}">
        <p14:creationId xmlns:p14="http://schemas.microsoft.com/office/powerpoint/2010/main" val="658391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sky with white dots&#10;&#10;AI-generated content may be incorrect.">
            <a:extLst>
              <a:ext uri="{FF2B5EF4-FFF2-40B4-BE49-F238E27FC236}">
                <a16:creationId xmlns:a16="http://schemas.microsoft.com/office/drawing/2014/main" id="{593D91F1-FA40-E3F5-E735-33F2D92C7B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45B1764-0301-BA55-D237-E4ED0E76B21C}"/>
              </a:ext>
            </a:extLst>
          </p:cNvPr>
          <p:cNvSpPr>
            <a:spLocks noGrp="1"/>
          </p:cNvSpPr>
          <p:nvPr>
            <p:ph type="title"/>
          </p:nvPr>
        </p:nvSpPr>
        <p:spPr>
          <a:xfrm>
            <a:off x="429767" y="294248"/>
            <a:ext cx="11164825" cy="958480"/>
          </a:xfrm>
        </p:spPr>
        <p:txBody>
          <a:bodyPr vert="horz" lIns="91440" tIns="45720" rIns="91440" bIns="45720" rtlCol="0" anchor="b">
            <a:normAutofit/>
          </a:bodyPr>
          <a:lstStyle/>
          <a:p>
            <a:r>
              <a:rPr lang="en-US" b="0" kern="1200" cap="all" baseline="0" dirty="0">
                <a:solidFill>
                  <a:schemeClr val="bg2"/>
                </a:solidFill>
                <a:latin typeface="Gill Sans MT" panose="020B0502020104020203" pitchFamily="34" charset="0"/>
              </a:rPr>
              <a:t>Methods</a:t>
            </a:r>
          </a:p>
        </p:txBody>
      </p:sp>
      <p:sp>
        <p:nvSpPr>
          <p:cNvPr id="4" name="Content Placeholder 3">
            <a:extLst>
              <a:ext uri="{FF2B5EF4-FFF2-40B4-BE49-F238E27FC236}">
                <a16:creationId xmlns:a16="http://schemas.microsoft.com/office/drawing/2014/main" id="{1F6DA555-52A9-AEC9-2D2C-0D28C2DB95BC}"/>
              </a:ext>
            </a:extLst>
          </p:cNvPr>
          <p:cNvSpPr>
            <a:spLocks noGrp="1"/>
          </p:cNvSpPr>
          <p:nvPr>
            <p:ph type="body" sz="quarter" idx="13"/>
          </p:nvPr>
        </p:nvSpPr>
        <p:spPr>
          <a:xfrm>
            <a:off x="429767" y="2020825"/>
            <a:ext cx="5212208" cy="4284726"/>
          </a:xfrm>
        </p:spPr>
        <p:txBody>
          <a:bodyPr vert="horz" lIns="91440" tIns="45720" rIns="91440" bIns="45720" rtlCol="0">
            <a:normAutofit/>
          </a:bodyPr>
          <a:lstStyle/>
          <a:p>
            <a:pPr marL="0">
              <a:lnSpc>
                <a:spcPct val="110000"/>
              </a:lnSpc>
              <a:spcBef>
                <a:spcPts val="0"/>
              </a:spcBef>
              <a:spcAft>
                <a:spcPts val="600"/>
              </a:spcAft>
            </a:pPr>
            <a:r>
              <a:rPr lang="en-US" sz="1500" b="1" dirty="0">
                <a:solidFill>
                  <a:schemeClr val="bg2">
                    <a:lumMod val="50000"/>
                  </a:schemeClr>
                </a:solidFill>
                <a:latin typeface="Gill Sans MT" panose="020B0502020104020203" pitchFamily="34" charset="0"/>
              </a:rPr>
              <a:t>Cropping</a:t>
            </a:r>
          </a:p>
          <a:p>
            <a:pPr marL="0">
              <a:lnSpc>
                <a:spcPct val="110000"/>
              </a:lnSpc>
              <a:spcBef>
                <a:spcPts val="0"/>
              </a:spcBef>
              <a:spcAft>
                <a:spcPts val="600"/>
              </a:spcAft>
            </a:pPr>
            <a:r>
              <a:rPr lang="en-US" sz="1500" b="1" dirty="0">
                <a:solidFill>
                  <a:schemeClr val="bg2">
                    <a:lumMod val="50000"/>
                  </a:schemeClr>
                </a:solidFill>
                <a:latin typeface="Gill Sans MT" panose="020B0502020104020203" pitchFamily="34" charset="0"/>
              </a:rPr>
              <a:t>Upscaling</a:t>
            </a:r>
          </a:p>
          <a:p>
            <a:pPr marL="0">
              <a:lnSpc>
                <a:spcPct val="110000"/>
              </a:lnSpc>
              <a:spcBef>
                <a:spcPts val="0"/>
              </a:spcBef>
              <a:spcAft>
                <a:spcPts val="600"/>
              </a:spcAft>
            </a:pPr>
            <a:r>
              <a:rPr lang="en-US" sz="1500" dirty="0">
                <a:solidFill>
                  <a:schemeClr val="bg2"/>
                </a:solidFill>
                <a:latin typeface="Gill Sans MT" panose="020B0502020104020203" pitchFamily="34" charset="0"/>
              </a:rPr>
              <a:t>Unsharp-mask sharpening (Gaussian blur + high-pass)</a:t>
            </a:r>
          </a:p>
          <a:p>
            <a:pPr marL="0">
              <a:lnSpc>
                <a:spcPct val="110000"/>
              </a:lnSpc>
              <a:spcBef>
                <a:spcPts val="0"/>
              </a:spcBef>
              <a:spcAft>
                <a:spcPts val="600"/>
              </a:spcAft>
            </a:pPr>
            <a:r>
              <a:rPr lang="en-US" sz="1500" dirty="0">
                <a:solidFill>
                  <a:schemeClr val="bg2"/>
                </a:solidFill>
                <a:latin typeface="Gill Sans MT" panose="020B0502020104020203" pitchFamily="34" charset="0"/>
              </a:rPr>
              <a:t>Brightness mapping via Gaussian-smoothed grayscale</a:t>
            </a:r>
          </a:p>
          <a:p>
            <a:pPr marL="0">
              <a:lnSpc>
                <a:spcPct val="110000"/>
              </a:lnSpc>
              <a:spcBef>
                <a:spcPts val="0"/>
              </a:spcBef>
              <a:spcAft>
                <a:spcPts val="600"/>
              </a:spcAft>
            </a:pPr>
            <a:r>
              <a:rPr lang="en-US" sz="1500" b="1" dirty="0">
                <a:solidFill>
                  <a:schemeClr val="bg2">
                    <a:lumMod val="50000"/>
                  </a:schemeClr>
                </a:solidFill>
                <a:latin typeface="Gill Sans MT" panose="020B0502020104020203" pitchFamily="34" charset="0"/>
              </a:rPr>
              <a:t>Score method to sharpen image resolution</a:t>
            </a:r>
          </a:p>
          <a:p>
            <a:pPr marL="0">
              <a:lnSpc>
                <a:spcPct val="110000"/>
              </a:lnSpc>
              <a:spcBef>
                <a:spcPts val="0"/>
              </a:spcBef>
              <a:spcAft>
                <a:spcPts val="600"/>
              </a:spcAft>
            </a:pPr>
            <a:r>
              <a:rPr lang="en-US" sz="1500" dirty="0">
                <a:solidFill>
                  <a:schemeClr val="bg2"/>
                </a:solidFill>
                <a:latin typeface="Gill Sans MT" panose="020B0502020104020203" pitchFamily="34" charset="0"/>
              </a:rPr>
              <a:t>Speed and brightness of stars based on radial distance</a:t>
            </a:r>
          </a:p>
          <a:p>
            <a:pPr marL="0">
              <a:lnSpc>
                <a:spcPct val="110000"/>
              </a:lnSpc>
              <a:spcBef>
                <a:spcPts val="0"/>
              </a:spcBef>
              <a:spcAft>
                <a:spcPts val="600"/>
              </a:spcAft>
            </a:pPr>
            <a:r>
              <a:rPr lang="en-US" sz="1500" dirty="0">
                <a:solidFill>
                  <a:schemeClr val="bg2"/>
                </a:solidFill>
                <a:latin typeface="Gill Sans MT" panose="020B0502020104020203" pitchFamily="34" charset="0"/>
              </a:rPr>
              <a:t>Primary star radius growth with linear expansion + inverse-square brightness law with caps</a:t>
            </a:r>
          </a:p>
          <a:p>
            <a:pPr marL="0">
              <a:lnSpc>
                <a:spcPct val="110000"/>
              </a:lnSpc>
              <a:spcBef>
                <a:spcPts val="0"/>
              </a:spcBef>
              <a:spcAft>
                <a:spcPts val="600"/>
              </a:spcAft>
            </a:pPr>
            <a:r>
              <a:rPr lang="en-US" sz="1500" dirty="0">
                <a:solidFill>
                  <a:schemeClr val="bg2"/>
                </a:solidFill>
                <a:latin typeface="Gill Sans MT" panose="020B0502020104020203" pitchFamily="34" charset="0"/>
              </a:rPr>
              <a:t>Continuing the radial star motion model with brightness- and radius-dependent displacement to create brightness.</a:t>
            </a:r>
          </a:p>
          <a:p>
            <a:pPr marL="0">
              <a:lnSpc>
                <a:spcPct val="110000"/>
              </a:lnSpc>
              <a:spcBef>
                <a:spcPts val="0"/>
              </a:spcBef>
              <a:spcAft>
                <a:spcPts val="600"/>
              </a:spcAft>
            </a:pPr>
            <a:r>
              <a:rPr lang="en-US" sz="1500" dirty="0">
                <a:solidFill>
                  <a:schemeClr val="bg2"/>
                </a:solidFill>
                <a:latin typeface="Gill Sans MT" panose="020B0502020104020203" pitchFamily="34" charset="0"/>
              </a:rPr>
              <a:t>Deceleration</a:t>
            </a:r>
          </a:p>
          <a:p>
            <a:pPr marL="0">
              <a:lnSpc>
                <a:spcPct val="110000"/>
              </a:lnSpc>
              <a:spcBef>
                <a:spcPts val="0"/>
              </a:spcBef>
              <a:spcAft>
                <a:spcPts val="600"/>
              </a:spcAft>
            </a:pPr>
            <a:r>
              <a:rPr lang="en-US" sz="1500" dirty="0">
                <a:solidFill>
                  <a:schemeClr val="bg2"/>
                </a:solidFill>
                <a:latin typeface="Gill Sans MT" panose="020B0502020104020203" pitchFamily="34" charset="0"/>
              </a:rPr>
              <a:t>Planet orbit kinematics (circular x–z orbit + linear x sweep)</a:t>
            </a:r>
          </a:p>
          <a:p>
            <a:pPr marL="0">
              <a:lnSpc>
                <a:spcPct val="110000"/>
              </a:lnSpc>
              <a:spcBef>
                <a:spcPts val="0"/>
              </a:spcBef>
              <a:spcAft>
                <a:spcPts val="600"/>
              </a:spcAft>
            </a:pPr>
            <a:endParaRPr lang="en-US" sz="1500" dirty="0">
              <a:solidFill>
                <a:schemeClr val="bg2"/>
              </a:solidFill>
              <a:latin typeface="Gill Sans MT" panose="020B0502020104020203" pitchFamily="34" charset="0"/>
            </a:endParaRPr>
          </a:p>
          <a:p>
            <a:pPr marL="0">
              <a:lnSpc>
                <a:spcPct val="110000"/>
              </a:lnSpc>
              <a:spcBef>
                <a:spcPts val="0"/>
              </a:spcBef>
              <a:spcAft>
                <a:spcPts val="600"/>
              </a:spcAft>
            </a:pPr>
            <a:endParaRPr lang="en-US" sz="1500" dirty="0">
              <a:solidFill>
                <a:schemeClr val="bg2"/>
              </a:solidFill>
              <a:latin typeface="Gill Sans MT" panose="020B0502020104020203" pitchFamily="34" charset="0"/>
            </a:endParaRPr>
          </a:p>
        </p:txBody>
      </p:sp>
      <p:sp>
        <p:nvSpPr>
          <p:cNvPr id="9" name="TextBox 8">
            <a:extLst>
              <a:ext uri="{FF2B5EF4-FFF2-40B4-BE49-F238E27FC236}">
                <a16:creationId xmlns:a16="http://schemas.microsoft.com/office/drawing/2014/main" id="{53D68AC7-47FC-FE01-AE45-5C33698E6FFD}"/>
              </a:ext>
            </a:extLst>
          </p:cNvPr>
          <p:cNvSpPr txBox="1"/>
          <p:nvPr/>
        </p:nvSpPr>
        <p:spPr>
          <a:xfrm>
            <a:off x="6381622" y="2020822"/>
            <a:ext cx="5212208" cy="4284727"/>
          </a:xfrm>
          <a:prstGeom prst="rect">
            <a:avLst/>
          </a:prstGeom>
        </p:spPr>
        <p:txBody>
          <a:bodyPr vert="horz" lIns="91440" tIns="45720" rIns="91440" bIns="45720" rtlCol="0">
            <a:noAutofit/>
          </a:bodyPr>
          <a:lstStyle/>
          <a:p>
            <a:pPr marL="228600" indent="-228600">
              <a:lnSpc>
                <a:spcPct val="110000"/>
              </a:lnSpc>
              <a:spcBef>
                <a:spcPts val="1000"/>
              </a:spcBef>
              <a:buFont typeface="Arial" panose="020B0604020202020204" pitchFamily="34" charset="0"/>
              <a:buChar char="•"/>
            </a:pPr>
            <a:r>
              <a:rPr lang="en-US" sz="1500" b="1" dirty="0">
                <a:solidFill>
                  <a:schemeClr val="bg2">
                    <a:lumMod val="50000"/>
                  </a:schemeClr>
                </a:solidFill>
                <a:latin typeface="Gill Sans MT" panose="020B0502020104020203" pitchFamily="34" charset="0"/>
              </a:rPr>
              <a:t>Lambertian shading for the planet (normal· sun direction)</a:t>
            </a:r>
          </a:p>
          <a:p>
            <a:pPr marL="228600" indent="-228600">
              <a:lnSpc>
                <a:spcPct val="110000"/>
              </a:lnSpc>
              <a:spcBef>
                <a:spcPts val="1000"/>
              </a:spcBef>
              <a:buFont typeface="Arial" panose="020B0604020202020204" pitchFamily="34" charset="0"/>
              <a:buChar char="•"/>
            </a:pPr>
            <a:r>
              <a:rPr lang="en-US" sz="1500" dirty="0">
                <a:solidFill>
                  <a:schemeClr val="bg2"/>
                </a:solidFill>
                <a:latin typeface="Gill Sans MT" panose="020B0502020104020203" pitchFamily="34" charset="0"/>
              </a:rPr>
              <a:t>Procedural rocky texture via position-based sinusoidal modulation</a:t>
            </a:r>
          </a:p>
        </p:txBody>
      </p:sp>
    </p:spTree>
    <p:extLst>
      <p:ext uri="{BB962C8B-B14F-4D97-AF65-F5344CB8AC3E}">
        <p14:creationId xmlns:p14="http://schemas.microsoft.com/office/powerpoint/2010/main" val="2031596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959EB-BE2B-BB9F-DCE4-61F8FDFD7CF6}"/>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0C6A28BF-2F01-B66C-7BCA-5927906B8C38}"/>
              </a:ext>
            </a:extLst>
          </p:cNvPr>
          <p:cNvSpPr txBox="1"/>
          <p:nvPr/>
        </p:nvSpPr>
        <p:spPr>
          <a:xfrm>
            <a:off x="429768" y="411480"/>
            <a:ext cx="5037582" cy="4751070"/>
          </a:xfrm>
          <a:prstGeom prst="rect">
            <a:avLst/>
          </a:prstGeom>
        </p:spPr>
        <p:txBody>
          <a:bodyPr vert="horz" lIns="91440" tIns="45720" rIns="91440" bIns="45720" rtlCol="0" anchor="t">
            <a:normAutofit/>
          </a:bodyPr>
          <a:lstStyle/>
          <a:p>
            <a:pPr>
              <a:lnSpc>
                <a:spcPct val="90000"/>
              </a:lnSpc>
              <a:spcBef>
                <a:spcPct val="0"/>
              </a:spcBef>
              <a:spcAft>
                <a:spcPts val="600"/>
              </a:spcAft>
            </a:pPr>
            <a:endParaRPr lang="en-US" sz="2100" b="0" kern="1200" cap="all" baseline="0" dirty="0">
              <a:solidFill>
                <a:schemeClr val="tx2"/>
              </a:solidFill>
              <a:latin typeface="+mj-lt"/>
              <a:ea typeface="+mj-ea"/>
              <a:cs typeface="+mj-cs"/>
            </a:endParaRPr>
          </a:p>
        </p:txBody>
      </p:sp>
      <p:sp>
        <p:nvSpPr>
          <p:cNvPr id="31" name="Subtitle 2">
            <a:extLst>
              <a:ext uri="{FF2B5EF4-FFF2-40B4-BE49-F238E27FC236}">
                <a16:creationId xmlns:a16="http://schemas.microsoft.com/office/drawing/2014/main" id="{094C9F47-2018-E3A6-18BB-AA244A6DCCB0}"/>
              </a:ext>
            </a:extLst>
          </p:cNvPr>
          <p:cNvSpPr>
            <a:spLocks noGrp="1"/>
          </p:cNvSpPr>
          <p:nvPr>
            <p:ph type="subTitle" idx="1"/>
          </p:nvPr>
        </p:nvSpPr>
        <p:spPr>
          <a:xfrm>
            <a:off x="7306924" y="1407137"/>
            <a:ext cx="4305215" cy="3895538"/>
          </a:xfrm>
        </p:spPr>
        <p:txBody>
          <a:bodyPr>
            <a:noAutofit/>
          </a:bodyPr>
          <a:lstStyle/>
          <a:p>
            <a:r>
              <a:rPr lang="en-US" sz="2400" u="sng" dirty="0">
                <a:latin typeface="Gill Sans MT" panose="020B0502020104020203" pitchFamily="34" charset="0"/>
              </a:rPr>
              <a:t>Simulation</a:t>
            </a:r>
          </a:p>
          <a:p>
            <a:r>
              <a:rPr lang="en-US" sz="2400" dirty="0">
                <a:latin typeface="Gill Sans MT" panose="020B0502020104020203" pitchFamily="34" charset="0"/>
              </a:rPr>
              <a:t>NumPy</a:t>
            </a:r>
          </a:p>
          <a:p>
            <a:r>
              <a:rPr lang="en-US" sz="2400" dirty="0">
                <a:latin typeface="Gill Sans MT" panose="020B0502020104020203" pitchFamily="34" charset="0"/>
              </a:rPr>
              <a:t>Matplotlib</a:t>
            </a:r>
          </a:p>
          <a:p>
            <a:r>
              <a:rPr lang="en-US" sz="2400" dirty="0" err="1">
                <a:latin typeface="Gill Sans MT" panose="020B0502020104020203" pitchFamily="34" charset="0"/>
              </a:rPr>
              <a:t>SciPy.ndimage</a:t>
            </a:r>
            <a:endParaRPr lang="en-US" sz="2400" dirty="0">
              <a:latin typeface="Gill Sans MT" panose="020B0502020104020203" pitchFamily="34" charset="0"/>
            </a:endParaRPr>
          </a:p>
          <a:p>
            <a:pPr lvl="1" algn="l"/>
            <a:r>
              <a:rPr lang="en-US" dirty="0" err="1">
                <a:latin typeface="Gill Sans MT" panose="020B0502020104020203" pitchFamily="34" charset="0"/>
              </a:rPr>
              <a:t>Gaussian_filter</a:t>
            </a:r>
            <a:endParaRPr lang="en-US" dirty="0">
              <a:latin typeface="Gill Sans MT" panose="020B0502020104020203" pitchFamily="34" charset="0"/>
            </a:endParaRPr>
          </a:p>
          <a:p>
            <a:pPr lvl="1" algn="l"/>
            <a:r>
              <a:rPr lang="en-US" dirty="0">
                <a:latin typeface="Gill Sans MT" panose="020B0502020104020203" pitchFamily="34" charset="0"/>
              </a:rPr>
              <a:t>Zoom (imported as </a:t>
            </a:r>
            <a:r>
              <a:rPr lang="en-US" dirty="0" err="1">
                <a:latin typeface="Gill Sans MT" panose="020B0502020104020203" pitchFamily="34" charset="0"/>
              </a:rPr>
              <a:t>nd_zoom</a:t>
            </a:r>
            <a:r>
              <a:rPr lang="en-US" dirty="0">
                <a:latin typeface="Gill Sans MT" panose="020B0502020104020203" pitchFamily="34" charset="0"/>
              </a:rPr>
              <a:t>)</a:t>
            </a:r>
          </a:p>
          <a:p>
            <a:pPr lvl="1" algn="l"/>
            <a:r>
              <a:rPr lang="en-US" dirty="0">
                <a:latin typeface="Gill Sans MT" panose="020B0502020104020203" pitchFamily="34" charset="0"/>
              </a:rPr>
              <a:t>Shift (imported as </a:t>
            </a:r>
            <a:r>
              <a:rPr lang="en-US" dirty="0" err="1">
                <a:latin typeface="Gill Sans MT" panose="020B0502020104020203" pitchFamily="34" charset="0"/>
              </a:rPr>
              <a:t>nd_shift</a:t>
            </a:r>
            <a:r>
              <a:rPr lang="en-US" dirty="0">
                <a:latin typeface="Gill Sans MT" panose="020B0502020104020203" pitchFamily="34" charset="0"/>
              </a:rPr>
              <a:t>)</a:t>
            </a:r>
          </a:p>
          <a:p>
            <a:pPr marL="228600" lvl="1"/>
            <a:endParaRPr lang="en-US" sz="2400" dirty="0">
              <a:latin typeface="Gill Sans MT" panose="020B0502020104020203" pitchFamily="34" charset="0"/>
            </a:endParaRPr>
          </a:p>
          <a:p>
            <a:pPr>
              <a:lnSpc>
                <a:spcPct val="90000"/>
              </a:lnSpc>
              <a:spcBef>
                <a:spcPct val="0"/>
              </a:spcBef>
              <a:spcAft>
                <a:spcPts val="600"/>
              </a:spcAft>
            </a:pPr>
            <a:endParaRPr lang="en-US" sz="2400" cap="all" dirty="0">
              <a:latin typeface="Gill Sans MT" panose="020B0502020104020203" pitchFamily="34" charset="0"/>
            </a:endParaRPr>
          </a:p>
        </p:txBody>
      </p:sp>
      <p:sp>
        <p:nvSpPr>
          <p:cNvPr id="3" name="TextBox 2">
            <a:extLst>
              <a:ext uri="{FF2B5EF4-FFF2-40B4-BE49-F238E27FC236}">
                <a16:creationId xmlns:a16="http://schemas.microsoft.com/office/drawing/2014/main" id="{4D230016-1DEA-5203-FDAA-7091E81A0971}"/>
              </a:ext>
            </a:extLst>
          </p:cNvPr>
          <p:cNvSpPr txBox="1"/>
          <p:nvPr/>
        </p:nvSpPr>
        <p:spPr>
          <a:xfrm>
            <a:off x="7306924" y="248138"/>
            <a:ext cx="6096000" cy="424732"/>
          </a:xfrm>
          <a:prstGeom prst="rect">
            <a:avLst/>
          </a:prstGeom>
          <a:noFill/>
        </p:spPr>
        <p:txBody>
          <a:bodyPr wrap="square">
            <a:spAutoFit/>
          </a:bodyPr>
          <a:lstStyle/>
          <a:p>
            <a:pPr>
              <a:lnSpc>
                <a:spcPct val="90000"/>
              </a:lnSpc>
              <a:spcBef>
                <a:spcPct val="0"/>
              </a:spcBef>
              <a:spcAft>
                <a:spcPts val="600"/>
              </a:spcAft>
            </a:pPr>
            <a:r>
              <a:rPr lang="en-US" sz="2400" dirty="0">
                <a:latin typeface="Gill Sans MT" panose="020B0502020104020203" pitchFamily="34" charset="0"/>
              </a:rPr>
              <a:t>Libraries</a:t>
            </a:r>
            <a:endParaRPr lang="en-US" sz="2400" cap="all" dirty="0">
              <a:latin typeface="Gill Sans MT" panose="020B0502020104020203" pitchFamily="34" charset="0"/>
            </a:endParaRPr>
          </a:p>
        </p:txBody>
      </p:sp>
      <p:pic>
        <p:nvPicPr>
          <p:cNvPr id="2" name="Picture 1">
            <a:extLst>
              <a:ext uri="{FF2B5EF4-FFF2-40B4-BE49-F238E27FC236}">
                <a16:creationId xmlns:a16="http://schemas.microsoft.com/office/drawing/2014/main" id="{D6CCB144-8178-6664-FC8D-5830165BB5E2}"/>
              </a:ext>
            </a:extLst>
          </p:cNvPr>
          <p:cNvPicPr>
            <a:picLocks noChangeAspect="1"/>
          </p:cNvPicPr>
          <p:nvPr/>
        </p:nvPicPr>
        <p:blipFill>
          <a:blip r:embed="rId3"/>
          <a:stretch>
            <a:fillRect/>
          </a:stretch>
        </p:blipFill>
        <p:spPr>
          <a:xfrm>
            <a:off x="0" y="0"/>
            <a:ext cx="6838923" cy="6858000"/>
          </a:xfrm>
          <a:prstGeom prst="rect">
            <a:avLst/>
          </a:prstGeom>
        </p:spPr>
      </p:pic>
    </p:spTree>
    <p:extLst>
      <p:ext uri="{BB962C8B-B14F-4D97-AF65-F5344CB8AC3E}">
        <p14:creationId xmlns:p14="http://schemas.microsoft.com/office/powerpoint/2010/main" val="215331359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alaxy in space with stars&#10;&#10;AI-generated content may be incorrect.">
            <a:extLst>
              <a:ext uri="{FF2B5EF4-FFF2-40B4-BE49-F238E27FC236}">
                <a16:creationId xmlns:a16="http://schemas.microsoft.com/office/drawing/2014/main" id="{39F6C27F-E8FF-3403-433D-A4E6C09BD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8" y="0"/>
            <a:ext cx="12186584" cy="6858000"/>
          </a:xfrm>
          <a:prstGeom prst="rect">
            <a:avLst/>
          </a:prstGeom>
        </p:spPr>
      </p:pic>
      <p:sp>
        <p:nvSpPr>
          <p:cNvPr id="2" name="Title 1">
            <a:extLst>
              <a:ext uri="{FF2B5EF4-FFF2-40B4-BE49-F238E27FC236}">
                <a16:creationId xmlns:a16="http://schemas.microsoft.com/office/drawing/2014/main" id="{669B99CC-3ABC-12BF-406A-A35A3F13FF13}"/>
              </a:ext>
            </a:extLst>
          </p:cNvPr>
          <p:cNvSpPr>
            <a:spLocks noGrp="1"/>
          </p:cNvSpPr>
          <p:nvPr>
            <p:ph type="title"/>
          </p:nvPr>
        </p:nvSpPr>
        <p:spPr>
          <a:xfrm>
            <a:off x="4728591" y="228619"/>
            <a:ext cx="3401568" cy="1527048"/>
          </a:xfrm>
        </p:spPr>
        <p:txBody>
          <a:bodyPr/>
          <a:lstStyle/>
          <a:p>
            <a:r>
              <a:rPr lang="en-US" dirty="0">
                <a:solidFill>
                  <a:schemeClr val="bg2"/>
                </a:solidFill>
                <a:latin typeface="Gill Sans MT" panose="020B0502020104020203" pitchFamily="34" charset="0"/>
              </a:rPr>
              <a:t>Works </a:t>
            </a:r>
            <a:r>
              <a:rPr lang="en-US" dirty="0" err="1">
                <a:solidFill>
                  <a:schemeClr val="bg2"/>
                </a:solidFill>
                <a:latin typeface="Gill Sans MT" panose="020B0502020104020203" pitchFamily="34" charset="0"/>
              </a:rPr>
              <a:t>CiTED</a:t>
            </a:r>
            <a:endParaRPr lang="en-US" dirty="0">
              <a:solidFill>
                <a:schemeClr val="bg2"/>
              </a:solidFill>
              <a:latin typeface="Gill Sans MT" panose="020B0502020104020203" pitchFamily="34" charset="0"/>
            </a:endParaRPr>
          </a:p>
        </p:txBody>
      </p:sp>
      <p:sp>
        <p:nvSpPr>
          <p:cNvPr id="5" name="Date Placeholder 4">
            <a:extLst>
              <a:ext uri="{FF2B5EF4-FFF2-40B4-BE49-F238E27FC236}">
                <a16:creationId xmlns:a16="http://schemas.microsoft.com/office/drawing/2014/main" id="{ED4F8D68-A65A-AFAE-5969-97BFE53F75EE}"/>
              </a:ext>
            </a:extLst>
          </p:cNvPr>
          <p:cNvSpPr>
            <a:spLocks noGrp="1"/>
          </p:cNvSpPr>
          <p:nvPr>
            <p:ph type="dt" sz="half" idx="10"/>
          </p:nvPr>
        </p:nvSpPr>
        <p:spPr/>
        <p:txBody>
          <a:bodyPr/>
          <a:lstStyle/>
          <a:p>
            <a:fld id="{84F04B89-F088-43E2-8F95-5A2E5E9F612E}" type="datetime1">
              <a:rPr lang="en-US" smtClean="0"/>
              <a:t>12/2/2025</a:t>
            </a:fld>
            <a:endParaRPr lang="en-US" dirty="0"/>
          </a:p>
        </p:txBody>
      </p:sp>
      <p:sp>
        <p:nvSpPr>
          <p:cNvPr id="6" name="Footer Placeholder 5">
            <a:extLst>
              <a:ext uri="{FF2B5EF4-FFF2-40B4-BE49-F238E27FC236}">
                <a16:creationId xmlns:a16="http://schemas.microsoft.com/office/drawing/2014/main" id="{E62AC5B3-3CF0-07EC-15F3-D1381B7B1F84}"/>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FE1D198C-94B1-DFF9-9A7C-1C54DB964486}"/>
              </a:ext>
            </a:extLst>
          </p:cNvPr>
          <p:cNvSpPr>
            <a:spLocks noGrp="1"/>
          </p:cNvSpPr>
          <p:nvPr>
            <p:ph type="sldNum" sz="quarter" idx="12"/>
          </p:nvPr>
        </p:nvSpPr>
        <p:spPr/>
        <p:txBody>
          <a:bodyPr/>
          <a:lstStyle/>
          <a:p>
            <a:fld id="{CC057153-B650-4DEB-B370-79DDCFDCE934}" type="slidenum">
              <a:rPr lang="en-US" smtClean="0"/>
              <a:t>9</a:t>
            </a:fld>
            <a:endParaRPr lang="en-US" dirty="0"/>
          </a:p>
        </p:txBody>
      </p:sp>
      <p:sp>
        <p:nvSpPr>
          <p:cNvPr id="9" name="TextBox 8">
            <a:extLst>
              <a:ext uri="{FF2B5EF4-FFF2-40B4-BE49-F238E27FC236}">
                <a16:creationId xmlns:a16="http://schemas.microsoft.com/office/drawing/2014/main" id="{D7386DA9-30F2-F05A-8A20-79E16D2B45AA}"/>
              </a:ext>
            </a:extLst>
          </p:cNvPr>
          <p:cNvSpPr txBox="1"/>
          <p:nvPr/>
        </p:nvSpPr>
        <p:spPr>
          <a:xfrm>
            <a:off x="327025" y="1984286"/>
            <a:ext cx="6102350" cy="1200329"/>
          </a:xfrm>
          <a:prstGeom prst="rect">
            <a:avLst/>
          </a:prstGeom>
          <a:noFill/>
        </p:spPr>
        <p:txBody>
          <a:bodyPr wrap="square">
            <a:spAutoFit/>
          </a:bodyPr>
          <a:lstStyle/>
          <a:p>
            <a:r>
              <a:rPr lang="en-US" dirty="0">
                <a:solidFill>
                  <a:schemeClr val="bg2"/>
                </a:solidFill>
                <a:latin typeface="Gill Sans MT" panose="020B0502020104020203" pitchFamily="34" charset="0"/>
              </a:rPr>
              <a:t>ESA/Hubble. “The sharpest view ever of the Triangulum Galaxy (HEIC-1901A).” © ESA/Hubble, 7 January 2019. Available at: </a:t>
            </a:r>
            <a:r>
              <a:rPr lang="en-US" dirty="0">
                <a:solidFill>
                  <a:schemeClr val="bg2"/>
                </a:solidFill>
                <a:latin typeface="Gill Sans MT" panose="020B0502020104020203" pitchFamily="34" charset="0"/>
                <a:hlinkClick r:id="rId3">
                  <a:extLst>
                    <a:ext uri="{A12FA001-AC4F-418D-AE19-62706E023703}">
                      <ahyp:hlinkClr xmlns:ahyp="http://schemas.microsoft.com/office/drawing/2018/hyperlinkcolor" val="tx"/>
                    </a:ext>
                  </a:extLst>
                </a:hlinkClick>
              </a:rPr>
              <a:t>https://esahubble.org/images/heic1901a/</a:t>
            </a:r>
            <a:r>
              <a:rPr lang="en-US" dirty="0">
                <a:solidFill>
                  <a:schemeClr val="bg2"/>
                </a:solidFill>
                <a:latin typeface="Gill Sans MT" panose="020B0502020104020203" pitchFamily="34" charset="0"/>
              </a:rPr>
              <a:t>. Accessed 20 November 2025.</a:t>
            </a:r>
          </a:p>
        </p:txBody>
      </p:sp>
    </p:spTree>
    <p:extLst>
      <p:ext uri="{BB962C8B-B14F-4D97-AF65-F5344CB8AC3E}">
        <p14:creationId xmlns:p14="http://schemas.microsoft.com/office/powerpoint/2010/main" val="3017401348"/>
      </p:ext>
    </p:extLst>
  </p:cSld>
  <p:clrMapOvr>
    <a:masterClrMapping/>
  </p:clrMapOvr>
</p:sld>
</file>

<file path=ppt/theme/theme1.xml><?xml version="1.0" encoding="utf-8"?>
<a:theme xmlns:a="http://schemas.openxmlformats.org/drawingml/2006/main" name="OasisVTI">
  <a:themeElements>
    <a:clrScheme name="Oasis">
      <a:dk1>
        <a:srgbClr val="131313"/>
      </a:dk1>
      <a:lt1>
        <a:sysClr val="window" lastClr="FFFFFF"/>
      </a:lt1>
      <a:dk2>
        <a:srgbClr val="3D3C33"/>
      </a:dk2>
      <a:lt2>
        <a:srgbClr val="F0EDE6"/>
      </a:lt2>
      <a:accent1>
        <a:srgbClr val="A57361"/>
      </a:accent1>
      <a:accent2>
        <a:srgbClr val="BE8856"/>
      </a:accent2>
      <a:accent3>
        <a:srgbClr val="BD9075"/>
      </a:accent3>
      <a:accent4>
        <a:srgbClr val="939081"/>
      </a:accent4>
      <a:accent5>
        <a:srgbClr val="A16D4C"/>
      </a:accent5>
      <a:accent6>
        <a:srgbClr val="8C8662"/>
      </a:accent6>
      <a:hlink>
        <a:srgbClr val="A57361"/>
      </a:hlink>
      <a:folHlink>
        <a:srgbClr val="8C8662"/>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asis_win32_DN_V3" id="{65F5DFDA-B6D8-4F37-85B8-E95C858FA146}" vid="{998F2FB7-179B-41D4-99FF-60A4C828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5564</TotalTime>
  <Words>708</Words>
  <Application>Microsoft Office PowerPoint</Application>
  <PresentationFormat>Widescreen</PresentationFormat>
  <Paragraphs>69</Paragraphs>
  <Slides>9</Slides>
  <Notes>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Aptos</vt:lpstr>
      <vt:lpstr>Arial</vt:lpstr>
      <vt:lpstr>Gill Sans MT</vt:lpstr>
      <vt:lpstr>Neue Haas Grotesk Text Pro</vt:lpstr>
      <vt:lpstr>OasisVTI</vt:lpstr>
      <vt:lpstr>Beyond What’s Visible: Flying into The Triangulum Galaxy</vt:lpstr>
      <vt:lpstr>PowerPoint Presentation</vt:lpstr>
      <vt:lpstr>PowerPoint Presentation</vt:lpstr>
      <vt:lpstr>PowerPoint Presentation</vt:lpstr>
      <vt:lpstr>PowerPoint Presentation</vt:lpstr>
      <vt:lpstr>PowerPoint Presentation</vt:lpstr>
      <vt:lpstr>Methods</vt:lpstr>
      <vt:lpstr>PowerPoint Presentation</vt:lpstr>
      <vt:lpstr>Works CiTED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Wesley Ishida</dc:creator>
  <cp:lastModifiedBy>Wesley Ishida</cp:lastModifiedBy>
  <cp:revision>1</cp:revision>
  <dcterms:created xsi:type="dcterms:W3CDTF">2025-11-30T21:15:50Z</dcterms:created>
  <dcterms:modified xsi:type="dcterms:W3CDTF">2025-12-04T22:38:51Z</dcterms:modified>
</cp:coreProperties>
</file>