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4"/>
  </p:sldMasterIdLst>
  <p:notesMasterIdLst>
    <p:notesMasterId r:id="rId10"/>
  </p:notesMasterIdLst>
  <p:handoutMasterIdLst>
    <p:handoutMasterId r:id="rId11"/>
  </p:handoutMasterIdLst>
  <p:sldIdLst>
    <p:sldId id="334" r:id="rId5"/>
    <p:sldId id="350" r:id="rId6"/>
    <p:sldId id="351" r:id="rId7"/>
    <p:sldId id="337" r:id="rId8"/>
    <p:sldId id="31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2D4A740-3C6F-45DA-A9F4-3E5C56013FAF}">
          <p14:sldIdLst>
            <p14:sldId id="334"/>
            <p14:sldId id="350"/>
            <p14:sldId id="351"/>
            <p14:sldId id="337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4967" autoAdjust="0"/>
  </p:normalViewPr>
  <p:slideViewPr>
    <p:cSldViewPr snapToGrid="0">
      <p:cViewPr>
        <p:scale>
          <a:sx n="75" d="100"/>
          <a:sy n="75" d="100"/>
        </p:scale>
        <p:origin x="931" y="504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-110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E99E25-5B65-D93A-3010-8B947D67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EB28A-33CC-6CF5-1214-F2C3205F67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88634-FBA9-41D6-8B35-EE3A7D816B7C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63414-6160-FF79-B3F6-CD615625C8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3E93F-BDEC-C5F7-2553-8324882C41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C78D2-97D1-4B37-BDD1-08A09BD4C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135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96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48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77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357809"/>
            <a:ext cx="7983110" cy="3080335"/>
          </a:xfrm>
        </p:spPr>
        <p:txBody>
          <a:bodyPr lIns="0" tIns="0" rIns="0" bIns="0" anchor="b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61510" y="2744546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59" y="640080"/>
            <a:ext cx="4815836" cy="2103120"/>
          </a:xfrm>
        </p:spPr>
        <p:txBody>
          <a:bodyPr lIns="0" tIns="0" rIns="0" bIns="0" anchor="ctr" anchorCtr="0"/>
          <a:lstStyle>
            <a:lvl1pPr algn="l">
              <a:defRPr sz="40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183E8BD-29F0-8F9F-FC7D-73F8067BCDD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C983CA3-739C-6C20-AFE0-0997370354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31427" y="640080"/>
            <a:ext cx="5122889" cy="2103120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10000"/>
              </a:lnSpc>
              <a:buNone/>
              <a:defRPr sz="1800">
                <a:solidFill>
                  <a:schemeClr val="tx1"/>
                </a:solidFill>
              </a:defRPr>
            </a:lvl1pPr>
            <a:lvl2pPr marL="228600">
              <a:lnSpc>
                <a:spcPct val="100000"/>
              </a:lnSpc>
              <a:defRPr sz="1600">
                <a:solidFill>
                  <a:schemeClr val="tx1"/>
                </a:solidFill>
              </a:defRPr>
            </a:lvl2pPr>
            <a:lvl3pPr marL="457200">
              <a:lnSpc>
                <a:spcPct val="100000"/>
              </a:lnSpc>
              <a:defRPr sz="1400">
                <a:solidFill>
                  <a:schemeClr val="tx1"/>
                </a:solidFill>
              </a:defRPr>
            </a:lvl3pPr>
            <a:lvl4pPr marL="685800">
              <a:lnSpc>
                <a:spcPct val="100000"/>
              </a:lnSpc>
              <a:defRPr sz="1200">
                <a:solidFill>
                  <a:schemeClr val="tx1"/>
                </a:solidFill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C9F29C-BBE9-AFB4-AFC6-30BCA4EB2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C4D286-C480-B4CF-4406-CACC323F9FA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280160" y="3017520"/>
            <a:ext cx="10374152" cy="320886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BEE2817-4518-D59A-BD13-29A3D4FE64F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7539516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0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4970638"/>
            <a:ext cx="9144000" cy="1280160"/>
          </a:xfrm>
        </p:spPr>
        <p:txBody>
          <a:bodyPr lIns="0" tIns="0" rIns="0" bIns="0" anchor="b" anchorCtr="0"/>
          <a:lstStyle>
            <a:lvl1pPr algn="l">
              <a:defRPr sz="40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0626849-9D2D-3C95-8C10-FA8F325F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80160" y="685800"/>
            <a:ext cx="4937760" cy="402336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>
              <a:spcBef>
                <a:spcPts val="1200"/>
              </a:spcBef>
              <a:defRPr sz="1800"/>
            </a:lvl2pPr>
            <a:lvl3pPr marL="914400">
              <a:spcBef>
                <a:spcPts val="1200"/>
              </a:spcBef>
              <a:defRPr sz="1800"/>
            </a:lvl3pPr>
            <a:lvl4pPr marL="1371600">
              <a:spcBef>
                <a:spcPts val="1200"/>
              </a:spcBef>
              <a:defRPr sz="1800"/>
            </a:lvl4pPr>
            <a:lvl5pPr marL="182880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04755" y="685800"/>
            <a:ext cx="4937760" cy="4023360"/>
          </a:xfrm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1200"/>
              </a:spcBef>
              <a:defRPr sz="1800"/>
            </a:lvl2pPr>
            <a:lvl3pPr>
              <a:spcBef>
                <a:spcPts val="1200"/>
              </a:spcBef>
              <a:defRPr sz="1800"/>
            </a:lvl3pPr>
            <a:lvl4pPr>
              <a:spcBef>
                <a:spcPts val="1200"/>
              </a:spcBef>
              <a:defRPr sz="1800"/>
            </a:lvl4pPr>
            <a:lvl5pPr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17D91C-F78C-0E4C-FB27-7112AB840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22570" y="5680647"/>
            <a:ext cx="465456" cy="581432"/>
            <a:chOff x="7843462" y="2744546"/>
            <a:chExt cx="465456" cy="581432"/>
          </a:xfrm>
        </p:grpSpPr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CC935CF3-75DF-0DC7-1B2A-E0E0205DF64B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13">
              <a:extLst>
                <a:ext uri="{FF2B5EF4-FFF2-40B4-BE49-F238E27FC236}">
                  <a16:creationId xmlns:a16="http://schemas.microsoft.com/office/drawing/2014/main" id="{D5782BEB-6319-DEC1-F9ED-BA9201C6B9B7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6E59DFAF-9794-BD12-D89A-422FFFFCE023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6444A47-BCB3-5C86-F2B8-25092BE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 lIns="0" rIns="91440"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48C53D-49AB-C003-70E8-5117AF079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6BC1DE-6696-3408-564E-2D73B1266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711518" y="5393214"/>
            <a:ext cx="1097341" cy="736658"/>
            <a:chOff x="10508317" y="446637"/>
            <a:chExt cx="1097341" cy="736658"/>
          </a:xfrm>
        </p:grpSpPr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268EB1E4-29D6-C3F5-BCBB-FB7E7EE5C2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08317" y="49220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Graphic 16">
              <a:extLst>
                <a:ext uri="{FF2B5EF4-FFF2-40B4-BE49-F238E27FC236}">
                  <a16:creationId xmlns:a16="http://schemas.microsoft.com/office/drawing/2014/main" id="{09524D46-140F-2F4F-430B-F59815A07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477944" y="105558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Graphic 14">
              <a:extLst>
                <a:ext uri="{FF2B5EF4-FFF2-40B4-BE49-F238E27FC236}">
                  <a16:creationId xmlns:a16="http://schemas.microsoft.com/office/drawing/2014/main" id="{AC75143B-C717-8D04-743C-B40FB5EFB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41555" y="44663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87376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60" y="640080"/>
            <a:ext cx="10087699" cy="1280160"/>
          </a:xfrm>
        </p:spPr>
        <p:txBody>
          <a:bodyPr lIns="0" tIns="0" rIns="0" bIns="0" anchor="b" anchorCtr="0"/>
          <a:lstStyle>
            <a:lvl1pPr>
              <a:defRPr sz="4000" b="1" cap="all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6B8DF0-B7E6-5032-C3C7-E457E793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80160" y="2103119"/>
            <a:ext cx="10087699" cy="41148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5F4D40-ADE4-5EEB-436C-8563A49C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 lIns="0"/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bbles and Title 1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2897" y="585216"/>
            <a:ext cx="8965094" cy="2276856"/>
          </a:xfrm>
        </p:spPr>
        <p:txBody>
          <a:bodyPr lIns="0" tIns="0" rIns="0" anchor="b"/>
          <a:lstStyle>
            <a:lvl1pPr algn="r">
              <a:lnSpc>
                <a:spcPts val="4800"/>
              </a:lnSpc>
              <a:defRPr sz="4800" b="1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FC9B12A4-113B-B3F6-5926-5C2A6F504AB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1606" y="3205313"/>
            <a:ext cx="3043077" cy="3043083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40609" y="3127248"/>
            <a:ext cx="6117381" cy="3017520"/>
          </a:xfr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F51D36-DB19-27CD-47E0-A4261648D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8614240">
            <a:off x="3975343" y="2819532"/>
            <a:ext cx="465456" cy="581432"/>
            <a:chOff x="7843462" y="2744546"/>
            <a:chExt cx="465456" cy="581432"/>
          </a:xfrm>
        </p:grpSpPr>
        <p:sp>
          <p:nvSpPr>
            <p:cNvPr id="4" name="Graphic 12">
              <a:extLst>
                <a:ext uri="{FF2B5EF4-FFF2-40B4-BE49-F238E27FC236}">
                  <a16:creationId xmlns:a16="http://schemas.microsoft.com/office/drawing/2014/main" id="{3EFED0E0-17D4-C5B0-09D0-B43338A856B3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Graphic 13">
              <a:extLst>
                <a:ext uri="{FF2B5EF4-FFF2-40B4-BE49-F238E27FC236}">
                  <a16:creationId xmlns:a16="http://schemas.microsoft.com/office/drawing/2014/main" id="{8F798BBE-9B6F-700D-08A1-09ABC5388CCE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Graphic 15">
              <a:extLst>
                <a:ext uri="{FF2B5EF4-FFF2-40B4-BE49-F238E27FC236}">
                  <a16:creationId xmlns:a16="http://schemas.microsoft.com/office/drawing/2014/main" id="{4AE2D1C5-9D85-9049-690C-3AFCE7E2DA56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0FE75D-ACD3-655E-58A7-8F2C18276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362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6525"/>
            <a:ext cx="10515600" cy="150971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632" y="726630"/>
            <a:ext cx="520991" cy="517379"/>
          </a:xfrm>
        </p:spPr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B2B208-F5B9-0151-C982-A389CB0B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5890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EEA6CA-DE1E-18ED-E69E-54A1372FE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5890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973C81-5E94-41F6-CE15-3B4763B3A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835B5C-F994-9D57-3118-919EE90F5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6544" y="614202"/>
            <a:ext cx="5918072" cy="2276856"/>
          </a:xfrm>
        </p:spPr>
        <p:txBody>
          <a:bodyPr lIns="0" tIns="0" rIns="0" bIns="0" anchor="b"/>
          <a:lstStyle>
            <a:lvl1pPr algn="r">
              <a:lnSpc>
                <a:spcPts val="4000"/>
              </a:lnSpc>
              <a:defRPr sz="4000" b="1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738AB3-8054-6E21-C34C-36AF3A31AC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80160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tIns="914400" anchor="t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D1B85-4BEF-C1C1-5619-B82E9E44A9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16548" y="3161752"/>
            <a:ext cx="5918068" cy="3144965"/>
          </a:xfr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3pPr>
            <a:lvl4pPr marL="137160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4pPr>
            <a:lvl5pPr marL="1828800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52402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9872E9-2F0D-2FEB-0974-F0BBBC5E03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7238999" y="6356350"/>
            <a:ext cx="379561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3386775"/>
            <a:ext cx="8311102" cy="3080335"/>
          </a:xfrm>
        </p:spPr>
        <p:txBody>
          <a:bodyPr lIns="0" tIns="274320" rIns="0" bIns="0" anchor="t" anchorCtr="0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9670435">
            <a:off x="7632743" y="794953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1D87F51-D69B-9038-0566-4FDC355AB6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97587" y="411831"/>
            <a:ext cx="3521337" cy="3521344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5123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0159" y="640080"/>
            <a:ext cx="10302240" cy="1852046"/>
          </a:xfrm>
        </p:spPr>
        <p:txBody>
          <a:bodyPr lIns="0" tIns="0" rIns="0" bIns="0" anchor="b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0158" y="2588447"/>
            <a:ext cx="7853678" cy="726645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7659974" y="4456458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5DDB7824-50BA-B12F-AD49-CA8953CA3A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36252" y="3205313"/>
            <a:ext cx="3043077" cy="3043083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2645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0" y="640080"/>
            <a:ext cx="7498080" cy="1280160"/>
          </a:xfrm>
        </p:spPr>
        <p:txBody>
          <a:bodyPr lIns="0" tIns="0" rIns="0" bIns="0" anchor="b" anchorCtr="0"/>
          <a:lstStyle>
            <a:lvl1pPr>
              <a:defRPr sz="4000" b="1" cap="all" spc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632" y="722376"/>
            <a:ext cx="520991" cy="517379"/>
          </a:xfrm>
        </p:spPr>
        <p:txBody>
          <a:bodyPr anchor="t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7615" y="895646"/>
            <a:ext cx="1956925" cy="195692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" anchor="t" anchorCtr="0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0" y="2194560"/>
            <a:ext cx="7498080" cy="402336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>
              <a:defRPr sz="1600"/>
            </a:lvl2pPr>
            <a:lvl3pPr marL="457200">
              <a:defRPr sz="1400"/>
            </a:lvl3pPr>
            <a:lvl4pPr marL="685800">
              <a:defRPr sz="12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8B5E78-A531-681D-1312-F21B52D0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70685" y="620661"/>
            <a:ext cx="403448" cy="381782"/>
            <a:chOff x="10969280" y="1780012"/>
            <a:chExt cx="403448" cy="381782"/>
          </a:xfrm>
        </p:grpSpPr>
        <p:sp>
          <p:nvSpPr>
            <p:cNvPr id="17" name="Graphic 10">
              <a:extLst>
                <a:ext uri="{FF2B5EF4-FFF2-40B4-BE49-F238E27FC236}">
                  <a16:creationId xmlns:a16="http://schemas.microsoft.com/office/drawing/2014/main" id="{AAD06B87-D9B2-4F94-B734-A8F039A20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81590" y="2070656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Graphic 11">
              <a:extLst>
                <a:ext uri="{FF2B5EF4-FFF2-40B4-BE49-F238E27FC236}">
                  <a16:creationId xmlns:a16="http://schemas.microsoft.com/office/drawing/2014/main" id="{BB13A13C-36EA-4B13-9175-C5FE95B34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969280" y="178001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5189CAD3-7011-6481-11F8-05B5CB106F0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80160" y="6356350"/>
            <a:ext cx="4114800" cy="365125"/>
          </a:xfrm>
        </p:spPr>
        <p:txBody>
          <a:bodyPr lIns="0" rIns="91440"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7CB27F-7A56-A747-A4D6-5627C2463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+ Subtitle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0159" y="3383280"/>
            <a:ext cx="10302240" cy="1852046"/>
          </a:xfrm>
        </p:spPr>
        <p:txBody>
          <a:bodyPr lIns="0" tIns="274320" rIns="0" bIns="0" anchor="t" anchorCtr="0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0158" y="2966886"/>
            <a:ext cx="10302237" cy="397191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97692" y="620298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912362-D30D-7B0B-BA94-0993B1EBC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0"/>
            <a:ext cx="0" cy="2775857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64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60" y="685800"/>
            <a:ext cx="9137012" cy="1280160"/>
          </a:xfrm>
        </p:spPr>
        <p:txBody>
          <a:bodyPr lIns="0" tIns="0" rIns="0" bIns="0"/>
          <a:lstStyle>
            <a:lvl1pPr>
              <a:defRPr sz="4000" b="1" cap="all" spc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F91A5DB-A2CA-1D70-9A06-3869A288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80160" y="2327440"/>
            <a:ext cx="4846320" cy="4040574"/>
          </a:xfrm>
        </p:spPr>
        <p:txBody>
          <a:bodyPr lIns="0" tIns="0" rIns="0" bIns="0">
            <a:normAutofit/>
          </a:bodyPr>
          <a:lstStyle>
            <a:lvl1pPr marL="0" indent="0">
              <a:spcAft>
                <a:spcPts val="0"/>
              </a:spcAft>
              <a:buNone/>
              <a:defRPr sz="1800"/>
            </a:lvl1pPr>
            <a:lvl2pPr marL="228600">
              <a:spcBef>
                <a:spcPts val="1200"/>
              </a:spcBef>
              <a:defRPr sz="1800"/>
            </a:lvl2pPr>
            <a:lvl3pPr marL="685800">
              <a:spcBef>
                <a:spcPts val="1200"/>
              </a:spcBef>
              <a:defRPr sz="1800"/>
            </a:lvl3pPr>
            <a:lvl4pPr marL="1143000">
              <a:spcBef>
                <a:spcPts val="1200"/>
              </a:spcBef>
              <a:defRPr sz="1800"/>
            </a:lvl4pPr>
            <a:lvl5pPr marL="160020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23402" y="2327441"/>
            <a:ext cx="4846320" cy="4040574"/>
          </a:xfrm>
        </p:spPr>
        <p:txBody>
          <a:bodyPr lIns="0" tIns="0" rIns="0" bIns="0">
            <a:normAutofit/>
          </a:bodyPr>
          <a:lstStyle>
            <a:lvl1pPr marL="0" indent="0">
              <a:spcAft>
                <a:spcPts val="0"/>
              </a:spcAft>
              <a:buNone/>
              <a:defRPr sz="1800"/>
            </a:lvl1pPr>
            <a:lvl2pPr marL="228600">
              <a:spcBef>
                <a:spcPts val="1200"/>
              </a:spcBef>
              <a:defRPr sz="1800"/>
            </a:lvl2pPr>
            <a:lvl3pPr marL="685800">
              <a:spcBef>
                <a:spcPts val="1200"/>
              </a:spcBef>
              <a:defRPr sz="1800"/>
            </a:lvl3pPr>
            <a:lvl4pPr marL="1143000">
              <a:spcBef>
                <a:spcPts val="1200"/>
              </a:spcBef>
              <a:defRPr sz="1800"/>
            </a:lvl4pPr>
            <a:lvl5pPr marL="160020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D6A69CF-70D6-AB12-CD8B-FD75B7EE1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EFE408-BFE1-16DC-F7C6-47F55C171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2992" y="0"/>
            <a:ext cx="5779008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572" y="685800"/>
            <a:ext cx="4754880" cy="5670550"/>
          </a:xfrm>
        </p:spPr>
        <p:txBody>
          <a:bodyPr lIns="0" tIns="0" rIns="0" bIns="0" anchor="ctr" anchorCtr="0"/>
          <a:lstStyle>
            <a:lvl1pPr algn="l">
              <a:defRPr sz="4000" b="1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C0ED5DD-6381-0FFD-7B45-D21179A39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042E432-AE48-385B-DEA1-32129394CE7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279526" y="1533524"/>
            <a:ext cx="4663440" cy="1895475"/>
          </a:xfrm>
        </p:spPr>
        <p:txBody>
          <a:bodyPr lIns="0" tIns="0" rIns="0" bIns="0" anchor="t" anchorCtr="0">
            <a:noAutofit/>
          </a:bodyPr>
          <a:lstStyle>
            <a:lvl1pPr marL="342900" indent="-512064">
              <a:spcBef>
                <a:spcPts val="1000"/>
              </a:spcBef>
              <a:buFont typeface="+mj-lt"/>
              <a:buAutoNum type="arabicPeriod"/>
              <a:defRPr sz="1800"/>
            </a:lvl1pPr>
            <a:lvl2pPr marL="1028700" indent="-342900">
              <a:spcBef>
                <a:spcPts val="1200"/>
              </a:spcBef>
              <a:buFont typeface="+mj-lt"/>
              <a:buAutoNum type="alphaLcPeriod"/>
              <a:defRPr sz="1800"/>
            </a:lvl2pPr>
            <a:lvl3pPr marL="1257300" indent="-342900">
              <a:spcBef>
                <a:spcPts val="1200"/>
              </a:spcBef>
              <a:buFont typeface="+mj-lt"/>
              <a:buAutoNum type="arabicParenR"/>
              <a:defRPr sz="1800"/>
            </a:lvl3pPr>
            <a:lvl4pPr marL="1714500" indent="-342900">
              <a:spcBef>
                <a:spcPts val="1200"/>
              </a:spcBef>
              <a:buFont typeface="+mj-lt"/>
              <a:buAutoNum type="alphaLcParenR"/>
              <a:defRPr sz="1800"/>
            </a:lvl4pPr>
            <a:lvl5pPr marL="2228850" indent="-400050">
              <a:spcBef>
                <a:spcPts val="1200"/>
              </a:spcBef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F111B2E-0535-57E2-FE92-620F9307A95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80160" y="3482974"/>
            <a:ext cx="4663440" cy="119003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spcBef>
                <a:spcPts val="1200"/>
              </a:spcBef>
              <a:buNone/>
              <a:defRPr sz="1600"/>
            </a:lvl2pPr>
            <a:lvl3pPr marL="914400" indent="0">
              <a:spcBef>
                <a:spcPts val="1200"/>
              </a:spcBef>
              <a:buNone/>
              <a:defRPr sz="1400"/>
            </a:lvl3pPr>
            <a:lvl4pPr marL="1371600" indent="0">
              <a:spcBef>
                <a:spcPts val="1200"/>
              </a:spcBef>
              <a:buNone/>
              <a:defRPr sz="1200"/>
            </a:lvl4pPr>
            <a:lvl5pPr marL="1828800" indent="0">
              <a:spcBef>
                <a:spcPts val="12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1280160" y="4692058"/>
            <a:ext cx="4663440" cy="1584918"/>
          </a:xfrm>
        </p:spPr>
        <p:txBody>
          <a:bodyPr lIns="0" tIns="0" rIns="0" bIns="0" anchor="t" anchorCtr="0">
            <a:noAutofit/>
          </a:bodyPr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1200"/>
              </a:spcBef>
              <a:defRPr sz="1600"/>
            </a:lvl2pPr>
            <a:lvl3pPr>
              <a:spcBef>
                <a:spcPts val="1200"/>
              </a:spcBef>
              <a:defRPr sz="1400"/>
            </a:lvl3pPr>
            <a:lvl4pPr>
              <a:spcBef>
                <a:spcPts val="1200"/>
              </a:spcBef>
              <a:defRPr sz="1200"/>
            </a:lvl4pPr>
            <a:lvl5pPr>
              <a:spcBef>
                <a:spcPts val="1200"/>
              </a:spcBef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4C23E1A-9E5E-DA12-8E11-83F48676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 lIns="0" rIns="91440"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FE6E42-6A8F-C459-87EE-E2A5BAFA8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32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0" y="301752"/>
            <a:ext cx="4663438" cy="2441448"/>
          </a:xfrm>
        </p:spPr>
        <p:txBody>
          <a:bodyPr lIns="0" tIns="0" rIns="0" bIns="0" anchor="ctr" anchorCtr="0"/>
          <a:lstStyle>
            <a:lvl1pPr algn="l">
              <a:lnSpc>
                <a:spcPts val="4000"/>
              </a:lnSpc>
              <a:spcBef>
                <a:spcPts val="1000"/>
              </a:spcBef>
              <a:defRPr sz="4000" b="1" i="0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632" y="726630"/>
            <a:ext cx="520991" cy="51737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B40175-FA51-DA14-A5B2-CD06DE6ECC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80161" y="2777067"/>
            <a:ext cx="4663440" cy="35505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>
              <a:lnSpc>
                <a:spcPct val="110000"/>
              </a:lnSpc>
              <a:defRPr sz="1600"/>
            </a:lvl2pPr>
            <a:lvl3pPr marL="457200">
              <a:lnSpc>
                <a:spcPct val="110000"/>
              </a:lnSpc>
              <a:defRPr sz="1400"/>
            </a:lvl3pPr>
            <a:lvl4pPr marL="685800">
              <a:lnSpc>
                <a:spcPct val="110000"/>
              </a:lnSpc>
              <a:defRPr sz="1200"/>
            </a:lvl4pPr>
            <a:lvl5pPr marL="914400">
              <a:lnSpc>
                <a:spcPct val="110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2089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95553" y="301752"/>
            <a:ext cx="5221224" cy="6263640"/>
          </a:xfrm>
        </p:spPr>
        <p:txBody>
          <a:bodyPr tIns="914400" anchor="t" anchorCtr="0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A4AE671-C203-0370-2888-FC8F7D444D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80160" y="6356350"/>
            <a:ext cx="4434825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92BFA8-57AD-0B5C-2534-1E862B58D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5127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807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94" y="1"/>
            <a:ext cx="9918405" cy="16462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5394" y="1825625"/>
            <a:ext cx="99184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6121" y="726630"/>
            <a:ext cx="520991" cy="51737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800" b="1" i="0" cap="all" spc="100" baseline="0"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F1C86-6A9C-D287-D381-5634A69BF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5394" y="635635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B8477-3F24-EDCB-C8AC-8433636391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8999" y="6356350"/>
            <a:ext cx="411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7" r:id="rId2"/>
    <p:sldLayoutId id="2147483728" r:id="rId3"/>
    <p:sldLayoutId id="2147483729" r:id="rId4"/>
    <p:sldLayoutId id="2147483710" r:id="rId5"/>
    <p:sldLayoutId id="2147483727" r:id="rId6"/>
    <p:sldLayoutId id="2147483701" r:id="rId7"/>
    <p:sldLayoutId id="2147483721" r:id="rId8"/>
    <p:sldLayoutId id="2147483720" r:id="rId9"/>
    <p:sldLayoutId id="2147483730" r:id="rId10"/>
    <p:sldLayoutId id="2147483722" r:id="rId11"/>
    <p:sldLayoutId id="2147483698" r:id="rId12"/>
    <p:sldLayoutId id="2147483732" r:id="rId13"/>
    <p:sldLayoutId id="2147483702" r:id="rId14"/>
    <p:sldLayoutId id="2147483703" r:id="rId15"/>
  </p:sldLayoutIdLst>
  <p:hf sldNum="0" hdr="0" ftr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357809"/>
            <a:ext cx="7983110" cy="3080335"/>
          </a:xfrm>
        </p:spPr>
        <p:txBody>
          <a:bodyPr/>
          <a:lstStyle/>
          <a:p>
            <a:r>
              <a:rPr lang="en-US" b="0" dirty="0"/>
              <a:t>The Birth of a Star Cluster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87A743-A537-6574-F780-B83CCF926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60" y="3548808"/>
            <a:ext cx="2979420" cy="286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BC87BA7-EDFC-B8D3-AE04-F1B2931D3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730" y="3548808"/>
            <a:ext cx="3967340" cy="286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B6B44-4C8C-5A72-0D6E-33599FED23D1}"/>
              </a:ext>
            </a:extLst>
          </p:cNvPr>
          <p:cNvSpPr txBox="1"/>
          <p:nvPr/>
        </p:nvSpPr>
        <p:spPr>
          <a:xfrm>
            <a:off x="1371600" y="2915920"/>
            <a:ext cx="375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Riley Patlak – EPS 109</a:t>
            </a:r>
          </a:p>
        </p:txBody>
      </p:sp>
    </p:spTree>
    <p:extLst>
      <p:ext uri="{BB962C8B-B14F-4D97-AF65-F5344CB8AC3E}">
        <p14:creationId xmlns:p14="http://schemas.microsoft.com/office/powerpoint/2010/main" val="2955403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88F81-63D9-63ED-7C98-927D655F4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2" y="-453644"/>
            <a:ext cx="4663438" cy="2441448"/>
          </a:xfrm>
        </p:spPr>
        <p:txBody>
          <a:bodyPr/>
          <a:lstStyle/>
          <a:p>
            <a:r>
              <a:rPr lang="en-US" dirty="0"/>
              <a:t>Simulation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B53018F-59BC-0848-E9A5-F40BF47EC566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1280160" y="1460669"/>
                <a:ext cx="4663440" cy="4980771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Simulates the collapse of a molecular cloud into a newborn star cluster.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Particles that get close to each other collapse into a new star, with characteristic mass and temperature</a:t>
                </a:r>
              </a:p>
              <a:p>
                <a:pPr marL="971550" lvl="3" indent="-285750"/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Temperature gets mapped to a luminosity and plotted on Hertzsprung-Russel Diagram by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∝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3.5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Stars and particles are left to interact with each other through: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(|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B53018F-59BC-0848-E9A5-F40BF47EC5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1280160" y="1460669"/>
                <a:ext cx="4663440" cy="4980771"/>
              </a:xfrm>
              <a:blipFill>
                <a:blip r:embed="rId2"/>
                <a:stretch>
                  <a:fillRect l="-2745" t="-1346" r="-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BB2F2063-AC2A-8FC9-7105-ECEF1B943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530" y="767080"/>
            <a:ext cx="5365270" cy="532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19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3DA6D-4929-4CB5-6BA3-02624C777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1C932-AB00-7AD5-635F-5D5B4E995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0" y="-561848"/>
            <a:ext cx="4663438" cy="2441448"/>
          </a:xfrm>
        </p:spPr>
        <p:txBody>
          <a:bodyPr/>
          <a:lstStyle/>
          <a:p>
            <a:r>
              <a:rPr lang="en-US" dirty="0"/>
              <a:t>Methods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A684096-6724-30AE-513F-C6F955DA899B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1280160" y="1261533"/>
                <a:ext cx="4815842" cy="5017347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Particle positions and velocities evolved using time integration of Newton’s equations, Kepler Orbits, ODE: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N-body simulation, every particle feels attraction to others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Similar to DLA, particles scan their surroundings and collapse if enough are nearby</a:t>
                </a:r>
              </a:p>
              <a:p>
                <a:r>
                  <a:rPr lang="en-US" dirty="0"/>
                  <a:t>    	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𝑐𝑟𝑖𝑡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Jeans criterion replaced by neighbor count and threshold.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A684096-6724-30AE-513F-C6F955DA89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1280160" y="1261533"/>
                <a:ext cx="4815842" cy="5017347"/>
              </a:xfrm>
              <a:blipFill>
                <a:blip r:embed="rId2"/>
                <a:stretch>
                  <a:fillRect l="-2658" t="-1337" r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A map of stars in the sky&#10;&#10;AI-generated content may be incorrect.">
            <a:extLst>
              <a:ext uri="{FF2B5EF4-FFF2-40B4-BE49-F238E27FC236}">
                <a16:creationId xmlns:a16="http://schemas.microsoft.com/office/drawing/2014/main" id="{303031A6-E01A-3F93-39D4-217F10EE6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672" y="1397000"/>
            <a:ext cx="5424694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33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nimation2">
            <a:hlinkClick r:id="" action="ppaction://media"/>
            <a:extLst>
              <a:ext uri="{FF2B5EF4-FFF2-40B4-BE49-F238E27FC236}">
                <a16:creationId xmlns:a16="http://schemas.microsoft.com/office/drawing/2014/main" id="{44C0D962-E3DD-3F49-F80D-DA8D033E37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7225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3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E1BB47-1616-1908-FFEA-2E252A8B71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animation1">
            <a:hlinkClick r:id="" action="ppaction://media"/>
            <a:extLst>
              <a:ext uri="{FF2B5EF4-FFF2-40B4-BE49-F238E27FC236}">
                <a16:creationId xmlns:a16="http://schemas.microsoft.com/office/drawing/2014/main" id="{2B2E2D52-2189-C87D-60D2-36E68B68E1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388" y="696066"/>
            <a:ext cx="12192000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1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axy presentation_Win32_SL_V16" id="{36B34AD0-AFC2-468E-8620-6CFD159B149F}" vid="{ACCF8893-1A0E-437D-A612-1659D305EA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E87F72-70BF-43BC-A0D4-53665DC1267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FABD9919-8F5A-4B99-83E1-E90FE1DCF2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8E9556-96EB-43B4-8552-B18E859B65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{D86455F2-D008-418A-BBCF-ABABFAE83798}372c19de-dfd4-4de7-9293-53c5fa2d1f7c-TF54b766f8-63ee-43b7-9d15-113a5f305028b8e3081f_win32</Template>
  <TotalTime>116</TotalTime>
  <Words>164</Words>
  <Application>Microsoft Office PowerPoint</Application>
  <PresentationFormat>Widescreen</PresentationFormat>
  <Paragraphs>21</Paragraphs>
  <Slides>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Cambria Math</vt:lpstr>
      <vt:lpstr>Univers</vt:lpstr>
      <vt:lpstr>GradientVTI</vt:lpstr>
      <vt:lpstr>The Birth of a Star Cluster </vt:lpstr>
      <vt:lpstr>Simulation</vt:lpstr>
      <vt:lpstr>Methods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Riley Patlak</dc:creator>
  <cp:lastModifiedBy>Riley Patlak</cp:lastModifiedBy>
  <cp:revision>2</cp:revision>
  <dcterms:created xsi:type="dcterms:W3CDTF">2025-12-04T06:44:26Z</dcterms:created>
  <dcterms:modified xsi:type="dcterms:W3CDTF">2025-12-04T08:41:22Z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