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7" r:id="rId3"/>
    <p:sldId id="274" r:id="rId4"/>
    <p:sldId id="263" r:id="rId5"/>
    <p:sldId id="266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9" autoAdjust="0"/>
    <p:restoredTop sz="94660"/>
  </p:normalViewPr>
  <p:slideViewPr>
    <p:cSldViewPr>
      <p:cViewPr varScale="1">
        <p:scale>
          <a:sx n="60" d="100"/>
          <a:sy n="60" d="100"/>
        </p:scale>
        <p:origin x="-3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EF76-CAC0-42D5-AFAA-968FBCB487BF}" type="datetimeFigureOut">
              <a:rPr lang="en-US" smtClean="0"/>
              <a:pPr/>
              <a:t>4/27/2011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44E7E-5697-4A5A-B35B-5319F9453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tif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void distribution in concrete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36504" y="620688"/>
            <a:ext cx="4572000" cy="5760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2011 Spring, EPS207, Juhyuk Moon</a:t>
            </a:r>
            <a:endParaRPr lang="en-US" sz="2400" dirty="0"/>
          </a:p>
        </p:txBody>
      </p:sp>
      <p:graphicFrame>
        <p:nvGraphicFramePr>
          <p:cNvPr id="4" name="개체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4338" name="Bitmap Image" r:id="rId3" imgW="0" imgH="0" progId="PBrush">
              <p:embed/>
            </p:oleObj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0" y="1196752"/>
            <a:ext cx="9144000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Background: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u="sng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	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Effects of curing temperature &amp;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	ASR(alkali-silica reaction) on void distribution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 smtClean="0">
                <a:latin typeface="+mj-lt"/>
                <a:ea typeface="+mj-ea"/>
                <a:cs typeface="+mj-cs"/>
              </a:rPr>
              <a:t>Method:</a:t>
            </a:r>
          </a:p>
          <a:p>
            <a:pPr lvl="0">
              <a:spcBef>
                <a:spcPct val="0"/>
              </a:spcBef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Micro-Tomography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Construct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void map using Matlab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-36512" y="692696"/>
            <a:ext cx="921702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l="20108" t="22180" r="31698" b="30937"/>
          <a:stretch>
            <a:fillRect/>
          </a:stretch>
        </p:blipFill>
        <p:spPr bwMode="auto">
          <a:xfrm>
            <a:off x="130525" y="1324439"/>
            <a:ext cx="324983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JMoon\Desktop\content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52" y="4139600"/>
            <a:ext cx="2232248" cy="2718400"/>
          </a:xfrm>
          <a:prstGeom prst="rect">
            <a:avLst/>
          </a:prstGeom>
          <a:noFill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 l="15216" t="22266" r="56559" b="38360"/>
          <a:stretch>
            <a:fillRect/>
          </a:stretch>
        </p:blipFill>
        <p:spPr bwMode="auto">
          <a:xfrm>
            <a:off x="3436201" y="1324439"/>
            <a:ext cx="3384376" cy="26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/>
          <a:srcRect l="5725" t="10626" r="57195" b="26375"/>
          <a:stretch>
            <a:fillRect/>
          </a:stretch>
        </p:blipFill>
        <p:spPr bwMode="auto">
          <a:xfrm>
            <a:off x="6876256" y="1334805"/>
            <a:ext cx="2267744" cy="216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부제목 2"/>
          <p:cNvSpPr txBox="1">
            <a:spLocks/>
          </p:cNvSpPr>
          <p:nvPr/>
        </p:nvSpPr>
        <p:spPr>
          <a:xfrm>
            <a:off x="4572000" y="3861048"/>
            <a:ext cx="14401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Solution!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부제목 2"/>
          <p:cNvSpPr txBox="1">
            <a:spLocks/>
          </p:cNvSpPr>
          <p:nvPr/>
        </p:nvSpPr>
        <p:spPr>
          <a:xfrm>
            <a:off x="1043608" y="3789040"/>
            <a:ext cx="14401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</a:rPr>
              <a:t>Problem!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부제목 2"/>
          <p:cNvSpPr txBox="1">
            <a:spLocks/>
          </p:cNvSpPr>
          <p:nvPr/>
        </p:nvSpPr>
        <p:spPr>
          <a:xfrm>
            <a:off x="6948264" y="3501008"/>
            <a:ext cx="219573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http://www.ce.berkeley.edu/~paulmont/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JMoon\Desktop\EPS 209\project\results\0.emf"/>
          <p:cNvPicPr>
            <a:picLocks noChangeAspect="1" noChangeArrowheads="1"/>
          </p:cNvPicPr>
          <p:nvPr/>
        </p:nvPicPr>
        <p:blipFill>
          <a:blip r:embed="rId2" cstate="print"/>
          <a:srcRect l="41917" t="32127" r="41318" b="50855"/>
          <a:stretch>
            <a:fillRect/>
          </a:stretch>
        </p:blipFill>
        <p:spPr bwMode="auto">
          <a:xfrm>
            <a:off x="5903640" y="3933056"/>
            <a:ext cx="3240360" cy="289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21303" r="21139"/>
          <a:stretch>
            <a:fillRect/>
          </a:stretch>
        </p:blipFill>
        <p:spPr bwMode="auto">
          <a:xfrm>
            <a:off x="0" y="1547941"/>
            <a:ext cx="5436096" cy="53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051720" y="3573016"/>
            <a:ext cx="1224136" cy="122413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611560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image of 500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stacking images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-36512" y="692696"/>
            <a:ext cx="921702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JMoon\Desktop\EPS 209\project\results\0.emf"/>
          <p:cNvPicPr>
            <a:picLocks noChangeAspect="1" noChangeArrowheads="1"/>
          </p:cNvPicPr>
          <p:nvPr/>
        </p:nvPicPr>
        <p:blipFill>
          <a:blip r:embed="rId2" cstate="print"/>
          <a:srcRect l="12798" t="5099" r="14412" b="11110"/>
          <a:stretch>
            <a:fillRect/>
          </a:stretch>
        </p:blipFill>
        <p:spPr bwMode="auto">
          <a:xfrm>
            <a:off x="4644008" y="692696"/>
            <a:ext cx="3136006" cy="3182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직선 화살표 연결선 17"/>
          <p:cNvCxnSpPr/>
          <p:nvPr/>
        </p:nvCxnSpPr>
        <p:spPr>
          <a:xfrm rot="16200000" flipV="1">
            <a:off x="7488324" y="944724"/>
            <a:ext cx="576064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40654" y="1797793"/>
            <a:ext cx="864096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649264"/>
            <a:ext cx="2952328" cy="923330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Original :2075 by 2075 Pixels</a:t>
            </a:r>
          </a:p>
          <a:p>
            <a:pPr algn="r"/>
            <a:r>
              <a:rPr lang="en-US" dirty="0" smtClean="0"/>
              <a:t>Resize to 500 by 500 Pixels</a:t>
            </a:r>
          </a:p>
          <a:p>
            <a:pPr algn="r"/>
            <a:r>
              <a:rPr lang="en-US" dirty="0" smtClean="0"/>
              <a:t>Scale: 1pixel = 0.0087 mm</a:t>
            </a:r>
            <a:endParaRPr lang="en-US" dirty="0"/>
          </a:p>
        </p:txBody>
      </p:sp>
      <p:cxnSp>
        <p:nvCxnSpPr>
          <p:cNvPr id="37" name="직선 화살표 연결선 36"/>
          <p:cNvCxnSpPr>
            <a:stCxn id="33" idx="1"/>
          </p:cNvCxnSpPr>
          <p:nvPr/>
        </p:nvCxnSpPr>
        <p:spPr>
          <a:xfrm rot="10800000">
            <a:off x="7020272" y="1700809"/>
            <a:ext cx="920382" cy="2816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56376" y="1259468"/>
            <a:ext cx="648072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Void</a:t>
            </a:r>
            <a:endParaRPr lang="en-US" dirty="0"/>
          </a:p>
        </p:txBody>
      </p:sp>
      <p:cxnSp>
        <p:nvCxnSpPr>
          <p:cNvPr id="40" name="직선 화살표 연결선 39"/>
          <p:cNvCxnSpPr>
            <a:stCxn id="54" idx="1"/>
          </p:cNvCxnSpPr>
          <p:nvPr/>
        </p:nvCxnSpPr>
        <p:spPr>
          <a:xfrm rot="10800000">
            <a:off x="7308304" y="2492896"/>
            <a:ext cx="611560" cy="40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오른쪽 화살표 51"/>
          <p:cNvSpPr/>
          <p:nvPr/>
        </p:nvSpPr>
        <p:spPr>
          <a:xfrm rot="20700000">
            <a:off x="3672675" y="3353398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919864" y="2348880"/>
            <a:ext cx="1188640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Aggregate</a:t>
            </a:r>
            <a:endParaRPr 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5984450" y="1772816"/>
            <a:ext cx="648072" cy="64807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오른쪽 화살표 20"/>
          <p:cNvSpPr/>
          <p:nvPr/>
        </p:nvSpPr>
        <p:spPr>
          <a:xfrm rot="3600000">
            <a:off x="6456094" y="3084377"/>
            <a:ext cx="57606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직선 화살표 연결선 21"/>
          <p:cNvCxnSpPr/>
          <p:nvPr/>
        </p:nvCxnSpPr>
        <p:spPr>
          <a:xfrm rot="10800000" flipV="1">
            <a:off x="179512" y="6596557"/>
            <a:ext cx="5041354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67744" y="6237312"/>
            <a:ext cx="841434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 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3460532"/>
            <a:ext cx="1071736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4.35 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4030" y="6394072"/>
            <a:ext cx="1071736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0.87 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 rot="10800000" flipV="1">
            <a:off x="4650828" y="3797189"/>
            <a:ext cx="3162326" cy="18066"/>
          </a:xfrm>
          <a:prstGeom prst="straightConnector1">
            <a:avLst/>
          </a:prstGeom>
          <a:ln w="28575">
            <a:solidFill>
              <a:schemeClr val="bg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rot="10800000" flipV="1">
            <a:off x="5919770" y="6708494"/>
            <a:ext cx="3162326" cy="18066"/>
          </a:xfrm>
          <a:prstGeom prst="straightConnector1">
            <a:avLst/>
          </a:prstGeom>
          <a:ln w="28575">
            <a:solidFill>
              <a:schemeClr val="bg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Moon\Desktop\EPS 209\project\results\0.emf"/>
          <p:cNvPicPr>
            <a:picLocks noChangeAspect="1" noChangeArrowheads="1"/>
          </p:cNvPicPr>
          <p:nvPr/>
        </p:nvPicPr>
        <p:blipFill>
          <a:blip r:embed="rId2" cstate="print"/>
          <a:srcRect l="11837" t="5640" r="13597" b="10472"/>
          <a:stretch>
            <a:fillRect/>
          </a:stretch>
        </p:blipFill>
        <p:spPr bwMode="auto">
          <a:xfrm>
            <a:off x="161601" y="1052976"/>
            <a:ext cx="2178151" cy="2160000"/>
          </a:xfrm>
          <a:prstGeom prst="rect">
            <a:avLst/>
          </a:prstGeom>
          <a:noFill/>
        </p:spPr>
      </p:pic>
      <p:pic>
        <p:nvPicPr>
          <p:cNvPr id="5" name="Picture 3" descr="C:\Users\JMoon\Desktop\EPS 209\project\results\1.emf"/>
          <p:cNvPicPr>
            <a:picLocks noChangeAspect="1" noChangeArrowheads="1"/>
          </p:cNvPicPr>
          <p:nvPr/>
        </p:nvPicPr>
        <p:blipFill>
          <a:blip r:embed="rId3" cstate="print"/>
          <a:srcRect l="13614" t="5041" r="13823" b="11167"/>
          <a:stretch>
            <a:fillRect/>
          </a:stretch>
        </p:blipFill>
        <p:spPr bwMode="auto">
          <a:xfrm>
            <a:off x="2411760" y="1052976"/>
            <a:ext cx="2122105" cy="2160000"/>
          </a:xfrm>
          <a:prstGeom prst="rect">
            <a:avLst/>
          </a:prstGeom>
          <a:noFill/>
        </p:spPr>
      </p:pic>
      <p:pic>
        <p:nvPicPr>
          <p:cNvPr id="6" name="Picture 4" descr="C:\Users\JMoon\Desktop\EPS 209\project\results\2.emf"/>
          <p:cNvPicPr>
            <a:picLocks noChangeAspect="1" noChangeArrowheads="1"/>
          </p:cNvPicPr>
          <p:nvPr/>
        </p:nvPicPr>
        <p:blipFill>
          <a:blip r:embed="rId4" cstate="print"/>
          <a:srcRect l="12573" t="4687" r="13983" b="11628"/>
          <a:stretch>
            <a:fillRect/>
          </a:stretch>
        </p:blipFill>
        <p:spPr bwMode="auto">
          <a:xfrm>
            <a:off x="4619365" y="1052736"/>
            <a:ext cx="2150621" cy="2160000"/>
          </a:xfrm>
          <a:prstGeom prst="rect">
            <a:avLst/>
          </a:prstGeom>
          <a:noFill/>
        </p:spPr>
      </p:pic>
      <p:pic>
        <p:nvPicPr>
          <p:cNvPr id="7" name="Picture 5" descr="C:\Users\JMoon\Desktop\EPS 209\project\results\3.emf"/>
          <p:cNvPicPr>
            <a:picLocks noChangeAspect="1" noChangeArrowheads="1"/>
          </p:cNvPicPr>
          <p:nvPr/>
        </p:nvPicPr>
        <p:blipFill>
          <a:blip r:embed="rId5" cstate="print"/>
          <a:srcRect l="12213" t="5888" r="13456" b="10494"/>
          <a:stretch>
            <a:fillRect/>
          </a:stretch>
        </p:blipFill>
        <p:spPr bwMode="auto">
          <a:xfrm>
            <a:off x="6858191" y="1052736"/>
            <a:ext cx="2178305" cy="2160000"/>
          </a:xfrm>
          <a:prstGeom prst="rect">
            <a:avLst/>
          </a:prstGeom>
          <a:noFill/>
        </p:spPr>
      </p:pic>
      <p:pic>
        <p:nvPicPr>
          <p:cNvPr id="8" name="Picture 6" descr="C:\Users\JMoon\Desktop\EPS 209\project\results\4.emf"/>
          <p:cNvPicPr>
            <a:picLocks noChangeAspect="1" noChangeArrowheads="1"/>
          </p:cNvPicPr>
          <p:nvPr/>
        </p:nvPicPr>
        <p:blipFill>
          <a:blip r:embed="rId6" cstate="print"/>
          <a:srcRect l="12858" t="4420" r="13349" b="10595"/>
          <a:stretch>
            <a:fillRect/>
          </a:stretch>
        </p:blipFill>
        <p:spPr bwMode="auto">
          <a:xfrm>
            <a:off x="211991" y="4077312"/>
            <a:ext cx="2127761" cy="2160000"/>
          </a:xfrm>
          <a:prstGeom prst="rect">
            <a:avLst/>
          </a:prstGeom>
          <a:noFill/>
        </p:spPr>
      </p:pic>
      <p:pic>
        <p:nvPicPr>
          <p:cNvPr id="9" name="Picture 7" descr="C:\Users\JMoon\Desktop\EPS 209\project\results\5.emf"/>
          <p:cNvPicPr>
            <a:picLocks noChangeAspect="1" noChangeArrowheads="1"/>
          </p:cNvPicPr>
          <p:nvPr/>
        </p:nvPicPr>
        <p:blipFill>
          <a:blip r:embed="rId7" cstate="print"/>
          <a:srcRect l="12372" t="5703" r="14057" b="12106"/>
          <a:stretch>
            <a:fillRect/>
          </a:stretch>
        </p:blipFill>
        <p:spPr bwMode="auto">
          <a:xfrm>
            <a:off x="2411760" y="4077312"/>
            <a:ext cx="2193487" cy="2160000"/>
          </a:xfrm>
          <a:prstGeom prst="rect">
            <a:avLst/>
          </a:prstGeom>
          <a:noFill/>
        </p:spPr>
      </p:pic>
      <p:pic>
        <p:nvPicPr>
          <p:cNvPr id="10" name="Picture 8" descr="C:\Users\JMoon\Desktop\EPS 209\project\results\6.emf"/>
          <p:cNvPicPr>
            <a:picLocks noChangeAspect="1" noChangeArrowheads="1"/>
          </p:cNvPicPr>
          <p:nvPr/>
        </p:nvPicPr>
        <p:blipFill>
          <a:blip r:embed="rId8" cstate="print"/>
          <a:srcRect l="11730" t="4325" r="12659" b="10872"/>
          <a:stretch>
            <a:fillRect/>
          </a:stretch>
        </p:blipFill>
        <p:spPr bwMode="auto">
          <a:xfrm>
            <a:off x="4619364" y="4077312"/>
            <a:ext cx="2184884" cy="2160000"/>
          </a:xfrm>
          <a:prstGeom prst="rect">
            <a:avLst/>
          </a:prstGeom>
          <a:noFill/>
        </p:spPr>
      </p:pic>
      <p:pic>
        <p:nvPicPr>
          <p:cNvPr id="11" name="Picture 9" descr="C:\Users\JMoon\Desktop\EPS 209\project\results\7.emf"/>
          <p:cNvPicPr>
            <a:picLocks noChangeAspect="1" noChangeArrowheads="1"/>
          </p:cNvPicPr>
          <p:nvPr/>
        </p:nvPicPr>
        <p:blipFill>
          <a:blip r:embed="rId9" cstate="print"/>
          <a:srcRect l="13367" t="4511" r="13967" b="11007"/>
          <a:stretch>
            <a:fillRect/>
          </a:stretch>
        </p:blipFill>
        <p:spPr bwMode="auto">
          <a:xfrm>
            <a:off x="6841745" y="4077312"/>
            <a:ext cx="2107741" cy="2160000"/>
          </a:xfrm>
          <a:prstGeom prst="rect">
            <a:avLst/>
          </a:prstGeom>
          <a:noFill/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611560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Void segmentation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-36512" y="692696"/>
            <a:ext cx="921702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오른쪽 화살표 13"/>
          <p:cNvSpPr/>
          <p:nvPr/>
        </p:nvSpPr>
        <p:spPr>
          <a:xfrm>
            <a:off x="179512" y="3717032"/>
            <a:ext cx="3384376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48264" y="622802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&lt;void map, larger than 100 pixels&gt;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32036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bw</a:t>
            </a:r>
            <a:r>
              <a:rPr lang="en-US" dirty="0" smtClean="0"/>
              <a:t>, 0.46 thresh&gt;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16016" y="32036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&lt;median smoothing w/ size 2&gt;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48264" y="32036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&lt;erode w/ radius 1&gt;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32036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&lt;original image&gt;</a:t>
            </a:r>
            <a:endParaRPr lang="en-US" dirty="0"/>
          </a:p>
        </p:txBody>
      </p:sp>
      <p:sp>
        <p:nvSpPr>
          <p:cNvPr id="23" name="오른쪽 화살표 22"/>
          <p:cNvSpPr/>
          <p:nvPr/>
        </p:nvSpPr>
        <p:spPr>
          <a:xfrm>
            <a:off x="179512" y="730796"/>
            <a:ext cx="3384376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1520" y="62280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&lt;close w/ radius 2&gt;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55776" y="62280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&lt;open w/ radius 2&gt;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88024" y="62280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&lt;close w/ radius 5&gt;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oon\Desktop\EPS 209\project\results\3d reconst_1.emf"/>
          <p:cNvPicPr>
            <a:picLocks noChangeAspect="1" noChangeArrowheads="1"/>
          </p:cNvPicPr>
          <p:nvPr/>
        </p:nvPicPr>
        <p:blipFill>
          <a:blip r:embed="rId2" cstate="print"/>
          <a:srcRect l="16507" t="6443" r="18924" b="7464"/>
          <a:stretch>
            <a:fillRect/>
          </a:stretch>
        </p:blipFill>
        <p:spPr bwMode="auto">
          <a:xfrm>
            <a:off x="0" y="692696"/>
            <a:ext cx="3059832" cy="3059832"/>
          </a:xfrm>
          <a:prstGeom prst="rect">
            <a:avLst/>
          </a:prstGeom>
          <a:noFill/>
        </p:spPr>
      </p:pic>
      <p:pic>
        <p:nvPicPr>
          <p:cNvPr id="2051" name="Picture 3" descr="C:\Users\JMoon\Desktop\EPS 209\project\results\3d reconst_2.emf"/>
          <p:cNvPicPr>
            <a:picLocks noChangeAspect="1" noChangeArrowheads="1"/>
          </p:cNvPicPr>
          <p:nvPr/>
        </p:nvPicPr>
        <p:blipFill>
          <a:blip r:embed="rId3" cstate="print"/>
          <a:srcRect l="18644" t="7761" r="16949" b="5549"/>
          <a:stretch>
            <a:fillRect/>
          </a:stretch>
        </p:blipFill>
        <p:spPr bwMode="auto">
          <a:xfrm>
            <a:off x="0" y="3841845"/>
            <a:ext cx="2987824" cy="3016155"/>
          </a:xfrm>
          <a:prstGeom prst="rect">
            <a:avLst/>
          </a:prstGeom>
          <a:noFill/>
        </p:spPr>
      </p:pic>
      <p:pic>
        <p:nvPicPr>
          <p:cNvPr id="7" name="Picture 2" descr="C:\Users\JMoon\Desktop\EPS 209\project\results\void distribution_1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7" y="1082158"/>
            <a:ext cx="3419873" cy="2169598"/>
          </a:xfrm>
          <a:prstGeom prst="rect">
            <a:avLst/>
          </a:prstGeom>
          <a:noFill/>
        </p:spPr>
      </p:pic>
      <p:pic>
        <p:nvPicPr>
          <p:cNvPr id="10" name="Picture 8" descr="C:\Users\JMoon\Desktop\EPS 209\project\results\3d_2.tif"/>
          <p:cNvPicPr>
            <a:picLocks noChangeAspect="1" noChangeArrowheads="1"/>
          </p:cNvPicPr>
          <p:nvPr/>
        </p:nvPicPr>
        <p:blipFill>
          <a:blip r:embed="rId5" cstate="print"/>
          <a:srcRect l="15579" t="5835" r="14512" b="6678"/>
          <a:stretch>
            <a:fillRect/>
          </a:stretch>
        </p:blipFill>
        <p:spPr bwMode="auto">
          <a:xfrm>
            <a:off x="2915816" y="807789"/>
            <a:ext cx="3096344" cy="2894807"/>
          </a:xfrm>
          <a:prstGeom prst="rect">
            <a:avLst/>
          </a:prstGeom>
          <a:noFill/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611560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3D-Reconstruction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void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-36512" y="692696"/>
            <a:ext cx="921702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96" y="3707740"/>
            <a:ext cx="2304256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85°C </a:t>
            </a:r>
            <a:r>
              <a:rPr lang="en-US" dirty="0" smtClean="0"/>
              <a:t>curing + ASR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496" y="764704"/>
            <a:ext cx="1296144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85°C curing</a:t>
            </a:r>
            <a:endParaRPr lang="en-US" dirty="0"/>
          </a:p>
        </p:txBody>
      </p:sp>
      <p:pic>
        <p:nvPicPr>
          <p:cNvPr id="2052" name="Picture 4" descr="C:\Users\JMoon\Desktop\EPS 209\project\results\3d reconst_3.emf"/>
          <p:cNvPicPr>
            <a:picLocks noChangeAspect="1" noChangeArrowheads="1"/>
          </p:cNvPicPr>
          <p:nvPr/>
        </p:nvPicPr>
        <p:blipFill>
          <a:blip r:embed="rId6" cstate="print"/>
          <a:srcRect l="16598" t="7223" r="18384" b="6685"/>
          <a:stretch>
            <a:fillRect/>
          </a:stretch>
        </p:blipFill>
        <p:spPr bwMode="auto">
          <a:xfrm>
            <a:off x="4427984" y="3783010"/>
            <a:ext cx="3096344" cy="30749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44008" y="3779748"/>
            <a:ext cx="1584176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20°C curing</a:t>
            </a:r>
            <a:endParaRPr lang="en-US" dirty="0"/>
          </a:p>
        </p:txBody>
      </p:sp>
      <p:pic>
        <p:nvPicPr>
          <p:cNvPr id="9" name="Picture 4" descr="C:\Users\JMoon\Desktop\EPS 209\project\results\void distribution_3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327958"/>
            <a:ext cx="2411760" cy="1530042"/>
          </a:xfrm>
          <a:prstGeom prst="rect">
            <a:avLst/>
          </a:prstGeom>
          <a:noFill/>
        </p:spPr>
      </p:pic>
      <p:pic>
        <p:nvPicPr>
          <p:cNvPr id="8" name="Picture 3" descr="C:\Users\JMoon\Desktop\EPS 209\project\results\void distribution_2.e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301209"/>
            <a:ext cx="245392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JMoon\Desktop\EPS 209\project\results\void number.emf"/>
          <p:cNvPicPr>
            <a:picLocks noChangeAspect="1" noChangeArrowheads="1"/>
          </p:cNvPicPr>
          <p:nvPr/>
        </p:nvPicPr>
        <p:blipFill>
          <a:blip r:embed="rId2" cstate="print"/>
          <a:srcRect l="4183" t="4098" r="8196"/>
          <a:stretch>
            <a:fillRect/>
          </a:stretch>
        </p:blipFill>
        <p:spPr bwMode="auto">
          <a:xfrm>
            <a:off x="251520" y="756664"/>
            <a:ext cx="8604448" cy="6101336"/>
          </a:xfrm>
          <a:prstGeom prst="rect">
            <a:avLst/>
          </a:prstGeom>
          <a:noFill/>
        </p:spPr>
      </p:pic>
      <p:grpSp>
        <p:nvGrpSpPr>
          <p:cNvPr id="13" name="그룹 12"/>
          <p:cNvGrpSpPr/>
          <p:nvPr/>
        </p:nvGrpSpPr>
        <p:grpSpPr>
          <a:xfrm>
            <a:off x="2843808" y="1052736"/>
            <a:ext cx="5760665" cy="3852486"/>
            <a:chOff x="2987824" y="476672"/>
            <a:chExt cx="5760665" cy="3852486"/>
          </a:xfrm>
        </p:grpSpPr>
        <p:pic>
          <p:nvPicPr>
            <p:cNvPr id="1033" name="Picture 9" descr="C:\Users\JMoon\Desktop\EPS 209\project\results\cumulative void count.emf"/>
            <p:cNvPicPr>
              <a:picLocks noChangeAspect="1" noChangeArrowheads="1"/>
            </p:cNvPicPr>
            <p:nvPr/>
          </p:nvPicPr>
          <p:blipFill>
            <a:blip r:embed="rId3" cstate="print"/>
            <a:srcRect l="3966" t="5116" r="6024"/>
            <a:stretch>
              <a:fillRect/>
            </a:stretch>
          </p:blipFill>
          <p:spPr bwMode="auto">
            <a:xfrm>
              <a:off x="2987824" y="476672"/>
              <a:ext cx="5760665" cy="3852486"/>
            </a:xfrm>
            <a:prstGeom prst="rect">
              <a:avLst/>
            </a:prstGeom>
            <a:noFill/>
          </p:spPr>
        </p:pic>
        <p:sp>
          <p:nvSpPr>
            <p:cNvPr id="12" name="직사각형 11"/>
            <p:cNvSpPr/>
            <p:nvPr/>
          </p:nvSpPr>
          <p:spPr>
            <a:xfrm>
              <a:off x="6876256" y="1772816"/>
              <a:ext cx="100811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제목 1"/>
          <p:cNvSpPr txBox="1">
            <a:spLocks/>
          </p:cNvSpPr>
          <p:nvPr/>
        </p:nvSpPr>
        <p:spPr>
          <a:xfrm>
            <a:off x="611560" y="116632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3D Void distribution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-36512" y="692696"/>
            <a:ext cx="921702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JMoon\Desktop\EPS 209\project\results\0.emf"/>
          <p:cNvPicPr>
            <a:picLocks noChangeAspect="1" noChangeArrowheads="1"/>
          </p:cNvPicPr>
          <p:nvPr/>
        </p:nvPicPr>
        <p:blipFill>
          <a:blip r:embed="rId4" cstate="print"/>
          <a:srcRect l="12798" t="5099" r="14412" b="11110"/>
          <a:stretch>
            <a:fillRect/>
          </a:stretch>
        </p:blipFill>
        <p:spPr bwMode="auto">
          <a:xfrm>
            <a:off x="5364088" y="2492896"/>
            <a:ext cx="3136006" cy="3182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타원 30"/>
          <p:cNvSpPr/>
          <p:nvPr/>
        </p:nvSpPr>
        <p:spPr>
          <a:xfrm flipV="1">
            <a:off x="6696679" y="5233392"/>
            <a:ext cx="115284" cy="1152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타원 31"/>
          <p:cNvSpPr/>
          <p:nvPr/>
        </p:nvSpPr>
        <p:spPr>
          <a:xfrm flipV="1">
            <a:off x="8057117" y="5584065"/>
            <a:ext cx="77183" cy="7718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타원 32"/>
          <p:cNvSpPr/>
          <p:nvPr/>
        </p:nvSpPr>
        <p:spPr>
          <a:xfrm flipV="1">
            <a:off x="2699792" y="4941168"/>
            <a:ext cx="115284" cy="11528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타원 33"/>
          <p:cNvSpPr/>
          <p:nvPr/>
        </p:nvSpPr>
        <p:spPr>
          <a:xfrm flipV="1">
            <a:off x="1949137" y="1056069"/>
            <a:ext cx="77183" cy="7718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23728" y="1052736"/>
            <a:ext cx="288032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08" y="4725144"/>
            <a:ext cx="288032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76256" y="5003884"/>
            <a:ext cx="288032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72400" y="5301208"/>
            <a:ext cx="288032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3414" y="2461364"/>
            <a:ext cx="1071736" cy="369332"/>
          </a:xfrm>
          <a:prstGeom prst="rect">
            <a:avLst/>
          </a:prstGeom>
          <a:solidFill>
            <a:srgbClr val="00000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4.35 mm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rot="10800000" flipV="1">
            <a:off x="5322816" y="2798021"/>
            <a:ext cx="3162326" cy="18066"/>
          </a:xfrm>
          <a:prstGeom prst="straightConnector1">
            <a:avLst/>
          </a:prstGeom>
          <a:ln w="28575">
            <a:solidFill>
              <a:schemeClr val="bg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136</Words>
  <Application>Microsoft Office PowerPoint</Application>
  <PresentationFormat>화면 슬라이드 쇼(4:3)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7" baseType="lpstr">
      <vt:lpstr>Office 테마</vt:lpstr>
      <vt:lpstr>Bitmap Image</vt:lpstr>
      <vt:lpstr>3D void distribution in concrete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image</dc:title>
  <dc:creator>JMoon</dc:creator>
  <cp:lastModifiedBy>JMoon</cp:lastModifiedBy>
  <cp:revision>43</cp:revision>
  <dcterms:created xsi:type="dcterms:W3CDTF">2011-04-02T01:43:40Z</dcterms:created>
  <dcterms:modified xsi:type="dcterms:W3CDTF">2011-04-27T07:43:27Z</dcterms:modified>
</cp:coreProperties>
</file>