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Economica" panose="020B0604020202020204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9fc97378e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9fc97378e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9f22f7aa7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9f22f7aa7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This highlights a concentrated period of heightened seismic events years</a:t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fc97378e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fc97378e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f22f7aa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f22f7aa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Earlier this year 2 deadly earthquakes hit turkey and Syri</a:t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9f22f7aa7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9f22f7aa7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7" name="Google Shape;17;p3"/>
          <p:cNvSpPr/>
          <p:nvPr/>
        </p:nvSpPr>
        <p:spPr>
          <a:xfrm rot="10800000" flipH="1">
            <a:off x="466425" y="3558325"/>
            <a:ext cx="1081625" cy="1124950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9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obspy.org/packages/autogen/obspy.core.event.Catalog.plot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faculty.fiu.edu/~swdowins/research-eastmed.html#:~:text=The%20eastern%20Mediterranean%20is%20the,and%20Sinai%20(Figure%201)" TargetMode="External"/><Relationship Id="rId4" Type="http://schemas.openxmlformats.org/officeDocument/2006/relationships/hyperlink" Target="https://hamelot.io/visualization/using-ffmpeg-to-convert-a-set-of-images-into-a-vide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1961550" y="0"/>
            <a:ext cx="6062400" cy="221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Earthquake analysis in Mediterranean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By: Youssef Salib</a:t>
            </a:r>
            <a:endParaRPr/>
          </a:p>
        </p:txBody>
      </p:sp>
      <p:pic>
        <p:nvPicPr>
          <p:cNvPr id="64" name="Google Shape;64;p13"/>
          <p:cNvPicPr preferRelativeResize="0"/>
          <p:nvPr/>
        </p:nvPicPr>
        <p:blipFill rotWithShape="1">
          <a:blip r:embed="rId3">
            <a:alphaModFix/>
          </a:blip>
          <a:srcRect l="17578" r="8314" b="10168"/>
          <a:stretch/>
        </p:blipFill>
        <p:spPr>
          <a:xfrm>
            <a:off x="0" y="2159575"/>
            <a:ext cx="3663749" cy="298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1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Simulation aims to identify regions in Mediterranean that are more susceptible to earthquakes by analyzing Earthquakes, trends and spikes in seismic activity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Relied on Obspy and Cartopy to retrieve the data and display the locations.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Captured snapshots of the data at three-year intervals and saved them as PNG images locally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Used FFMPEG to concatenate the PNG snapshots, and display the animation.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Distribution of EQs</a:t>
            </a:r>
            <a:endParaRPr/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5779" y="0"/>
            <a:ext cx="2689345" cy="20154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052450"/>
            <a:ext cx="6908400" cy="3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1440 EQs from 1960s with Mag 5.0 +</a:t>
            </a: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45 EQs in last 23 years of Mag 6.0 + </a:t>
            </a:r>
            <a:r>
              <a:rPr lang="en" sz="2000">
                <a:latin typeface="Arial"/>
                <a:ea typeface="Arial"/>
                <a:cs typeface="Arial"/>
                <a:sym typeface="Arial"/>
              </a:rPr>
              <a:t>during this relatively short time frame.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" sz="20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33 EQs from 1960 to 2000 of Magnitude 6.0 + </a:t>
            </a: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9900" y="2970400"/>
            <a:ext cx="2635400" cy="20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3375" y="2946138"/>
            <a:ext cx="2840025" cy="206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2" name="animation_update">
            <a:hlinkClick r:id="" action="ppaction://media"/>
            <a:extLst>
              <a:ext uri="{FF2B5EF4-FFF2-40B4-BE49-F238E27FC236}">
                <a16:creationId xmlns:a16="http://schemas.microsoft.com/office/drawing/2014/main" id="{CFA1A8E4-115E-4C68-E991-7BF1D2A9902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75" y="0"/>
            <a:ext cx="903605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1" y="2889250"/>
            <a:ext cx="4575852" cy="2149399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Eastern mediterranean</a:t>
            </a: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body" idx="1"/>
          </p:nvPr>
        </p:nvSpPr>
        <p:spPr>
          <a:xfrm>
            <a:off x="311700" y="856025"/>
            <a:ext cx="8597700" cy="39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eastern Mediterranean is the meeting place a three major tectonic plates, Arabia, Nubia, and Eurasia and two sub-plates Anatolia and Sinai which contributes to a high level of seismic activity.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Font typeface="Arial"/>
              <a:buChar char="●"/>
            </a:pPr>
            <a:r>
              <a:rPr lang="en" sz="1500">
                <a:latin typeface="Arial"/>
                <a:ea typeface="Arial"/>
                <a:cs typeface="Arial"/>
                <a:sym typeface="Arial"/>
              </a:rPr>
              <a:t>The way these plates interact makes the eastern Mediterranean particularly prone to earthquakes, result in 48% of earthquakes in the simulation.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500">
              <a:solidFill>
                <a:schemeClr val="dk1"/>
              </a:solidFill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1500" y="0"/>
            <a:ext cx="2732500" cy="1698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 </a:t>
            </a: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https://docs.obspy.org/packages/autogen/obspy.core.event.Catalog.plot.html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https://hamelot.io/visualization/using-ffmpeg-to-convert-a-set-of-images-into-a-video/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https://faculty.fiu.edu/~swdowins/research-eastmed.html#:~:text=The%20eastern%20Mediterranean%20is%20the,and%20Sinai%20(Figure%201)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264</Words>
  <Application>Microsoft Office PowerPoint</Application>
  <PresentationFormat>On-screen Show (16:9)</PresentationFormat>
  <Paragraphs>24</Paragraphs>
  <Slides>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Economica</vt:lpstr>
      <vt:lpstr>Arial</vt:lpstr>
      <vt:lpstr>Open Sans</vt:lpstr>
      <vt:lpstr>Luxe</vt:lpstr>
      <vt:lpstr>Earthquake analysis in Mediterranean</vt:lpstr>
      <vt:lpstr>Simulation</vt:lpstr>
      <vt:lpstr>Distribution of EQs</vt:lpstr>
      <vt:lpstr>PowerPoint Presentation</vt:lpstr>
      <vt:lpstr>Eastern mediterranean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 analysis in Mediterranean</dc:title>
  <dc:creator>la-caee</dc:creator>
  <cp:lastModifiedBy>Youssef Salib</cp:lastModifiedBy>
  <cp:revision>2</cp:revision>
  <dcterms:modified xsi:type="dcterms:W3CDTF">2023-12-16T06:59:32Z</dcterms:modified>
</cp:coreProperties>
</file>