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6"/>
    <p:restoredTop sz="94695"/>
  </p:normalViewPr>
  <p:slideViewPr>
    <p:cSldViewPr snapToGrid="0">
      <p:cViewPr varScale="1">
        <p:scale>
          <a:sx n="213" d="100"/>
          <a:sy n="213" d="100"/>
        </p:scale>
        <p:origin x="184" y="1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dc75b7d6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dc75b7d6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dc75b7d6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dc75b7d6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71049" y="1630163"/>
            <a:ext cx="64269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Visualizing Stock Patterns via Diffusion-limited Aggregation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60950" y="2674537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Nathaniel Alexis</a:t>
            </a:r>
            <a:endParaRPr dirty="0"/>
          </a:p>
        </p:txBody>
      </p:sp>
      <p:pic>
        <p:nvPicPr>
          <p:cNvPr id="3" name="Picture 2" descr="A graph on a screen&#10;&#10;Description automatically generated">
            <a:extLst>
              <a:ext uri="{FF2B5EF4-FFF2-40B4-BE49-F238E27FC236}">
                <a16:creationId xmlns:a16="http://schemas.microsoft.com/office/drawing/2014/main" id="{44A6DD58-CEB9-15AF-F705-90AE44020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46" y="1810326"/>
            <a:ext cx="4805605" cy="3159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and Methods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dirty="0">
                <a:solidFill>
                  <a:srgbClr val="434343"/>
                </a:solidFill>
              </a:rPr>
              <a:t>Goal: Visualize returns on stocks relative to the market</a:t>
            </a:r>
            <a:endParaRPr dirty="0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dirty="0">
                <a:solidFill>
                  <a:srgbClr val="434343"/>
                </a:solidFill>
              </a:rPr>
              <a:t>Done by obtaining success probabilities of selected stocks for use in DLA</a:t>
            </a:r>
            <a:endParaRPr dirty="0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dirty="0">
                <a:solidFill>
                  <a:srgbClr val="434343"/>
                </a:solidFill>
              </a:rPr>
              <a:t>Success probabilities scored based on comparison to the S&amp;P 500</a:t>
            </a:r>
            <a:endParaRPr dirty="0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dirty="0">
                <a:solidFill>
                  <a:srgbClr val="434343"/>
                </a:solidFill>
              </a:rPr>
              <a:t>If a stock is more likely to underperform, outperform, or move with the market, have the random walk bias down, up, and horizontally respectively.</a:t>
            </a:r>
            <a:endParaRPr dirty="0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dirty="0">
                <a:solidFill>
                  <a:srgbClr val="434343"/>
                </a:solidFill>
              </a:rPr>
              <a:t>Methods:</a:t>
            </a:r>
            <a:endParaRPr dirty="0">
              <a:solidFill>
                <a:srgbClr val="43434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 dirty="0">
                <a:solidFill>
                  <a:srgbClr val="434343"/>
                </a:solidFill>
              </a:rPr>
              <a:t>Diffusion-limited Aggregation</a:t>
            </a:r>
            <a:endParaRPr sz="1600" dirty="0">
              <a:solidFill>
                <a:srgbClr val="43434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 dirty="0">
                <a:solidFill>
                  <a:srgbClr val="434343"/>
                </a:solidFill>
              </a:rPr>
              <a:t>Yahoo Financials API</a:t>
            </a:r>
            <a:endParaRPr sz="1600" dirty="0">
              <a:solidFill>
                <a:srgbClr val="43434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 dirty="0">
                <a:solidFill>
                  <a:srgbClr val="434343"/>
                </a:solidFill>
              </a:rPr>
              <a:t>Independent and identically distributed stock selection</a:t>
            </a:r>
          </a:p>
          <a:p>
            <a:pPr marL="127000" indent="0">
              <a:buClr>
                <a:srgbClr val="434343"/>
              </a:buClr>
              <a:buSzPts val="1600"/>
              <a:buNone/>
            </a:pPr>
            <a:endParaRPr lang="en-US" sz="1100" dirty="0">
              <a:solidFill>
                <a:srgbClr val="434343"/>
              </a:solidFill>
            </a:endParaRPr>
          </a:p>
          <a:p>
            <a:pPr marL="127000" indent="0">
              <a:buClr>
                <a:srgbClr val="434343"/>
              </a:buClr>
              <a:buSzPts val="1600"/>
              <a:buNone/>
            </a:pPr>
            <a:r>
              <a:rPr lang="en-US" sz="1100" dirty="0">
                <a:solidFill>
                  <a:srgbClr val="434343"/>
                </a:solidFill>
              </a:rPr>
              <a:t>Sources Used: EPS 109 Lab/Homework Resources</a:t>
            </a:r>
            <a:endParaRPr sz="11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.mp4">
            <a:hlinkClick r:id="" action="ppaction://media"/>
            <a:extLst>
              <a:ext uri="{FF2B5EF4-FFF2-40B4-BE49-F238E27FC236}">
                <a16:creationId xmlns:a16="http://schemas.microsoft.com/office/drawing/2014/main" id="{012E529A-8C00-B77F-924A-8F030E37E3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9995" y="352017"/>
            <a:ext cx="5919286" cy="4439465"/>
          </a:xfrm>
          <a:prstGeom prst="rect">
            <a:avLst/>
          </a:prstGeom>
        </p:spPr>
      </p:pic>
      <p:sp>
        <p:nvSpPr>
          <p:cNvPr id="98" name="Google Shape;98;p15"/>
          <p:cNvSpPr txBox="1"/>
          <p:nvPr/>
        </p:nvSpPr>
        <p:spPr>
          <a:xfrm rot="-5400000">
            <a:off x="1652875" y="2322149"/>
            <a:ext cx="25425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Relative Performance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4389851" y="4271548"/>
            <a:ext cx="7671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Steps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</Words>
  <Application>Microsoft Macintosh PowerPoint</Application>
  <PresentationFormat>On-screen Show (16:9)</PresentationFormat>
  <Paragraphs>15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Roboto</vt:lpstr>
      <vt:lpstr>Geometric</vt:lpstr>
      <vt:lpstr>Visualizing Stock Patterns via Diffusion-limited Aggregation</vt:lpstr>
      <vt:lpstr>Topic and Methods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Stock Patterns via Diffusion-limited Aggregation</dc:title>
  <cp:lastModifiedBy>Nathaniel Alexis</cp:lastModifiedBy>
  <cp:revision>1</cp:revision>
  <dcterms:modified xsi:type="dcterms:W3CDTF">2023-11-21T23:49:53Z</dcterms:modified>
</cp:coreProperties>
</file>