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053f6ccd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053f6ccd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053f6ccd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a053f6ccd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a053f6ccd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a053f6ccd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EIEFU12ekw_8Dja9EZ1PvDhZA9_U3TXV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Roulette Simulations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 Meng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976" y="1106175"/>
            <a:ext cx="4400050" cy="29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Topic/Methods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Topic: Roulette Simulations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In my code, I simulate 500 roulette plays, with each play randomly choosing to place bet(s) on the numbers 00,0,1,2,...36.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Methods: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Random Walks 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to randomize the numbers the roulette ball lands on and the respective payout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If win (2.63%): player gets 35*amount they bet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If lose: player loses amount they bet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Each iteration graphs player’s current balance for each roulette play on the y-axis and the number of bet(s) the player makes for each roulette play on the x-axis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https://drive.google.com/file/d/1EIEFU12ekw_8Dja9EZ1PvDhZA9_U3TXV/view?usp=drive_link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1975" y="261725"/>
            <a:ext cx="6129700" cy="45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