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f382bff5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f382bff5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f382bff5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f382bff5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stro-330.github.io/Lecture2/Lecture2.html" TargetMode="External"/><Relationship Id="rId4" Type="http://schemas.openxmlformats.org/officeDocument/2006/relationships/hyperlink" Target="https://personales.unican.es/corcuerp/python/tutorial/Python_OOP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GVlFGvP-kHciFMIxb6KgZf9MB2U_KYIn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824525" y="744575"/>
            <a:ext cx="600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Solar System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475825" y="2647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By Sofia Daubert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17441">
            <a:off x="5798808" y="2378272"/>
            <a:ext cx="3286906" cy="3286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29675" y="-800875"/>
            <a:ext cx="51434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Topic and Methods Used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808"/>
              <a:buFont typeface="Arial"/>
              <a:buNone/>
            </a:pPr>
            <a:r>
              <a:t/>
            </a:r>
            <a:endParaRPr sz="23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10600" y="1086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I made a solar system with a star and two </a:t>
            </a: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planets</a:t>
            </a: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I used notability to draw my own planets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The background picture of space is from NASA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Methods used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Physics of gravity to calculate the motion of each planet in the system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Gravity function “gravity”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ODE integration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Numerically solving the gravitational ODE for each planet using ‘scipy.integrate.odeint’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Each planet has dynamical orbits influenced by gravitational interactions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Matplotlib’s animation module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Source Serif Pro"/>
              <a:buChar char="-"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Sources used: NASA, 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https://astro-330.github.io/Lecture2/Lecture2.html</a:t>
            </a: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,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https://personales.unican.es/corcuerp/python/tutorial/Python_OOP.html</a:t>
            </a: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,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erif Pro"/>
                <a:ea typeface="Source Serif Pro"/>
                <a:cs typeface="Source Serif Pro"/>
                <a:sym typeface="Source Serif Pro"/>
              </a:rPr>
              <a:t>Animation </a:t>
            </a:r>
            <a:endParaRPr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my_solar_system_5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125" y="481775"/>
            <a:ext cx="5573275" cy="41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