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embeddedFontLst>
    <p:embeddedFont>
      <p:font typeface="Source Code Pro" panose="020B0509030403020204" pitchFamily="49" charset="0"/>
      <p:regular r:id="rId7"/>
      <p:bold r:id="rId8"/>
      <p:italic r:id="rId9"/>
      <p:boldItalic r:id="rId10"/>
    </p:embeddedFont>
    <p:embeddedFont>
      <p:font typeface="Source Code Pro Light" panose="020B0409030403020204" pitchFamily="49" charset="0"/>
      <p:regular r:id="rId11"/>
      <p:bold r:id="rId12"/>
      <p:italic r:id="rId13"/>
      <p:boldItalic r:id="rId14"/>
    </p:embeddedFont>
    <p:embeddedFont>
      <p:font typeface="Teko" panose="020B0604020202020204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5" autoAdjust="0"/>
    <p:restoredTop sz="94660"/>
  </p:normalViewPr>
  <p:slideViewPr>
    <p:cSldViewPr snapToGrid="0">
      <p:cViewPr>
        <p:scale>
          <a:sx n="87" d="100"/>
          <a:sy n="87" d="100"/>
        </p:scale>
        <p:origin x="96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a01584e31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a01584e31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a01584e31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a01584e318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a01584e31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a01584e31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microsoft.com/office/2007/relationships/media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sd.jpl.nasa.gov/tools/sbdb_lookup.html#/?sstr=Apophis&amp;view=OPD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steroidmission.org/?attachment_id=33287" TargetMode="External"/><Relationship Id="rId5" Type="http://schemas.openxmlformats.org/officeDocument/2006/relationships/hyperlink" Target="https://pypi.org/project/vpython/" TargetMode="External"/><Relationship Id="rId4" Type="http://schemas.openxmlformats.org/officeDocument/2006/relationships/hyperlink" Target="https://www.comet-toolbox.com/neo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0"/>
            <a:ext cx="8520600" cy="145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Apophis Simulation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1484486"/>
            <a:ext cx="852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Blake Grantham (EPS 109)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875" y="2110350"/>
            <a:ext cx="3331599" cy="262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-224125" y="219500"/>
            <a:ext cx="9423600" cy="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99942 Apophis </a:t>
            </a:r>
            <a:endParaRPr sz="4500">
              <a:solidFill>
                <a:srgbClr val="FFFFF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2780500" y="1013700"/>
            <a:ext cx="3537000" cy="45900"/>
          </a:xfrm>
          <a:prstGeom prst="rect">
            <a:avLst/>
          </a:prstGeom>
          <a:solidFill>
            <a:srgbClr val="B8A7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880475" y="1128600"/>
            <a:ext cx="7214400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sz="1800">
              <a:solidFill>
                <a:srgbClr val="FFFFFF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691300" y="1013700"/>
            <a:ext cx="77154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2004 MN4</a:t>
            </a:r>
            <a:r>
              <a:rPr lang="en" sz="1800" b="1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1600" b="1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                                             </a:t>
            </a:r>
            <a:r>
              <a:rPr lang="en" sz="1600" i="1">
                <a:solidFill>
                  <a:srgbClr val="FFFFFF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2029 Close Approach</a:t>
            </a:r>
            <a:endParaRPr sz="1600" i="1">
              <a:solidFill>
                <a:srgbClr val="FFFFFF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556450" y="1714500"/>
            <a:ext cx="7715400" cy="21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2"/>
                </a:solidFill>
              </a:rPr>
              <a:t>My goal is to visualize the orbit of a NEA called Apophis. Which has a close approach in 2029 with Earth. I hope to emphasize its orbital velocity differences compared to Earth as well as orbital radius and other important parameters which are demonstrated through the animation.  </a:t>
            </a:r>
            <a:endParaRPr sz="1800" dirty="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2"/>
                </a:solidFill>
              </a:rPr>
              <a:t> I will use vpython and orbital equations such as Newton's gravitational equation and angular/velocity equations</a:t>
            </a:r>
            <a:endParaRPr sz="1800" dirty="0">
              <a:solidFill>
                <a:schemeClr val="lt2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0" y="4126025"/>
            <a:ext cx="3811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Size</a:t>
            </a:r>
            <a:endParaRPr sz="16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340 meters across-diameter</a:t>
            </a:r>
            <a:endParaRPr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1100 feet</a:t>
            </a:r>
            <a:endParaRPr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869538" y="5069588"/>
            <a:ext cx="37188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rgbClr val="FFFFFF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581925" y="4126025"/>
            <a:ext cx="3811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Mass</a:t>
            </a:r>
            <a:endParaRPr sz="16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x 10^10kg</a:t>
            </a:r>
            <a:endParaRPr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Based on an Assumed density of 2.6g/cm^3</a:t>
            </a:r>
            <a:endParaRPr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5387975" y="4126025"/>
            <a:ext cx="3811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Shape</a:t>
            </a:r>
            <a:endParaRPr sz="16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Bilobed peanut shape, not enough mass/</a:t>
            </a:r>
            <a:endParaRPr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Gravity to be spherical</a:t>
            </a:r>
            <a:endParaRPr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1827897" y="510225"/>
            <a:ext cx="5488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4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Animations</a:t>
            </a:r>
            <a:endParaRPr sz="4000">
              <a:solidFill>
                <a:srgbClr val="FFFFF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2958400" y="1068300"/>
            <a:ext cx="3257700" cy="45900"/>
          </a:xfrm>
          <a:prstGeom prst="rect">
            <a:avLst/>
          </a:prstGeom>
          <a:solidFill>
            <a:srgbClr val="B8A7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2" name="Apophis1">
            <a:hlinkClick r:id="" action="ppaction://media"/>
            <a:extLst>
              <a:ext uri="{FF2B5EF4-FFF2-40B4-BE49-F238E27FC236}">
                <a16:creationId xmlns:a16="http://schemas.microsoft.com/office/drawing/2014/main" id="{8F03BC69-B53D-F702-B537-E4EE1F03B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379" y="1529798"/>
            <a:ext cx="2914650" cy="2362200"/>
          </a:xfrm>
          <a:prstGeom prst="rect">
            <a:avLst/>
          </a:prstGeom>
        </p:spPr>
      </p:pic>
      <p:pic>
        <p:nvPicPr>
          <p:cNvPr id="4" name="AP2">
            <a:hlinkClick r:id="" action="ppaction://media"/>
            <a:extLst>
              <a:ext uri="{FF2B5EF4-FFF2-40B4-BE49-F238E27FC236}">
                <a16:creationId xmlns:a16="http://schemas.microsoft.com/office/drawing/2014/main" id="{029700B7-FF1F-5453-0C04-66F6EFF00BC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033"/>
                </p14:media>
              </p:ext>
            </p:extLst>
          </p:nvPr>
        </p:nvPicPr>
        <p:blipFill rotWithShape="1">
          <a:blip r:embed="rId8"/>
          <a:srcRect t="11299"/>
          <a:stretch/>
        </p:blipFill>
        <p:spPr>
          <a:xfrm>
            <a:off x="5013423" y="1536474"/>
            <a:ext cx="2914651" cy="2362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showWhenStopped="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 wished to achieve	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its orbit before and after its flyby with Earth attempting to demonstrate its change in classification from Aten to Apollo class asteroid.</a:t>
            </a:r>
            <a:endParaRPr sz="1400" i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Sources: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hlinkClick r:id="rId3"/>
              </a:rPr>
              <a:t>https://ssd.jpl.nasa.gov/tools/sbdb_lookup.html#/?sstr=Apophis&amp;view=OPDR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hlinkClick r:id="rId4"/>
              </a:rPr>
              <a:t>https://www.comet-toolbox.com/neos.html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hlinkClick r:id="rId5"/>
              </a:rPr>
              <a:t>https://pypi.org/project/vpython/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hlinkClick r:id="rId6"/>
              </a:rPr>
              <a:t>https://www.asteroidmission.org/?attachment_id=33287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208</Words>
  <Application>Microsoft Office PowerPoint</Application>
  <PresentationFormat>On-screen Show (16:9)</PresentationFormat>
  <Paragraphs>25</Paragraphs>
  <Slides>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Times New Roman</vt:lpstr>
      <vt:lpstr>Teko</vt:lpstr>
      <vt:lpstr>Source Code Pro</vt:lpstr>
      <vt:lpstr>Arial</vt:lpstr>
      <vt:lpstr>Source Code Pro Light</vt:lpstr>
      <vt:lpstr>Simple Dark</vt:lpstr>
      <vt:lpstr>Apophis Simulation</vt:lpstr>
      <vt:lpstr>PowerPoint Presentation</vt:lpstr>
      <vt:lpstr>PowerPoint Presentation</vt:lpstr>
      <vt:lpstr>What I wished to achieve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Apophis Simulation</dc:title>
  <cp:lastModifiedBy>Blake Grantham</cp:lastModifiedBy>
  <cp:revision>4</cp:revision>
  <dcterms:modified xsi:type="dcterms:W3CDTF">2023-11-29T16:46:03Z</dcterms:modified>
</cp:coreProperties>
</file>