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embeddedFontLst>
    <p:embeddedFont>
      <p:font typeface="Roboto"/>
      <p:regular r:id="rId9"/>
      <p:bold r:id="rId10"/>
      <p:italic r:id="rId11"/>
      <p:boldItalic r:id="rId12"/>
    </p:embeddedFont>
    <p:embeddedFont>
      <p:font typeface="Nunito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Roboto-italic.fntdata"/><Relationship Id="rId10" Type="http://schemas.openxmlformats.org/officeDocument/2006/relationships/font" Target="fonts/Roboto-bold.fntdata"/><Relationship Id="rId13" Type="http://schemas.openxmlformats.org/officeDocument/2006/relationships/font" Target="fonts/Nunito-regular.fntdata"/><Relationship Id="rId12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Roboto-regular.fntdata"/><Relationship Id="rId15" Type="http://schemas.openxmlformats.org/officeDocument/2006/relationships/font" Target="fonts/Nunito-italic.fntdata"/><Relationship Id="rId14" Type="http://schemas.openxmlformats.org/officeDocument/2006/relationships/font" Target="fonts/Nunito-bold.fntdata"/><Relationship Id="rId16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62681d45f5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62681d45f5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62681d45f5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62681d45f5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98403" y="10675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 and Analysis of the Popular Gacha Game System</a:t>
            </a:r>
            <a:endParaRPr sz="5000"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-348300" y="23104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 Liu</a:t>
            </a: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700" y="2253050"/>
            <a:ext cx="4789076" cy="26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Topic and Methods</a:t>
            </a:r>
            <a:endParaRPr/>
          </a:p>
        </p:txBody>
      </p:sp>
      <p:sp>
        <p:nvSpPr>
          <p:cNvPr id="136" name="Google Shape;136;p14"/>
          <p:cNvSpPr txBox="1"/>
          <p:nvPr>
            <p:ph idx="1" type="body"/>
          </p:nvPr>
        </p:nvSpPr>
        <p:spPr>
          <a:xfrm>
            <a:off x="819150" y="1703500"/>
            <a:ext cx="7797300" cy="28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-3059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Char char="-"/>
            </a:pPr>
            <a:r>
              <a:rPr lang="en" sz="37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Gacha games, often featuring 'loot box' style mechanics, are a popular form of mobile games. Understanding the summoning rates of these games is crucial for assessing game fairness and player expectations.</a:t>
            </a:r>
            <a:endParaRPr sz="37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9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Char char="-"/>
            </a:pPr>
            <a:r>
              <a:rPr lang="en" sz="37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Methods:</a:t>
            </a:r>
            <a:endParaRPr sz="37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9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Char char="-"/>
            </a:pPr>
            <a:r>
              <a:rPr lang="en" sz="37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 Data was sourced from various popular gacha games, such as Honkai Star Rail, to provide a realistic and diverse basis for simulation</a:t>
            </a:r>
            <a:endParaRPr sz="37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9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Char char="-"/>
            </a:pPr>
            <a:r>
              <a:rPr lang="en" sz="37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Analyzed simulated data to extract statistical insights into summoning outcomes</a:t>
            </a:r>
            <a:endParaRPr sz="37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9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Char char="-"/>
            </a:pPr>
            <a:r>
              <a:rPr lang="en" sz="37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 Utilized Monte Carlo simulation to model the randomness of the gacha summoning process</a:t>
            </a:r>
            <a:endParaRPr sz="37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599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Char char="-"/>
            </a:pPr>
            <a:r>
              <a:rPr lang="en" sz="37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4. Employed animations and scatter plots to visually represent the probability changes and outcomes of the gacha summoning process.</a:t>
            </a:r>
            <a:endParaRPr sz="37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D1D5DB"/>
              </a:solidFill>
              <a:highlight>
                <a:srgbClr val="34354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5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675" y="1099075"/>
            <a:ext cx="4359450" cy="261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7350" y="905600"/>
            <a:ext cx="4681901" cy="28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