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Lato-regular.fnt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fb0d873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fb0d873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fb0d873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fb0d873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tackoverflow.com/questions/37146420/saving-matplotlib-animation-as-mp4" TargetMode="External"/><Relationship Id="rId4" Type="http://schemas.openxmlformats.org/officeDocument/2006/relationships/hyperlink" Target="https://en.wikipedia.org/wiki/Two-body_proble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nYEa-wn2xh0qLBsTvvDE6a_xCnc86o0E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ghAmnyUejLJFFRCjoGy_8u9yzEL7UUZ_/view" TargetMode="External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1416200" y="224100"/>
            <a:ext cx="8520600" cy="8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alibri"/>
                <a:ea typeface="Calibri"/>
                <a:cs typeface="Calibri"/>
                <a:sym typeface="Calibri"/>
              </a:rPr>
              <a:t>Simulating Binary Star Systems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11700" y="4320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r>
              <a:rPr lang="en" sz="1400"/>
              <a:t>    Alicia Roberts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 source: https://medium.com/predict/what-are-binary-stars-5f4a9e9fa340</a:t>
            </a:r>
            <a:endParaRPr sz="100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75" y="1051500"/>
            <a:ext cx="5595251" cy="32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23450" y="281175"/>
            <a:ext cx="68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Some theory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464100" y="853875"/>
            <a:ext cx="8520600" cy="415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system of stars orbiting each other around a shared center of mass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If the orbit is eccentric, then the orbits of each star are of equal eccentricity and one focus of each ellipse overlap one another.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Considered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 two body problem, so to solve: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Break up into 2 one body problems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One from the center of mass reference frame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Another from the reduced mass reference frame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Sources used: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https://levelup.gitconnected.com/the-two-body-problem-in-python-6bbe4a0b2f88</a:t>
            </a:r>
            <a:endParaRPr sz="12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https://stackoverflow.com/questions/37146420/saving-matplotlib-animation-as-mp4</a:t>
            </a:r>
            <a:endParaRPr sz="1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https://en.wikipedia.org/wiki/Two-body_problem</a:t>
            </a:r>
            <a:r>
              <a:rPr lang="en" sz="1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050" y="1547174"/>
            <a:ext cx="3647650" cy="80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9575" y="2571746"/>
            <a:ext cx="2985124" cy="15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simulations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5" title="circular_orbit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75" y="1170125"/>
            <a:ext cx="4208326" cy="315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 title="different_masses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170125"/>
            <a:ext cx="4208333" cy="31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>
            <p:ph type="title"/>
          </p:nvPr>
        </p:nvSpPr>
        <p:spPr>
          <a:xfrm>
            <a:off x="311700" y="432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                 Equal masses 						      Different Masses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