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Merriweath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Merriweather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italic.fntdata"/><Relationship Id="rId14" Type="http://schemas.openxmlformats.org/officeDocument/2006/relationships/font" Target="fonts/Merriweather-bold.fntdata"/><Relationship Id="rId16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f9db544f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f9db544f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f9db544f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f9db544f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Fe9kERcPRfwPCEJgc1XshSh7TyoEOrVY/view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drive.google.com/file/d/1wwFAJtCyDMnLPSQVhtraLc5H_pgUBG20/view" TargetMode="External"/><Relationship Id="rId6" Type="http://schemas.openxmlformats.org/officeDocument/2006/relationships/image" Target="../media/image2.jpg"/><Relationship Id="rId7" Type="http://schemas.openxmlformats.org/officeDocument/2006/relationships/hyperlink" Target="http://drive.google.com/file/d/1SFI8AMKj7TTosbPXQIOPH_ScCgor4vL4/view" TargetMode="External"/><Relationship Id="rId8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Binary Star Orbits and Collisions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Emily Rossiter (3038163741)</a:t>
            </a:r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80200"/>
            <a:ext cx="3526599" cy="176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4975" y="1761750"/>
            <a:ext cx="4509024" cy="338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and Methods 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goal of my project is t</a:t>
            </a:r>
            <a:r>
              <a:rPr lang="en"/>
              <a:t>o represent a binary system. To start, I simulated a binary star system (ie. two objects/stars orbiting one another); from here, I used that base to increase the weight of each object and decrease the gravitational constant to 6.67e-11. After this, I edited the code in various ways to attempt to get the two stars to collide. Finally, I determined I had to change the radius and velocity equations so each loop updated the radius for each star as time went on.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began my project by utilizing code from Lab/Homework 11, which was the skeleton for my orbit code. This lab/homework uses the Runge-Kutta method, which is a family of implicit and explicit iterative methods (including Euler’s method) that approximate solutions to non-linear equations.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5" title="animation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0175" y="121300"/>
            <a:ext cx="2178175" cy="163363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81" name="Google Shape;81;p15" title="animation2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80175" y="3388568"/>
            <a:ext cx="2178175" cy="16336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 title="animation3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32888" y="1754931"/>
            <a:ext cx="2178176" cy="1633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