
<file path=[Content_Types].xml><?xml version="1.0" encoding="utf-8"?>
<Types xmlns="http://schemas.openxmlformats.org/package/2006/content-types">
  <Default Extension="jp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57" r:id="rId5"/>
    <p:sldId id="258" r:id="rId6"/>
    <p:sldId id="275" r:id="rId7"/>
    <p:sldId id="277" r:id="rId8"/>
    <p:sldId id="27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A3A616-7FD8-4DD8-B31D-BAB5D53DBA59}" v="5" dt="2023-11-28T21:10:05.1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aig Spengler" userId="436f2b9b5ccb7f87" providerId="LiveId" clId="{77A3A616-7FD8-4DD8-B31D-BAB5D53DBA59}"/>
    <pc:docChg chg="undo custSel addSld modSld">
      <pc:chgData name="Craig Spengler" userId="436f2b9b5ccb7f87" providerId="LiveId" clId="{77A3A616-7FD8-4DD8-B31D-BAB5D53DBA59}" dt="2023-11-28T21:10:05.131" v="741"/>
      <pc:docMkLst>
        <pc:docMk/>
      </pc:docMkLst>
      <pc:sldChg chg="modSp mod">
        <pc:chgData name="Craig Spengler" userId="436f2b9b5ccb7f87" providerId="LiveId" clId="{77A3A616-7FD8-4DD8-B31D-BAB5D53DBA59}" dt="2023-11-28T10:33:04.825" v="734" actId="20577"/>
        <pc:sldMkLst>
          <pc:docMk/>
          <pc:sldMk cId="1639799154" sldId="258"/>
        </pc:sldMkLst>
        <pc:spChg chg="mod">
          <ac:chgData name="Craig Spengler" userId="436f2b9b5ccb7f87" providerId="LiveId" clId="{77A3A616-7FD8-4DD8-B31D-BAB5D53DBA59}" dt="2023-11-28T10:33:04.825" v="734" actId="20577"/>
          <ac:spMkLst>
            <pc:docMk/>
            <pc:sldMk cId="1639799154" sldId="258"/>
            <ac:spMk id="3" creationId="{95B371F2-DBA5-415A-82C8-651F587B857A}"/>
          </ac:spMkLst>
        </pc:spChg>
      </pc:sldChg>
      <pc:sldChg chg="addSp delSp modSp mod modAnim chgLayout">
        <pc:chgData name="Craig Spengler" userId="436f2b9b5ccb7f87" providerId="LiveId" clId="{77A3A616-7FD8-4DD8-B31D-BAB5D53DBA59}" dt="2023-11-28T21:10:05.131" v="741"/>
        <pc:sldMkLst>
          <pc:docMk/>
          <pc:sldMk cId="2171688311" sldId="275"/>
        </pc:sldMkLst>
        <pc:spChg chg="mod ord">
          <ac:chgData name="Craig Spengler" userId="436f2b9b5ccb7f87" providerId="LiveId" clId="{77A3A616-7FD8-4DD8-B31D-BAB5D53DBA59}" dt="2023-11-28T10:31:51.701" v="708" actId="6264"/>
          <ac:spMkLst>
            <pc:docMk/>
            <pc:sldMk cId="2171688311" sldId="275"/>
            <ac:spMk id="2" creationId="{8C543F67-9C70-4748-8C0C-3A7863422F99}"/>
          </ac:spMkLst>
        </pc:spChg>
        <pc:spChg chg="mod ord">
          <ac:chgData name="Craig Spengler" userId="436f2b9b5ccb7f87" providerId="LiveId" clId="{77A3A616-7FD8-4DD8-B31D-BAB5D53DBA59}" dt="2023-11-28T10:31:51.701" v="708" actId="6264"/>
          <ac:spMkLst>
            <pc:docMk/>
            <pc:sldMk cId="2171688311" sldId="275"/>
            <ac:spMk id="4" creationId="{08793EAC-1C63-48A8-A1F6-B99D0D21E292}"/>
          </ac:spMkLst>
        </pc:spChg>
        <pc:spChg chg="mod ord">
          <ac:chgData name="Craig Spengler" userId="436f2b9b5ccb7f87" providerId="LiveId" clId="{77A3A616-7FD8-4DD8-B31D-BAB5D53DBA59}" dt="2023-11-28T10:31:51.701" v="708" actId="6264"/>
          <ac:spMkLst>
            <pc:docMk/>
            <pc:sldMk cId="2171688311" sldId="275"/>
            <ac:spMk id="5" creationId="{0E9DB856-36DA-450C-BBE3-B505DB80DCCD}"/>
          </ac:spMkLst>
        </pc:spChg>
        <pc:spChg chg="mod ord">
          <ac:chgData name="Craig Spengler" userId="436f2b9b5ccb7f87" providerId="LiveId" clId="{77A3A616-7FD8-4DD8-B31D-BAB5D53DBA59}" dt="2023-11-28T10:31:51.701" v="708" actId="6264"/>
          <ac:spMkLst>
            <pc:docMk/>
            <pc:sldMk cId="2171688311" sldId="275"/>
            <ac:spMk id="6" creationId="{634A761C-7039-4C48-BCE5-1581B37826B8}"/>
          </ac:spMkLst>
        </pc:spChg>
        <pc:spChg chg="add del mod">
          <ac:chgData name="Craig Spengler" userId="436f2b9b5ccb7f87" providerId="LiveId" clId="{77A3A616-7FD8-4DD8-B31D-BAB5D53DBA59}" dt="2023-11-28T10:31:51.701" v="708" actId="6264"/>
          <ac:spMkLst>
            <pc:docMk/>
            <pc:sldMk cId="2171688311" sldId="275"/>
            <ac:spMk id="8" creationId="{644C52B5-3848-7F72-6FDF-0C5D59B80D04}"/>
          </ac:spMkLst>
        </pc:spChg>
        <pc:spChg chg="add del mod">
          <ac:chgData name="Craig Spengler" userId="436f2b9b5ccb7f87" providerId="LiveId" clId="{77A3A616-7FD8-4DD8-B31D-BAB5D53DBA59}" dt="2023-11-28T10:31:51.701" v="708" actId="6264"/>
          <ac:spMkLst>
            <pc:docMk/>
            <pc:sldMk cId="2171688311" sldId="275"/>
            <ac:spMk id="9" creationId="{7D83D69E-71F2-C914-F2B1-9B3F9962F4B5}"/>
          </ac:spMkLst>
        </pc:spChg>
        <pc:spChg chg="add del mod">
          <ac:chgData name="Craig Spengler" userId="436f2b9b5ccb7f87" providerId="LiveId" clId="{77A3A616-7FD8-4DD8-B31D-BAB5D53DBA59}" dt="2023-11-28T10:31:51.701" v="708" actId="6264"/>
          <ac:spMkLst>
            <pc:docMk/>
            <pc:sldMk cId="2171688311" sldId="275"/>
            <ac:spMk id="10" creationId="{85739677-01AD-8906-BB9E-FE94B5957D9B}"/>
          </ac:spMkLst>
        </pc:spChg>
        <pc:spChg chg="add del mod">
          <ac:chgData name="Craig Spengler" userId="436f2b9b5ccb7f87" providerId="LiveId" clId="{77A3A616-7FD8-4DD8-B31D-BAB5D53DBA59}" dt="2023-11-28T10:31:51.701" v="708" actId="6264"/>
          <ac:spMkLst>
            <pc:docMk/>
            <pc:sldMk cId="2171688311" sldId="275"/>
            <ac:spMk id="11" creationId="{B5714BD6-ECB0-B93A-4E95-B4902B2F625D}"/>
          </ac:spMkLst>
        </pc:spChg>
        <pc:spChg chg="add del mod ord">
          <ac:chgData name="Craig Spengler" userId="436f2b9b5ccb7f87" providerId="LiveId" clId="{77A3A616-7FD8-4DD8-B31D-BAB5D53DBA59}" dt="2023-11-28T10:32:15.574" v="716" actId="478"/>
          <ac:spMkLst>
            <pc:docMk/>
            <pc:sldMk cId="2171688311" sldId="275"/>
            <ac:spMk id="12" creationId="{5B0E7E39-CE38-3A29-8953-3F2EC549E2EA}"/>
          </ac:spMkLst>
        </pc:spChg>
        <pc:spChg chg="add del mod ord">
          <ac:chgData name="Craig Spengler" userId="436f2b9b5ccb7f87" providerId="LiveId" clId="{77A3A616-7FD8-4DD8-B31D-BAB5D53DBA59}" dt="2023-11-28T10:31:57.236" v="709" actId="931"/>
          <ac:spMkLst>
            <pc:docMk/>
            <pc:sldMk cId="2171688311" sldId="275"/>
            <ac:spMk id="13" creationId="{ED431465-478C-76C1-1CE2-8A496041125F}"/>
          </ac:spMkLst>
        </pc:spChg>
        <pc:spChg chg="add del mod">
          <ac:chgData name="Craig Spengler" userId="436f2b9b5ccb7f87" providerId="LiveId" clId="{77A3A616-7FD8-4DD8-B31D-BAB5D53DBA59}" dt="2023-11-28T10:32:11.377" v="715" actId="478"/>
          <ac:spMkLst>
            <pc:docMk/>
            <pc:sldMk cId="2171688311" sldId="275"/>
            <ac:spMk id="17" creationId="{75F9672D-EDFF-77B9-4317-1B55B79A68FC}"/>
          </ac:spMkLst>
        </pc:spChg>
        <pc:picChg chg="add mod">
          <ac:chgData name="Craig Spengler" userId="436f2b9b5ccb7f87" providerId="LiveId" clId="{77A3A616-7FD8-4DD8-B31D-BAB5D53DBA59}" dt="2023-11-28T21:09:57.601" v="740" actId="1076"/>
          <ac:picMkLst>
            <pc:docMk/>
            <pc:sldMk cId="2171688311" sldId="275"/>
            <ac:picMk id="3" creationId="{2126BC2C-50BD-9631-31E4-4228DA1E0BF6}"/>
          </ac:picMkLst>
        </pc:picChg>
        <pc:picChg chg="add del mod">
          <ac:chgData name="Craig Spengler" userId="436f2b9b5ccb7f87" providerId="LiveId" clId="{77A3A616-7FD8-4DD8-B31D-BAB5D53DBA59}" dt="2023-11-28T21:08:57.929" v="737" actId="478"/>
          <ac:picMkLst>
            <pc:docMk/>
            <pc:sldMk cId="2171688311" sldId="275"/>
            <ac:picMk id="7" creationId="{83123611-BD7B-F9C4-3092-AD1464167408}"/>
          </ac:picMkLst>
        </pc:picChg>
        <pc:picChg chg="add del mod">
          <ac:chgData name="Craig Spengler" userId="436f2b9b5ccb7f87" providerId="LiveId" clId="{77A3A616-7FD8-4DD8-B31D-BAB5D53DBA59}" dt="2023-11-28T10:32:09.482" v="714" actId="478"/>
          <ac:picMkLst>
            <pc:docMk/>
            <pc:sldMk cId="2171688311" sldId="275"/>
            <ac:picMk id="15" creationId="{866D90F4-0BA2-4D38-1054-7FBCDBAED91B}"/>
          </ac:picMkLst>
        </pc:picChg>
        <pc:picChg chg="add del mod">
          <ac:chgData name="Craig Spengler" userId="436f2b9b5ccb7f87" providerId="LiveId" clId="{77A3A616-7FD8-4DD8-B31D-BAB5D53DBA59}" dt="2023-11-28T21:08:56.914" v="736" actId="478"/>
          <ac:picMkLst>
            <pc:docMk/>
            <pc:sldMk cId="2171688311" sldId="275"/>
            <ac:picMk id="19" creationId="{1B628A75-C8FE-C288-1A4D-5ECD2DF1089D}"/>
          </ac:picMkLst>
        </pc:picChg>
      </pc:sldChg>
      <pc:sldChg chg="add">
        <pc:chgData name="Craig Spengler" userId="436f2b9b5ccb7f87" providerId="LiveId" clId="{77A3A616-7FD8-4DD8-B31D-BAB5D53DBA59}" dt="2023-11-28T21:08:52.742" v="735" actId="2890"/>
        <pc:sldMkLst>
          <pc:docMk/>
          <pc:sldMk cId="2934523213" sldId="27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DB31D-3EDB-3A4C-9810-0A51CF8F492B}" type="datetimeFigureOut">
              <a:rPr lang="en-US" smtClean="0"/>
              <a:t>11/28/2023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1BA25-45AC-0C48-96BD-5DDCEEC5AF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701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70B994C-A700-4648-A4D6-B500A702200B}"/>
              </a:ext>
            </a:extLst>
          </p:cNvPr>
          <p:cNvSpPr/>
          <p:nvPr userDrawn="1"/>
        </p:nvSpPr>
        <p:spPr>
          <a:xfrm>
            <a:off x="4467069" y="1754155"/>
            <a:ext cx="7724931" cy="51038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169D4C1-82D6-4206-B0E8-AF62D6F09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1754155 h 6858000"/>
              <a:gd name="connsiteX3" fmla="*/ 4467070 w 12192000"/>
              <a:gd name="connsiteY3" fmla="*/ 1754155 h 6858000"/>
              <a:gd name="connsiteX4" fmla="*/ 4467070 w 12192000"/>
              <a:gd name="connsiteY4" fmla="*/ 6858000 h 6858000"/>
              <a:gd name="connsiteX5" fmla="*/ 0 w 121920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1754155"/>
                </a:lnTo>
                <a:lnTo>
                  <a:pt x="4467070" y="1754155"/>
                </a:lnTo>
                <a:lnTo>
                  <a:pt x="44670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7404" y="2335342"/>
            <a:ext cx="6580584" cy="1951037"/>
          </a:xfrm>
        </p:spPr>
        <p:txBody>
          <a:bodyPr anchor="t" anchorCtr="0"/>
          <a:lstStyle>
            <a:lvl1pPr algn="l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942894" y="4286379"/>
            <a:ext cx="4093029" cy="1642473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layout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4">
            <a:extLst>
              <a:ext uri="{FF2B5EF4-FFF2-40B4-BE49-F238E27FC236}">
                <a16:creationId xmlns:a16="http://schemas.microsoft.com/office/drawing/2014/main" id="{98CBB35A-0A08-5041-BD40-BF45BC1AEA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85261" y="2706624"/>
            <a:ext cx="1944976" cy="1944974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ext Placeholder 26">
            <a:extLst>
              <a:ext uri="{FF2B5EF4-FFF2-40B4-BE49-F238E27FC236}">
                <a16:creationId xmlns:a16="http://schemas.microsoft.com/office/drawing/2014/main" id="{13A7526F-5EB1-B149-A17B-140D879C225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783" y="4919472"/>
            <a:ext cx="2641744" cy="41237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 cap="all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1800">
                <a:solidFill>
                  <a:schemeClr val="tx1"/>
                </a:solidFill>
                <a:latin typeface="Bodoni MT" panose="02070603080606020203" pitchFamily="18" charset="77"/>
              </a:defRPr>
            </a:lvl2pPr>
            <a:lvl3pPr marL="914400" indent="0" algn="ctr">
              <a:buNone/>
              <a:defRPr sz="1600">
                <a:solidFill>
                  <a:schemeClr val="tx1"/>
                </a:solidFill>
                <a:latin typeface="Bodoni MT" panose="02070603080606020203" pitchFamily="18" charset="77"/>
              </a:defRPr>
            </a:lvl3pPr>
            <a:lvl4pPr marL="13716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4pPr>
            <a:lvl5pPr marL="18288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26">
            <a:extLst>
              <a:ext uri="{FF2B5EF4-FFF2-40B4-BE49-F238E27FC236}">
                <a16:creationId xmlns:a16="http://schemas.microsoft.com/office/drawing/2014/main" id="{F324894D-54DA-A14A-A64C-19BB8656F0D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1783" y="5276088"/>
            <a:ext cx="2641744" cy="613928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1800">
                <a:solidFill>
                  <a:schemeClr val="tx1"/>
                </a:solidFill>
                <a:latin typeface="Bodoni MT" panose="02070603080606020203" pitchFamily="18" charset="77"/>
              </a:defRPr>
            </a:lvl2pPr>
            <a:lvl3pPr marL="914400" indent="0" algn="ctr">
              <a:buNone/>
              <a:defRPr sz="1600">
                <a:solidFill>
                  <a:schemeClr val="tx1"/>
                </a:solidFill>
                <a:latin typeface="Bodoni MT" panose="02070603080606020203" pitchFamily="18" charset="77"/>
              </a:defRPr>
            </a:lvl3pPr>
            <a:lvl4pPr marL="13716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4pPr>
            <a:lvl5pPr marL="18288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4">
            <a:extLst>
              <a:ext uri="{FF2B5EF4-FFF2-40B4-BE49-F238E27FC236}">
                <a16:creationId xmlns:a16="http://schemas.microsoft.com/office/drawing/2014/main" id="{668630C3-2B55-3E42-B37C-761FC5B8D99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49243" y="2706624"/>
            <a:ext cx="1944976" cy="1944974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26">
            <a:extLst>
              <a:ext uri="{FF2B5EF4-FFF2-40B4-BE49-F238E27FC236}">
                <a16:creationId xmlns:a16="http://schemas.microsoft.com/office/drawing/2014/main" id="{13A77570-6922-804B-9561-A4FD1EECA4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05765" y="4919472"/>
            <a:ext cx="2641744" cy="41237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 cap="all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1800">
                <a:solidFill>
                  <a:schemeClr val="tx1"/>
                </a:solidFill>
                <a:latin typeface="Bodoni MT" panose="02070603080606020203" pitchFamily="18" charset="77"/>
              </a:defRPr>
            </a:lvl2pPr>
            <a:lvl3pPr marL="914400" indent="0" algn="ctr">
              <a:buNone/>
              <a:defRPr sz="1600">
                <a:solidFill>
                  <a:schemeClr val="tx1"/>
                </a:solidFill>
                <a:latin typeface="Bodoni MT" panose="02070603080606020203" pitchFamily="18" charset="77"/>
              </a:defRPr>
            </a:lvl3pPr>
            <a:lvl4pPr marL="13716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4pPr>
            <a:lvl5pPr marL="18288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26">
            <a:extLst>
              <a:ext uri="{FF2B5EF4-FFF2-40B4-BE49-F238E27FC236}">
                <a16:creationId xmlns:a16="http://schemas.microsoft.com/office/drawing/2014/main" id="{E1C349B5-EA89-A045-923D-E8C06B61BFF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405765" y="5276088"/>
            <a:ext cx="2641744" cy="613928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1800">
                <a:solidFill>
                  <a:schemeClr val="tx1"/>
                </a:solidFill>
                <a:latin typeface="Bodoni MT" panose="02070603080606020203" pitchFamily="18" charset="77"/>
              </a:defRPr>
            </a:lvl2pPr>
            <a:lvl3pPr marL="914400" indent="0" algn="ctr">
              <a:buNone/>
              <a:defRPr sz="1600">
                <a:solidFill>
                  <a:schemeClr val="tx1"/>
                </a:solidFill>
                <a:latin typeface="Bodoni MT" panose="02070603080606020203" pitchFamily="18" charset="77"/>
              </a:defRPr>
            </a:lvl3pPr>
            <a:lvl4pPr marL="13716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4pPr>
            <a:lvl5pPr marL="18288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24">
            <a:extLst>
              <a:ext uri="{FF2B5EF4-FFF2-40B4-BE49-F238E27FC236}">
                <a16:creationId xmlns:a16="http://schemas.microsoft.com/office/drawing/2014/main" id="{4355BC29-468B-9443-AAF0-D4F9A17CBB3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13225" y="2706624"/>
            <a:ext cx="1944976" cy="1944974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6">
            <a:extLst>
              <a:ext uri="{FF2B5EF4-FFF2-40B4-BE49-F238E27FC236}">
                <a16:creationId xmlns:a16="http://schemas.microsoft.com/office/drawing/2014/main" id="{0ACA1FDC-8C3E-1548-BBD5-7F8C1F2BE63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9747" y="4919472"/>
            <a:ext cx="2641744" cy="41237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 cap="all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1800">
                <a:solidFill>
                  <a:schemeClr val="tx1"/>
                </a:solidFill>
                <a:latin typeface="Bodoni MT" panose="02070603080606020203" pitchFamily="18" charset="77"/>
              </a:defRPr>
            </a:lvl2pPr>
            <a:lvl3pPr marL="914400" indent="0" algn="ctr">
              <a:buNone/>
              <a:defRPr sz="1600">
                <a:solidFill>
                  <a:schemeClr val="tx1"/>
                </a:solidFill>
                <a:latin typeface="Bodoni MT" panose="02070603080606020203" pitchFamily="18" charset="77"/>
              </a:defRPr>
            </a:lvl3pPr>
            <a:lvl4pPr marL="13716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4pPr>
            <a:lvl5pPr marL="18288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26">
            <a:extLst>
              <a:ext uri="{FF2B5EF4-FFF2-40B4-BE49-F238E27FC236}">
                <a16:creationId xmlns:a16="http://schemas.microsoft.com/office/drawing/2014/main" id="{01851322-3359-0A4C-A37F-267BC65A63D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169747" y="5276088"/>
            <a:ext cx="2641744" cy="613928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1800">
                <a:solidFill>
                  <a:schemeClr val="tx1"/>
                </a:solidFill>
                <a:latin typeface="Bodoni MT" panose="02070603080606020203" pitchFamily="18" charset="77"/>
              </a:defRPr>
            </a:lvl2pPr>
            <a:lvl3pPr marL="914400" indent="0" algn="ctr">
              <a:buNone/>
              <a:defRPr sz="1600">
                <a:solidFill>
                  <a:schemeClr val="tx1"/>
                </a:solidFill>
                <a:latin typeface="Bodoni MT" panose="02070603080606020203" pitchFamily="18" charset="77"/>
              </a:defRPr>
            </a:lvl3pPr>
            <a:lvl4pPr marL="13716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4pPr>
            <a:lvl5pPr marL="18288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24">
            <a:extLst>
              <a:ext uri="{FF2B5EF4-FFF2-40B4-BE49-F238E27FC236}">
                <a16:creationId xmlns:a16="http://schemas.microsoft.com/office/drawing/2014/main" id="{59988A13-ECF1-ED4E-B389-5F37421ED46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277207" y="2706624"/>
            <a:ext cx="1944976" cy="1944974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ext Placeholder 26">
            <a:extLst>
              <a:ext uri="{FF2B5EF4-FFF2-40B4-BE49-F238E27FC236}">
                <a16:creationId xmlns:a16="http://schemas.microsoft.com/office/drawing/2014/main" id="{1638E04D-DAC7-604F-A069-95B2DFCC77A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33729" y="4919472"/>
            <a:ext cx="2641744" cy="41237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 cap="all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1800">
                <a:solidFill>
                  <a:schemeClr val="tx1"/>
                </a:solidFill>
                <a:latin typeface="Bodoni MT" panose="02070603080606020203" pitchFamily="18" charset="77"/>
              </a:defRPr>
            </a:lvl2pPr>
            <a:lvl3pPr marL="914400" indent="0" algn="ctr">
              <a:buNone/>
              <a:defRPr sz="1600">
                <a:solidFill>
                  <a:schemeClr val="tx1"/>
                </a:solidFill>
                <a:latin typeface="Bodoni MT" panose="02070603080606020203" pitchFamily="18" charset="77"/>
              </a:defRPr>
            </a:lvl3pPr>
            <a:lvl4pPr marL="13716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4pPr>
            <a:lvl5pPr marL="18288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26">
            <a:extLst>
              <a:ext uri="{FF2B5EF4-FFF2-40B4-BE49-F238E27FC236}">
                <a16:creationId xmlns:a16="http://schemas.microsoft.com/office/drawing/2014/main" id="{90B59C4A-4CEA-9A4D-B122-9413587B214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933729" y="5276088"/>
            <a:ext cx="2641744" cy="613928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1800">
                <a:solidFill>
                  <a:schemeClr val="tx1"/>
                </a:solidFill>
                <a:latin typeface="Bodoni MT" panose="02070603080606020203" pitchFamily="18" charset="77"/>
              </a:defRPr>
            </a:lvl2pPr>
            <a:lvl3pPr marL="914400" indent="0" algn="ctr">
              <a:buNone/>
              <a:defRPr sz="1600">
                <a:solidFill>
                  <a:schemeClr val="tx1"/>
                </a:solidFill>
                <a:latin typeface="Bodoni MT" panose="02070603080606020203" pitchFamily="18" charset="77"/>
              </a:defRPr>
            </a:lvl3pPr>
            <a:lvl4pPr marL="13716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4pPr>
            <a:lvl5pPr marL="18288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Picture Placeholder 17">
            <a:extLst>
              <a:ext uri="{FF2B5EF4-FFF2-40B4-BE49-F238E27FC236}">
                <a16:creationId xmlns:a16="http://schemas.microsoft.com/office/drawing/2014/main" id="{7DDB2A7E-5AF6-4711-8A74-79B2DF28E67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0"/>
            <a:ext cx="12192000" cy="166211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4DE4F48-3DE9-4C77-86D8-E2729DB71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493776"/>
            <a:ext cx="9997440" cy="1662113"/>
          </a:xfrm>
          <a:solidFill>
            <a:schemeClr val="tx1">
              <a:alpha val="89000"/>
            </a:schemeClr>
          </a:solidFill>
        </p:spPr>
        <p:txBody>
          <a:bodyPr tIns="365760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Date Placeholder 6">
            <a:extLst>
              <a:ext uri="{FF2B5EF4-FFF2-40B4-BE49-F238E27FC236}">
                <a16:creationId xmlns:a16="http://schemas.microsoft.com/office/drawing/2014/main" id="{A220F2AA-9E42-4AB5-8185-09F43E8B4176}"/>
              </a:ext>
            </a:extLst>
          </p:cNvPr>
          <p:cNvSpPr>
            <a:spLocks noGrp="1"/>
          </p:cNvSpPr>
          <p:nvPr>
            <p:ph type="dt" sz="half" idx="23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20" name="Footer Placeholder 10">
            <a:extLst>
              <a:ext uri="{FF2B5EF4-FFF2-40B4-BE49-F238E27FC236}">
                <a16:creationId xmlns:a16="http://schemas.microsoft.com/office/drawing/2014/main" id="{CE3D587E-37A7-4617-98F5-BBAEA534F795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21" name="Slide Number Placeholder 11">
            <a:extLst>
              <a:ext uri="{FF2B5EF4-FFF2-40B4-BE49-F238E27FC236}">
                <a16:creationId xmlns:a16="http://schemas.microsoft.com/office/drawing/2014/main" id="{9254D0DC-D4BC-4F16-9841-5BD3BB3DFA37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>
          <a:xfrm>
            <a:off x="10713308" y="6356350"/>
            <a:ext cx="1097692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94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layout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6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1BA2D214-E442-1E4E-97CD-BEF2BAC1A0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31950" y="1900238"/>
            <a:ext cx="1273175" cy="1273175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8CDBFFA1-19CC-A745-A4B0-C4C7E165E8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6325" y="3239079"/>
            <a:ext cx="2312988" cy="41237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 cap="all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1800">
                <a:solidFill>
                  <a:schemeClr val="tx1"/>
                </a:solidFill>
                <a:latin typeface="Bodoni MT" panose="02070603080606020203" pitchFamily="18" charset="77"/>
              </a:defRPr>
            </a:lvl2pPr>
            <a:lvl3pPr marL="914400" indent="0" algn="ctr">
              <a:buNone/>
              <a:defRPr sz="1600">
                <a:solidFill>
                  <a:schemeClr val="tx1"/>
                </a:solidFill>
                <a:latin typeface="Bodoni MT" panose="02070603080606020203" pitchFamily="18" charset="77"/>
              </a:defRPr>
            </a:lvl3pPr>
            <a:lvl4pPr marL="13716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4pPr>
            <a:lvl5pPr marL="18288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6865090D-070B-514D-8644-27AA44684F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76325" y="3566160"/>
            <a:ext cx="2312988" cy="447675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1800">
                <a:solidFill>
                  <a:schemeClr val="tx1"/>
                </a:solidFill>
                <a:latin typeface="Bodoni MT" panose="02070603080606020203" pitchFamily="18" charset="77"/>
              </a:defRPr>
            </a:lvl2pPr>
            <a:lvl3pPr marL="914400" indent="0" algn="ctr">
              <a:buNone/>
              <a:defRPr sz="1600">
                <a:solidFill>
                  <a:schemeClr val="tx1"/>
                </a:solidFill>
                <a:latin typeface="Bodoni MT" panose="02070603080606020203" pitchFamily="18" charset="77"/>
              </a:defRPr>
            </a:lvl3pPr>
            <a:lvl4pPr marL="13716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4pPr>
            <a:lvl5pPr marL="18288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4">
            <a:extLst>
              <a:ext uri="{FF2B5EF4-FFF2-40B4-BE49-F238E27FC236}">
                <a16:creationId xmlns:a16="http://schemas.microsoft.com/office/drawing/2014/main" id="{BDCAC79F-D619-4A4D-AA16-33462F91CF7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13785" y="1900238"/>
            <a:ext cx="1273175" cy="1273175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60BA181C-FF2A-FC45-8F96-700584BD234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58160" y="3239079"/>
            <a:ext cx="2312988" cy="41237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 cap="all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1800">
                <a:solidFill>
                  <a:schemeClr val="tx1"/>
                </a:solidFill>
                <a:latin typeface="Bodoni MT" panose="02070603080606020203" pitchFamily="18" charset="77"/>
              </a:defRPr>
            </a:lvl2pPr>
            <a:lvl3pPr marL="914400" indent="0" algn="ctr">
              <a:buNone/>
              <a:defRPr sz="1600">
                <a:solidFill>
                  <a:schemeClr val="tx1"/>
                </a:solidFill>
                <a:latin typeface="Bodoni MT" panose="02070603080606020203" pitchFamily="18" charset="77"/>
              </a:defRPr>
            </a:lvl3pPr>
            <a:lvl4pPr marL="13716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4pPr>
            <a:lvl5pPr marL="18288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AC5838B0-DD1C-E84B-9489-3993D788FFF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8160" y="3566160"/>
            <a:ext cx="2312988" cy="447675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1800">
                <a:solidFill>
                  <a:schemeClr val="tx1"/>
                </a:solidFill>
                <a:latin typeface="Bodoni MT" panose="02070603080606020203" pitchFamily="18" charset="77"/>
              </a:defRPr>
            </a:lvl2pPr>
            <a:lvl3pPr marL="914400" indent="0" algn="ctr">
              <a:buNone/>
              <a:defRPr sz="1600">
                <a:solidFill>
                  <a:schemeClr val="tx1"/>
                </a:solidFill>
                <a:latin typeface="Bodoni MT" panose="02070603080606020203" pitchFamily="18" charset="77"/>
              </a:defRPr>
            </a:lvl3pPr>
            <a:lvl4pPr marL="13716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4pPr>
            <a:lvl5pPr marL="18288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Picture Placeholder 24">
            <a:extLst>
              <a:ext uri="{FF2B5EF4-FFF2-40B4-BE49-F238E27FC236}">
                <a16:creationId xmlns:a16="http://schemas.microsoft.com/office/drawing/2014/main" id="{7175A9C4-CAA9-A64F-A5D8-1C0A7C1B53F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795620" y="1900238"/>
            <a:ext cx="1273175" cy="1273175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Text Placeholder 26">
            <a:extLst>
              <a:ext uri="{FF2B5EF4-FFF2-40B4-BE49-F238E27FC236}">
                <a16:creationId xmlns:a16="http://schemas.microsoft.com/office/drawing/2014/main" id="{9C830668-9722-B940-B234-BB9FE0EFE6F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39995" y="3239079"/>
            <a:ext cx="2312988" cy="41237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 cap="all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1800">
                <a:solidFill>
                  <a:schemeClr val="tx1"/>
                </a:solidFill>
                <a:latin typeface="Bodoni MT" panose="02070603080606020203" pitchFamily="18" charset="77"/>
              </a:defRPr>
            </a:lvl2pPr>
            <a:lvl3pPr marL="914400" indent="0" algn="ctr">
              <a:buNone/>
              <a:defRPr sz="1600">
                <a:solidFill>
                  <a:schemeClr val="tx1"/>
                </a:solidFill>
                <a:latin typeface="Bodoni MT" panose="02070603080606020203" pitchFamily="18" charset="77"/>
              </a:defRPr>
            </a:lvl3pPr>
            <a:lvl4pPr marL="13716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4pPr>
            <a:lvl5pPr marL="18288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Text Placeholder 26">
            <a:extLst>
              <a:ext uri="{FF2B5EF4-FFF2-40B4-BE49-F238E27FC236}">
                <a16:creationId xmlns:a16="http://schemas.microsoft.com/office/drawing/2014/main" id="{5BCB1F98-2365-A845-807C-BE51A3C6DA8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39995" y="3566160"/>
            <a:ext cx="2312988" cy="447675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1800">
                <a:solidFill>
                  <a:schemeClr val="tx1"/>
                </a:solidFill>
                <a:latin typeface="Bodoni MT" panose="02070603080606020203" pitchFamily="18" charset="77"/>
              </a:defRPr>
            </a:lvl2pPr>
            <a:lvl3pPr marL="914400" indent="0" algn="ctr">
              <a:buNone/>
              <a:defRPr sz="1600">
                <a:solidFill>
                  <a:schemeClr val="tx1"/>
                </a:solidFill>
                <a:latin typeface="Bodoni MT" panose="02070603080606020203" pitchFamily="18" charset="77"/>
              </a:defRPr>
            </a:lvl3pPr>
            <a:lvl4pPr marL="13716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4pPr>
            <a:lvl5pPr marL="18288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Picture Placeholder 24">
            <a:extLst>
              <a:ext uri="{FF2B5EF4-FFF2-40B4-BE49-F238E27FC236}">
                <a16:creationId xmlns:a16="http://schemas.microsoft.com/office/drawing/2014/main" id="{B18B6DCA-AAB8-5F4F-9DD5-B86EE8CBD3D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359526" y="1900238"/>
            <a:ext cx="1273175" cy="1273175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Text Placeholder 26">
            <a:extLst>
              <a:ext uri="{FF2B5EF4-FFF2-40B4-BE49-F238E27FC236}">
                <a16:creationId xmlns:a16="http://schemas.microsoft.com/office/drawing/2014/main" id="{CE3D1F83-7947-624B-AC3C-7D21821AE3D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803901" y="3239079"/>
            <a:ext cx="2312988" cy="41237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 cap="all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1800">
                <a:solidFill>
                  <a:schemeClr val="tx1"/>
                </a:solidFill>
                <a:latin typeface="Bodoni MT" panose="02070603080606020203" pitchFamily="18" charset="77"/>
              </a:defRPr>
            </a:lvl2pPr>
            <a:lvl3pPr marL="914400" indent="0" algn="ctr">
              <a:buNone/>
              <a:defRPr sz="1600">
                <a:solidFill>
                  <a:schemeClr val="tx1"/>
                </a:solidFill>
                <a:latin typeface="Bodoni MT" panose="02070603080606020203" pitchFamily="18" charset="77"/>
              </a:defRPr>
            </a:lvl3pPr>
            <a:lvl4pPr marL="13716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4pPr>
            <a:lvl5pPr marL="18288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7" name="Text Placeholder 26">
            <a:extLst>
              <a:ext uri="{FF2B5EF4-FFF2-40B4-BE49-F238E27FC236}">
                <a16:creationId xmlns:a16="http://schemas.microsoft.com/office/drawing/2014/main" id="{3608F6B5-173E-7945-A6B4-E26276D0806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803901" y="3566160"/>
            <a:ext cx="2312988" cy="447675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1800">
                <a:solidFill>
                  <a:schemeClr val="tx1"/>
                </a:solidFill>
                <a:latin typeface="Bodoni MT" panose="02070603080606020203" pitchFamily="18" charset="77"/>
              </a:defRPr>
            </a:lvl2pPr>
            <a:lvl3pPr marL="914400" indent="0" algn="ctr">
              <a:buNone/>
              <a:defRPr sz="1600">
                <a:solidFill>
                  <a:schemeClr val="tx1"/>
                </a:solidFill>
                <a:latin typeface="Bodoni MT" panose="02070603080606020203" pitchFamily="18" charset="77"/>
              </a:defRPr>
            </a:lvl3pPr>
            <a:lvl4pPr marL="13716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4pPr>
            <a:lvl5pPr marL="18288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24">
            <a:extLst>
              <a:ext uri="{FF2B5EF4-FFF2-40B4-BE49-F238E27FC236}">
                <a16:creationId xmlns:a16="http://schemas.microsoft.com/office/drawing/2014/main" id="{1ACD0622-4EE2-F64A-A285-02AFE95C5DD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631950" y="4320708"/>
            <a:ext cx="1273175" cy="1273175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9" name="Text Placeholder 26">
            <a:extLst>
              <a:ext uri="{FF2B5EF4-FFF2-40B4-BE49-F238E27FC236}">
                <a16:creationId xmlns:a16="http://schemas.microsoft.com/office/drawing/2014/main" id="{D99EB1E8-DE2D-6E40-91BE-B3B1C6ABB7F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76325" y="5659549"/>
            <a:ext cx="2312988" cy="41237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 cap="all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1800">
                <a:solidFill>
                  <a:schemeClr val="tx1"/>
                </a:solidFill>
                <a:latin typeface="Bodoni MT" panose="02070603080606020203" pitchFamily="18" charset="77"/>
              </a:defRPr>
            </a:lvl2pPr>
            <a:lvl3pPr marL="914400" indent="0" algn="ctr">
              <a:buNone/>
              <a:defRPr sz="1600">
                <a:solidFill>
                  <a:schemeClr val="tx1"/>
                </a:solidFill>
                <a:latin typeface="Bodoni MT" panose="02070603080606020203" pitchFamily="18" charset="77"/>
              </a:defRPr>
            </a:lvl3pPr>
            <a:lvl4pPr marL="13716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4pPr>
            <a:lvl5pPr marL="18288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0" name="Text Placeholder 26">
            <a:extLst>
              <a:ext uri="{FF2B5EF4-FFF2-40B4-BE49-F238E27FC236}">
                <a16:creationId xmlns:a16="http://schemas.microsoft.com/office/drawing/2014/main" id="{CE209033-590B-EA41-9FA9-8D3E20BB5B7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076325" y="5989320"/>
            <a:ext cx="2312988" cy="447675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1800">
                <a:solidFill>
                  <a:schemeClr val="tx1"/>
                </a:solidFill>
                <a:latin typeface="Bodoni MT" panose="02070603080606020203" pitchFamily="18" charset="77"/>
              </a:defRPr>
            </a:lvl2pPr>
            <a:lvl3pPr marL="914400" indent="0" algn="ctr">
              <a:buNone/>
              <a:defRPr sz="1600">
                <a:solidFill>
                  <a:schemeClr val="tx1"/>
                </a:solidFill>
                <a:latin typeface="Bodoni MT" panose="02070603080606020203" pitchFamily="18" charset="77"/>
              </a:defRPr>
            </a:lvl3pPr>
            <a:lvl4pPr marL="13716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4pPr>
            <a:lvl5pPr marL="18288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4">
            <a:extLst>
              <a:ext uri="{FF2B5EF4-FFF2-40B4-BE49-F238E27FC236}">
                <a16:creationId xmlns:a16="http://schemas.microsoft.com/office/drawing/2014/main" id="{F0EF7FD9-70EA-7D43-AC3A-5648C324AB89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4213785" y="4320708"/>
            <a:ext cx="1273175" cy="1273175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Text Placeholder 26">
            <a:extLst>
              <a:ext uri="{FF2B5EF4-FFF2-40B4-BE49-F238E27FC236}">
                <a16:creationId xmlns:a16="http://schemas.microsoft.com/office/drawing/2014/main" id="{20F05298-65A6-7149-AC3E-A91938A0C89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658160" y="5659549"/>
            <a:ext cx="2312988" cy="41237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 cap="all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1800">
                <a:solidFill>
                  <a:schemeClr val="tx1"/>
                </a:solidFill>
                <a:latin typeface="Bodoni MT" panose="02070603080606020203" pitchFamily="18" charset="77"/>
              </a:defRPr>
            </a:lvl2pPr>
            <a:lvl3pPr marL="914400" indent="0" algn="ctr">
              <a:buNone/>
              <a:defRPr sz="1600">
                <a:solidFill>
                  <a:schemeClr val="tx1"/>
                </a:solidFill>
                <a:latin typeface="Bodoni MT" panose="02070603080606020203" pitchFamily="18" charset="77"/>
              </a:defRPr>
            </a:lvl3pPr>
            <a:lvl4pPr marL="13716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4pPr>
            <a:lvl5pPr marL="18288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3" name="Text Placeholder 26">
            <a:extLst>
              <a:ext uri="{FF2B5EF4-FFF2-40B4-BE49-F238E27FC236}">
                <a16:creationId xmlns:a16="http://schemas.microsoft.com/office/drawing/2014/main" id="{E829FF2B-369F-084A-92BE-A42EAD9582E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658160" y="5989320"/>
            <a:ext cx="2312988" cy="447675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1800">
                <a:solidFill>
                  <a:schemeClr val="tx1"/>
                </a:solidFill>
                <a:latin typeface="Bodoni MT" panose="02070603080606020203" pitchFamily="18" charset="77"/>
              </a:defRPr>
            </a:lvl2pPr>
            <a:lvl3pPr marL="914400" indent="0" algn="ctr">
              <a:buNone/>
              <a:defRPr sz="1600">
                <a:solidFill>
                  <a:schemeClr val="tx1"/>
                </a:solidFill>
                <a:latin typeface="Bodoni MT" panose="02070603080606020203" pitchFamily="18" charset="77"/>
              </a:defRPr>
            </a:lvl3pPr>
            <a:lvl4pPr marL="13716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4pPr>
            <a:lvl5pPr marL="18288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Picture Placeholder 24">
            <a:extLst>
              <a:ext uri="{FF2B5EF4-FFF2-40B4-BE49-F238E27FC236}">
                <a16:creationId xmlns:a16="http://schemas.microsoft.com/office/drawing/2014/main" id="{4E50BB28-D79E-534D-8075-5285673B6C23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795620" y="4320708"/>
            <a:ext cx="1273175" cy="1273175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Text Placeholder 26">
            <a:extLst>
              <a:ext uri="{FF2B5EF4-FFF2-40B4-BE49-F238E27FC236}">
                <a16:creationId xmlns:a16="http://schemas.microsoft.com/office/drawing/2014/main" id="{F5EB1EB1-0DFF-1C42-9692-85E5A411C81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239995" y="5659549"/>
            <a:ext cx="2312988" cy="41237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 cap="all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1800">
                <a:solidFill>
                  <a:schemeClr val="tx1"/>
                </a:solidFill>
                <a:latin typeface="Bodoni MT" panose="02070603080606020203" pitchFamily="18" charset="77"/>
              </a:defRPr>
            </a:lvl2pPr>
            <a:lvl3pPr marL="914400" indent="0" algn="ctr">
              <a:buNone/>
              <a:defRPr sz="1600">
                <a:solidFill>
                  <a:schemeClr val="tx1"/>
                </a:solidFill>
                <a:latin typeface="Bodoni MT" panose="02070603080606020203" pitchFamily="18" charset="77"/>
              </a:defRPr>
            </a:lvl3pPr>
            <a:lvl4pPr marL="13716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4pPr>
            <a:lvl5pPr marL="18288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Text Placeholder 26">
            <a:extLst>
              <a:ext uri="{FF2B5EF4-FFF2-40B4-BE49-F238E27FC236}">
                <a16:creationId xmlns:a16="http://schemas.microsoft.com/office/drawing/2014/main" id="{5FEA11E4-7068-E649-9E09-67A1EA10B03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239995" y="5989320"/>
            <a:ext cx="2312988" cy="447675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1800">
                <a:solidFill>
                  <a:schemeClr val="tx1"/>
                </a:solidFill>
                <a:latin typeface="Bodoni MT" panose="02070603080606020203" pitchFamily="18" charset="77"/>
              </a:defRPr>
            </a:lvl2pPr>
            <a:lvl3pPr marL="914400" indent="0" algn="ctr">
              <a:buNone/>
              <a:defRPr sz="1600">
                <a:solidFill>
                  <a:schemeClr val="tx1"/>
                </a:solidFill>
                <a:latin typeface="Bodoni MT" panose="02070603080606020203" pitchFamily="18" charset="77"/>
              </a:defRPr>
            </a:lvl3pPr>
            <a:lvl4pPr marL="13716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4pPr>
            <a:lvl5pPr marL="18288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Picture Placeholder 24">
            <a:extLst>
              <a:ext uri="{FF2B5EF4-FFF2-40B4-BE49-F238E27FC236}">
                <a16:creationId xmlns:a16="http://schemas.microsoft.com/office/drawing/2014/main" id="{44F9519B-1C20-B848-A15F-EE4D09E5B93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9359526" y="4320708"/>
            <a:ext cx="1273175" cy="1273175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8" name="Text Placeholder 26">
            <a:extLst>
              <a:ext uri="{FF2B5EF4-FFF2-40B4-BE49-F238E27FC236}">
                <a16:creationId xmlns:a16="http://schemas.microsoft.com/office/drawing/2014/main" id="{22673807-D8F9-5940-AA4D-A70F0000749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803901" y="5659549"/>
            <a:ext cx="2312988" cy="41237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 cap="all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1800">
                <a:solidFill>
                  <a:schemeClr val="tx1"/>
                </a:solidFill>
                <a:latin typeface="Bodoni MT" panose="02070603080606020203" pitchFamily="18" charset="77"/>
              </a:defRPr>
            </a:lvl2pPr>
            <a:lvl3pPr marL="914400" indent="0" algn="ctr">
              <a:buNone/>
              <a:defRPr sz="1600">
                <a:solidFill>
                  <a:schemeClr val="tx1"/>
                </a:solidFill>
                <a:latin typeface="Bodoni MT" panose="02070603080606020203" pitchFamily="18" charset="77"/>
              </a:defRPr>
            </a:lvl3pPr>
            <a:lvl4pPr marL="13716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4pPr>
            <a:lvl5pPr marL="18288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9" name="Text Placeholder 26">
            <a:extLst>
              <a:ext uri="{FF2B5EF4-FFF2-40B4-BE49-F238E27FC236}">
                <a16:creationId xmlns:a16="http://schemas.microsoft.com/office/drawing/2014/main" id="{7E03C2A1-41CE-E946-B243-A1235A7E06F8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803901" y="5989320"/>
            <a:ext cx="2312988" cy="447675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1800">
                <a:solidFill>
                  <a:schemeClr val="tx1"/>
                </a:solidFill>
                <a:latin typeface="Bodoni MT" panose="02070603080606020203" pitchFamily="18" charset="77"/>
              </a:defRPr>
            </a:lvl2pPr>
            <a:lvl3pPr marL="914400" indent="0" algn="ctr">
              <a:buNone/>
              <a:defRPr sz="1600">
                <a:solidFill>
                  <a:schemeClr val="tx1"/>
                </a:solidFill>
                <a:latin typeface="Bodoni MT" panose="02070603080606020203" pitchFamily="18" charset="77"/>
              </a:defRPr>
            </a:lvl3pPr>
            <a:lvl4pPr marL="13716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4pPr>
            <a:lvl5pPr marL="1828800" indent="0" algn="ctr">
              <a:buNone/>
              <a:defRPr sz="1400">
                <a:solidFill>
                  <a:schemeClr val="tx1"/>
                </a:solidFill>
                <a:latin typeface="Bodoni MT" panose="02070603080606020203" pitchFamily="18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Date Placeholder 6">
            <a:extLst>
              <a:ext uri="{FF2B5EF4-FFF2-40B4-BE49-F238E27FC236}">
                <a16:creationId xmlns:a16="http://schemas.microsoft.com/office/drawing/2014/main" id="{698236FE-C9B0-4E5C-A23B-C02CA6C84173}"/>
              </a:ext>
            </a:extLst>
          </p:cNvPr>
          <p:cNvSpPr>
            <a:spLocks noGrp="1"/>
          </p:cNvSpPr>
          <p:nvPr>
            <p:ph type="dt" sz="half" idx="34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1" name="Footer Placeholder 10">
            <a:extLst>
              <a:ext uri="{FF2B5EF4-FFF2-40B4-BE49-F238E27FC236}">
                <a16:creationId xmlns:a16="http://schemas.microsoft.com/office/drawing/2014/main" id="{A93C8C74-29A3-4BCC-8EB9-53CE59B4C8F9}"/>
              </a:ext>
            </a:extLst>
          </p:cNvPr>
          <p:cNvSpPr>
            <a:spLocks noGrp="1"/>
          </p:cNvSpPr>
          <p:nvPr>
            <p:ph type="ftr" sz="quarter" idx="35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2" name="Slide Number Placeholder 11">
            <a:extLst>
              <a:ext uri="{FF2B5EF4-FFF2-40B4-BE49-F238E27FC236}">
                <a16:creationId xmlns:a16="http://schemas.microsoft.com/office/drawing/2014/main" id="{0DF7F3BB-66CF-46E2-823F-D94C887BC3F5}"/>
              </a:ext>
            </a:extLst>
          </p:cNvPr>
          <p:cNvSpPr>
            <a:spLocks noGrp="1"/>
          </p:cNvSpPr>
          <p:nvPr>
            <p:ph type="sldNum" sz="quarter" idx="36"/>
          </p:nvPr>
        </p:nvSpPr>
        <p:spPr>
          <a:xfrm>
            <a:off x="10713308" y="6356350"/>
            <a:ext cx="1097692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37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7480465" cy="1325563"/>
          </a:xfrm>
        </p:spPr>
        <p:txBody>
          <a:bodyPr>
            <a:normAutofit/>
          </a:bodyPr>
          <a:lstStyle>
            <a:lvl1pPr algn="l">
              <a:defRPr sz="6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819E775-79C1-C048-A1C9-A453CB9DF3F9}"/>
              </a:ext>
            </a:extLst>
          </p:cNvPr>
          <p:cNvCxnSpPr/>
          <p:nvPr userDrawn="1"/>
        </p:nvCxnSpPr>
        <p:spPr>
          <a:xfrm>
            <a:off x="8504420" y="692983"/>
            <a:ext cx="368758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martArt Placeholder 4">
            <a:extLst>
              <a:ext uri="{FF2B5EF4-FFF2-40B4-BE49-F238E27FC236}">
                <a16:creationId xmlns:a16="http://schemas.microsoft.com/office/drawing/2014/main" id="{2DAB336B-F2EE-7540-B6B9-179BD611A5AC}"/>
              </a:ext>
            </a:extLst>
          </p:cNvPr>
          <p:cNvSpPr>
            <a:spLocks noGrp="1"/>
          </p:cNvSpPr>
          <p:nvPr>
            <p:ph type="dgm" sz="quarter" idx="10"/>
          </p:nvPr>
        </p:nvSpPr>
        <p:spPr>
          <a:xfrm>
            <a:off x="381000" y="1839913"/>
            <a:ext cx="11363325" cy="4572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449E2D85-4B9C-467E-B70E-FFFA196D74DA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CDB1B6C7-69CF-4FD7-B86B-D3BD6D56A4F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ABDCE1B3-CAC8-44F2-9A63-C903CBFBAFE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713308" y="6356350"/>
            <a:ext cx="1097692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09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BF7DDA28-4051-4C9A-8640-99B7D9008EDD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0"/>
            <a:ext cx="12192000" cy="166211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496957"/>
            <a:ext cx="9997440" cy="1662113"/>
          </a:xfrm>
          <a:solidFill>
            <a:schemeClr val="tx1">
              <a:alpha val="89000"/>
            </a:schemeClr>
          </a:solidFill>
        </p:spPr>
        <p:txBody>
          <a:bodyPr tIns="365760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Table Placeholder 19">
            <a:extLst>
              <a:ext uri="{FF2B5EF4-FFF2-40B4-BE49-F238E27FC236}">
                <a16:creationId xmlns:a16="http://schemas.microsoft.com/office/drawing/2014/main" id="{822FF587-E1EB-4FC1-BE5F-847FC830EBC7}"/>
              </a:ext>
            </a:extLst>
          </p:cNvPr>
          <p:cNvSpPr>
            <a:spLocks noGrp="1"/>
          </p:cNvSpPr>
          <p:nvPr>
            <p:ph type="tbl" sz="quarter" idx="23"/>
          </p:nvPr>
        </p:nvSpPr>
        <p:spPr>
          <a:xfrm>
            <a:off x="1097279" y="2761488"/>
            <a:ext cx="9997440" cy="2825496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404CA344-7BF6-40E6-846B-4DFC68BBDC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10">
            <a:extLst>
              <a:ext uri="{FF2B5EF4-FFF2-40B4-BE49-F238E27FC236}">
                <a16:creationId xmlns:a16="http://schemas.microsoft.com/office/drawing/2014/main" id="{4DF15184-BCA8-45CA-8E5F-B680ADBFE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829741B7-179B-4CE8-A5A5-D3EF55278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13308" y="6356350"/>
            <a:ext cx="1097692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906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9B023D1-B432-4327-9B3B-545A055D0CD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-38905"/>
            <a:ext cx="12261163" cy="689690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44B8F7E-01E4-AA4B-B60F-A2BF94E3A1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30439" y="1886755"/>
            <a:ext cx="9131121" cy="3084489"/>
          </a:xfrm>
          <a:solidFill>
            <a:schemeClr val="accent1">
              <a:alpha val="89000"/>
            </a:schemeClr>
          </a:solidFill>
        </p:spPr>
        <p:txBody>
          <a:bodyPr lIns="1005840" tIns="640080" anchor="t" anchorCtr="0">
            <a:noAutofit/>
          </a:bodyPr>
          <a:lstStyle>
            <a:lvl1pPr marL="0" indent="0" algn="l">
              <a:buNone/>
              <a:defRPr sz="3600">
                <a:solidFill>
                  <a:schemeClr val="bg1"/>
                </a:solidFill>
                <a:latin typeface="+mj-lt"/>
              </a:defRPr>
            </a:lvl1pPr>
            <a:lvl2pPr marL="457200" indent="0" algn="l">
              <a:buNone/>
              <a:defRPr sz="2800">
                <a:solidFill>
                  <a:schemeClr val="bg1"/>
                </a:solidFill>
                <a:latin typeface="+mj-lt"/>
              </a:defRPr>
            </a:lvl2pPr>
            <a:lvl3pPr marL="914400" indent="0" algn="l">
              <a:buNone/>
              <a:defRPr sz="2400">
                <a:solidFill>
                  <a:schemeClr val="bg1"/>
                </a:solidFill>
                <a:latin typeface="+mj-lt"/>
              </a:defRPr>
            </a:lvl3pPr>
            <a:lvl4pPr marL="1371600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828800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8581E8-B832-44F5-8573-1D49AF804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8642" y="4040803"/>
            <a:ext cx="7766978" cy="484050"/>
          </a:xfrm>
        </p:spPr>
        <p:txBody>
          <a:bodyPr>
            <a:noAutofit/>
          </a:bodyPr>
          <a:lstStyle>
            <a:lvl1pPr>
              <a:defRPr sz="180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38C5CB97-CD0D-4684-A674-58C891FBC20B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3810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DB43653-49BD-4FF8-AC52-100F2628D03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C175707F-64A0-469B-AE09-445DCC67D3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0713308" y="6356350"/>
            <a:ext cx="109769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107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BFED5AE-62FF-41D3-952B-067FA66380D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85" y="-4763"/>
            <a:ext cx="5021348" cy="68580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5BD6A3-F987-4FCC-A6EF-2EF0D33C0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778" y="457201"/>
            <a:ext cx="4776538" cy="2285999"/>
          </a:xfrm>
          <a:solidFill>
            <a:schemeClr val="tx1">
              <a:alpha val="92000"/>
            </a:schemeClr>
          </a:solidFill>
        </p:spPr>
        <p:txBody>
          <a:bodyPr lIns="457200" anchor="ctr">
            <a:noAutofit/>
          </a:bodyPr>
          <a:lstStyle>
            <a:lvl1pPr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F06A0-63CE-4272-B90E-4F20296BF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484357"/>
            <a:ext cx="5259388" cy="4442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bg2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2000">
                <a:solidFill>
                  <a:schemeClr val="bg2"/>
                </a:solidFill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800">
                <a:solidFill>
                  <a:schemeClr val="bg2"/>
                </a:solidFill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600">
                <a:solidFill>
                  <a:schemeClr val="bg2"/>
                </a:solidFill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600">
                <a:solidFill>
                  <a:schemeClr val="bg2"/>
                </a:solidFill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6C26EFF-CEA6-4978-A83B-400BFB2B863D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810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FC19E3C-A9EA-4809-9D98-B4C1EB8B35B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096000" y="6356350"/>
            <a:ext cx="20574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73FE4BB-3117-49A2-8624-3E68B811924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713308" y="6356350"/>
            <a:ext cx="1097692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200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08F2A-1C19-4116-80DF-E24EDDF28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F5F80D-1DB9-4E0A-8F68-924FC1C9C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10938"/>
            <a:ext cx="3932237" cy="355805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AF17559D-BCE9-2744-9623-22E1EE6DF537}"/>
              </a:ext>
            </a:extLst>
          </p:cNvPr>
          <p:cNvSpPr/>
          <p:nvPr userDrawn="1"/>
        </p:nvSpPr>
        <p:spPr>
          <a:xfrm flipH="1">
            <a:off x="6633556" y="1429789"/>
            <a:ext cx="5558444" cy="5428211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A489A7-7CA6-4CC9-B634-FCB2E102C6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F2EDADE-B47B-8242-8D03-079A12F1C7A2}"/>
              </a:ext>
            </a:extLst>
          </p:cNvPr>
          <p:cNvCxnSpPr>
            <a:cxnSpLocks/>
          </p:cNvCxnSpPr>
          <p:nvPr userDrawn="1"/>
        </p:nvCxnSpPr>
        <p:spPr>
          <a:xfrm>
            <a:off x="483229" y="0"/>
            <a:ext cx="0" cy="338777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516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42031C9-0B4C-44DA-907A-9CB14340773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5999" y="0"/>
            <a:ext cx="6096001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11" y="876926"/>
            <a:ext cx="5079113" cy="1356607"/>
          </a:xfrm>
        </p:spPr>
        <p:txBody>
          <a:bodyPr anchor="t" anchorCtr="0">
            <a:normAutofit/>
          </a:bodyPr>
          <a:lstStyle>
            <a:lvl1pPr>
              <a:defRPr sz="6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10" y="2233534"/>
            <a:ext cx="4205990" cy="283314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2"/>
                </a:solidFill>
                <a:latin typeface="+mj-lt"/>
              </a:defRPr>
            </a:lvl2pPr>
            <a:lvl3pPr marL="914400" indent="0">
              <a:buNone/>
              <a:defRPr sz="1800">
                <a:solidFill>
                  <a:schemeClr val="tx2"/>
                </a:solidFill>
                <a:latin typeface="+mj-lt"/>
              </a:defRPr>
            </a:lvl3pPr>
            <a:lvl4pPr marL="1371600" indent="0">
              <a:buNone/>
              <a:defRPr sz="1600">
                <a:solidFill>
                  <a:schemeClr val="tx2"/>
                </a:solidFill>
                <a:latin typeface="+mj-lt"/>
              </a:defRPr>
            </a:lvl4pPr>
            <a:lvl5pPr marL="1828800" indent="0">
              <a:buNone/>
              <a:defRPr sz="16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E23592C-4E26-184A-AAED-41EC35AFF551}"/>
              </a:ext>
            </a:extLst>
          </p:cNvPr>
          <p:cNvCxnSpPr/>
          <p:nvPr userDrawn="1"/>
        </p:nvCxnSpPr>
        <p:spPr>
          <a:xfrm>
            <a:off x="0" y="5711252"/>
            <a:ext cx="368758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68C5F28-837A-4354-8BA4-A994BD1D6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08890" y="6356350"/>
            <a:ext cx="3108434" cy="365125"/>
          </a:xfrm>
        </p:spPr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6EDF98A-063D-47C8-8D91-A223F9955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3308" y="6356350"/>
            <a:ext cx="10976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42684A6-77E9-406F-A431-4C57DCAE62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954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629" y="611455"/>
            <a:ext cx="10646275" cy="1356607"/>
          </a:xfrm>
        </p:spPr>
        <p:txBody>
          <a:bodyPr anchor="t" anchorCtr="0">
            <a:normAutofit/>
          </a:bodyPr>
          <a:lstStyle>
            <a:lvl1pPr algn="l">
              <a:defRPr sz="6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390" y="1883664"/>
            <a:ext cx="11386181" cy="4352544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  <a:latin typeface="+mj-lt"/>
              </a:defRPr>
            </a:lvl1pPr>
            <a:lvl2pPr marL="457200" indent="0" algn="l">
              <a:buNone/>
              <a:defRPr sz="2000">
                <a:solidFill>
                  <a:schemeClr val="tx2"/>
                </a:solidFill>
                <a:latin typeface="+mj-lt"/>
              </a:defRPr>
            </a:lvl2pPr>
            <a:lvl3pPr marL="914400" indent="0" algn="l">
              <a:buNone/>
              <a:defRPr sz="1800">
                <a:solidFill>
                  <a:schemeClr val="tx2"/>
                </a:solidFill>
                <a:latin typeface="+mj-lt"/>
              </a:defRPr>
            </a:lvl3pPr>
            <a:lvl4pPr marL="1371600" indent="0" algn="l">
              <a:buNone/>
              <a:defRPr sz="1600">
                <a:solidFill>
                  <a:schemeClr val="tx2"/>
                </a:solidFill>
                <a:latin typeface="+mj-lt"/>
              </a:defRPr>
            </a:lvl4pPr>
            <a:lvl5pPr marL="1828800" indent="0" algn="l">
              <a:buNone/>
              <a:defRPr sz="16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458DC-876E-488A-944B-22A18113BE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2743200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DA1A0-979E-4983-A719-E249D39F2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9D0CB-E1A8-47F0-B2C6-6F370F7EC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13308" y="6356350"/>
            <a:ext cx="1097692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07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F0C0123-3B3C-46FD-A0A1-ADA5035076E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294576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DFA2E8-50A1-4465-AC33-6FAC0E773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631132"/>
            <a:ext cx="11118272" cy="1662546"/>
          </a:xfrm>
          <a:solidFill>
            <a:schemeClr val="tx1">
              <a:alpha val="89000"/>
            </a:schemeClr>
          </a:solidFill>
        </p:spPr>
        <p:txBody>
          <a:bodyPr lIns="914400" anchor="ctr" anchorCtr="0"/>
          <a:lstStyle>
            <a:lvl1pPr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593635"/>
            <a:ext cx="9926782" cy="166254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E747029-9859-DC45-9A77-7E1D4D104189}"/>
              </a:ext>
            </a:extLst>
          </p:cNvPr>
          <p:cNvCxnSpPr>
            <a:cxnSpLocks/>
          </p:cNvCxnSpPr>
          <p:nvPr userDrawn="1"/>
        </p:nvCxnSpPr>
        <p:spPr>
          <a:xfrm>
            <a:off x="7605486" y="6256186"/>
            <a:ext cx="458651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6DEBBF3-C67B-47A9-B715-36E7E467ECA6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476355C-0230-4853-AF11-0A1B0AD8EB8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0A15523-9DC0-4DB6-AAB5-709BE171FB0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713308" y="6356350"/>
            <a:ext cx="1097692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182AD2A-0ECB-4BEA-B4FC-8A8041F4FF1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912238"/>
            <a:ext cx="12199673" cy="294576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DFA2E8-50A1-4465-AC33-6FAC0E773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76650"/>
            <a:ext cx="10515600" cy="1252163"/>
          </a:xfrm>
        </p:spPr>
        <p:txBody>
          <a:bodyPr anchor="ctr" anchorCtr="0"/>
          <a:lstStyle>
            <a:lvl1pPr>
              <a:defRPr sz="6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928813"/>
            <a:ext cx="10515600" cy="164566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6333DBA-ED5F-B346-8E4B-C25112DBA651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0505786" y="-1017238"/>
            <a:ext cx="0" cy="338777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D41C68D-A186-4D75-82A5-8C2768B18462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810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9" name="Footer Placeholder 6">
            <a:extLst>
              <a:ext uri="{FF2B5EF4-FFF2-40B4-BE49-F238E27FC236}">
                <a16:creationId xmlns:a16="http://schemas.microsoft.com/office/drawing/2014/main" id="{88CEBD28-6BC1-4BA2-9AB9-287381DFB66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0" name="Slide Number Placeholder 7">
            <a:extLst>
              <a:ext uri="{FF2B5EF4-FFF2-40B4-BE49-F238E27FC236}">
                <a16:creationId xmlns:a16="http://schemas.microsoft.com/office/drawing/2014/main" id="{F89D9479-2604-412D-9703-94A042E59FB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713308" y="6356350"/>
            <a:ext cx="109769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792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F7D74-558F-4816-9367-4004FFA2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5119" y="3846786"/>
            <a:ext cx="4137288" cy="2253977"/>
          </a:xfrm>
        </p:spPr>
        <p:txBody>
          <a:bodyPr anchor="t" anchorCtr="0">
            <a:noAutofit/>
          </a:bodyPr>
          <a:lstStyle>
            <a:lvl1pPr>
              <a:defRPr sz="6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083BCB-EF8C-3B45-B3E0-6094D68C1246}"/>
              </a:ext>
            </a:extLst>
          </p:cNvPr>
          <p:cNvCxnSpPr>
            <a:cxnSpLocks/>
          </p:cNvCxnSpPr>
          <p:nvPr userDrawn="1"/>
        </p:nvCxnSpPr>
        <p:spPr>
          <a:xfrm>
            <a:off x="7615000" y="0"/>
            <a:ext cx="0" cy="338777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hart Placeholder 15">
            <a:extLst>
              <a:ext uri="{FF2B5EF4-FFF2-40B4-BE49-F238E27FC236}">
                <a16:creationId xmlns:a16="http://schemas.microsoft.com/office/drawing/2014/main" id="{575A85FE-F25A-AA48-9533-535C917EBFBE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374650" y="173736"/>
            <a:ext cx="6761163" cy="57404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22378FC3-0625-417F-9504-AB7309504767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BF811660-F20D-49FF-9445-C36E49BD31D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9252CDD4-236D-4E0B-B7E5-1299FC84FC9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713308" y="6356350"/>
            <a:ext cx="1097692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9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F7D74-558F-4816-9367-4004FFA2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303" y="3663846"/>
            <a:ext cx="4385565" cy="2235016"/>
          </a:xfrm>
        </p:spPr>
        <p:txBody>
          <a:bodyPr anchor="t" anchorCtr="0">
            <a:normAutofit/>
          </a:bodyPr>
          <a:lstStyle>
            <a:lvl1pPr algn="l">
              <a:defRPr sz="54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083BCB-EF8C-3B45-B3E0-6094D68C1246}"/>
              </a:ext>
            </a:extLst>
          </p:cNvPr>
          <p:cNvCxnSpPr>
            <a:cxnSpLocks/>
          </p:cNvCxnSpPr>
          <p:nvPr userDrawn="1"/>
        </p:nvCxnSpPr>
        <p:spPr>
          <a:xfrm>
            <a:off x="4523214" y="0"/>
            <a:ext cx="0" cy="338777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039E4E5-7FFE-CC4B-8842-71AE4FA860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89850" y="3667020"/>
            <a:ext cx="5564845" cy="2235016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2"/>
                </a:solidFill>
                <a:latin typeface="+mj-lt"/>
              </a:defRPr>
            </a:lvl2pPr>
            <a:lvl3pPr marL="914400" indent="0">
              <a:buNone/>
              <a:defRPr sz="1800">
                <a:solidFill>
                  <a:schemeClr val="tx2"/>
                </a:solidFill>
                <a:latin typeface="+mj-lt"/>
              </a:defRPr>
            </a:lvl3pPr>
            <a:lvl4pPr marL="1371600" indent="0">
              <a:buNone/>
              <a:defRPr sz="1600">
                <a:solidFill>
                  <a:schemeClr val="tx2"/>
                </a:solidFill>
                <a:latin typeface="+mj-lt"/>
              </a:defRPr>
            </a:lvl4pPr>
            <a:lvl5pPr marL="1828800" indent="0">
              <a:buNone/>
              <a:defRPr sz="16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30245D5-FEED-9942-BB36-B4B0944B9E5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789613" y="549275"/>
            <a:ext cx="2555875" cy="28384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5EE6AB47-FCD9-0E4A-8E1D-B4C8D134BB3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798820" y="549275"/>
            <a:ext cx="2555875" cy="28384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878389-B981-B246-9A16-3137079B452D}"/>
              </a:ext>
            </a:extLst>
          </p:cNvPr>
          <p:cNvSpPr/>
          <p:nvPr userDrawn="1"/>
        </p:nvSpPr>
        <p:spPr>
          <a:xfrm>
            <a:off x="0" y="6174931"/>
            <a:ext cx="12192000" cy="683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2B04B165-7AD0-4017-991A-53D3876388E7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3810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DF0ACE5-9E0A-47E1-A9C1-193F90792C7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5A32872-1E9F-499E-A0E5-E25A255707F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0713308" y="6356350"/>
            <a:ext cx="109769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28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DC3A9-D4E6-42CF-91A8-F267C7C66C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449822"/>
            <a:ext cx="4812867" cy="636261"/>
          </a:xfrm>
        </p:spPr>
        <p:txBody>
          <a:bodyPr anchor="b">
            <a:normAutofit/>
          </a:bodyPr>
          <a:lstStyle>
            <a:lvl1pPr marL="0" indent="0">
              <a:buNone/>
              <a:defRPr sz="2400" b="0" cap="all" baseline="0">
                <a:solidFill>
                  <a:schemeClr val="bg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2CCA9-53A3-4DA5-AD45-C2A2C12A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52954"/>
            <a:ext cx="4812867" cy="2827182"/>
          </a:xfrm>
        </p:spPr>
        <p:txBody>
          <a:bodyPr>
            <a:normAutofit/>
          </a:bodyPr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+mj-lt"/>
              </a:defRPr>
            </a:lvl1pPr>
            <a:lvl2pPr marL="7429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+mj-lt"/>
              </a:defRPr>
            </a:lvl2pPr>
            <a:lvl3pPr marL="12001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+mj-lt"/>
              </a:defRPr>
            </a:lvl3pPr>
            <a:lvl4pPr marL="16573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+mj-lt"/>
              </a:defRPr>
            </a:lvl4pPr>
            <a:lvl5pPr marL="21145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00C9C6-BD61-4D2C-9146-FB785BAE4FF3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16563" y="2449822"/>
            <a:ext cx="5294154" cy="636261"/>
          </a:xfrm>
        </p:spPr>
        <p:txBody>
          <a:bodyPr anchor="b">
            <a:normAutofit/>
          </a:bodyPr>
          <a:lstStyle>
            <a:lvl1pPr marL="0" indent="0">
              <a:buNone/>
              <a:defRPr sz="2400" b="0" cap="all" baseline="0">
                <a:solidFill>
                  <a:schemeClr val="bg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E342EE-68BB-484D-98C3-48A784754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6563" y="3152954"/>
            <a:ext cx="5294154" cy="2827182"/>
          </a:xfrm>
        </p:spPr>
        <p:txBody>
          <a:bodyPr>
            <a:normAutofit/>
          </a:bodyPr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+mj-lt"/>
              </a:defRPr>
            </a:lvl1pPr>
            <a:lvl2pPr marL="7429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+mj-lt"/>
              </a:defRPr>
            </a:lvl2pPr>
            <a:lvl3pPr marL="12001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+mj-lt"/>
              </a:defRPr>
            </a:lvl3pPr>
            <a:lvl4pPr marL="16573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+mj-lt"/>
              </a:defRPr>
            </a:lvl4pPr>
            <a:lvl5pPr marL="21145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2090A0-772A-C549-8840-0CF48830E68A}"/>
              </a:ext>
            </a:extLst>
          </p:cNvPr>
          <p:cNvCxnSpPr>
            <a:cxnSpLocks/>
          </p:cNvCxnSpPr>
          <p:nvPr userDrawn="1"/>
        </p:nvCxnSpPr>
        <p:spPr>
          <a:xfrm>
            <a:off x="6763657" y="6256186"/>
            <a:ext cx="542834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7">
            <a:extLst>
              <a:ext uri="{FF2B5EF4-FFF2-40B4-BE49-F238E27FC236}">
                <a16:creationId xmlns:a16="http://schemas.microsoft.com/office/drawing/2014/main" id="{2F5025B1-54F6-4735-8BE4-31E33BB3C17D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0"/>
            <a:ext cx="12192000" cy="166211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8742881-DAF4-4DFE-8C09-2BCC306EF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493776"/>
            <a:ext cx="9997440" cy="1662113"/>
          </a:xfrm>
          <a:solidFill>
            <a:schemeClr val="tx1">
              <a:alpha val="89000"/>
            </a:schemeClr>
          </a:solidFill>
        </p:spPr>
        <p:txBody>
          <a:bodyPr tIns="365760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DFC82FBA-0F09-4E2A-B286-CC1BAF61F3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35C8B9BF-3225-42AC-AC54-8108B8778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3" name="Slide Number Placeholder 11">
            <a:extLst>
              <a:ext uri="{FF2B5EF4-FFF2-40B4-BE49-F238E27FC236}">
                <a16:creationId xmlns:a16="http://schemas.microsoft.com/office/drawing/2014/main" id="{B2CA33E4-9BFE-4DCE-972D-17F3F7064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13308" y="6356350"/>
            <a:ext cx="1097692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60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DC3A9-D4E6-42CF-91A8-F267C7C66C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9" y="2484326"/>
            <a:ext cx="3205396" cy="619011"/>
          </a:xfrm>
        </p:spPr>
        <p:txBody>
          <a:bodyPr anchor="b">
            <a:normAutofit/>
          </a:bodyPr>
          <a:lstStyle>
            <a:lvl1pPr marL="0" indent="0">
              <a:buNone/>
              <a:defRPr sz="2400" b="0" cap="all" baseline="0">
                <a:solidFill>
                  <a:schemeClr val="bg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2CCA9-53A3-4DA5-AD45-C2A2C12A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3187458"/>
            <a:ext cx="3205396" cy="2827182"/>
          </a:xfrm>
        </p:spPr>
        <p:txBody>
          <a:bodyPr>
            <a:normAutofit/>
          </a:bodyPr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+mj-lt"/>
              </a:defRPr>
            </a:lvl1pPr>
            <a:lvl2pPr marL="7429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+mj-lt"/>
              </a:defRPr>
            </a:lvl2pPr>
            <a:lvl3pPr marL="12001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+mj-lt"/>
              </a:defRPr>
            </a:lvl3pPr>
            <a:lvl4pPr marL="16573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+mj-lt"/>
              </a:defRPr>
            </a:lvl4pPr>
            <a:lvl5pPr marL="21145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00C9C6-BD61-4D2C-9146-FB785BAE4FF3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550008" y="2484326"/>
            <a:ext cx="3221182" cy="619011"/>
          </a:xfrm>
        </p:spPr>
        <p:txBody>
          <a:bodyPr anchor="b">
            <a:normAutofit/>
          </a:bodyPr>
          <a:lstStyle>
            <a:lvl1pPr marL="0" indent="0">
              <a:buNone/>
              <a:defRPr sz="2400" b="0" cap="all" baseline="0">
                <a:solidFill>
                  <a:schemeClr val="bg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E342EE-68BB-484D-98C3-48A784754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50008" y="3187458"/>
            <a:ext cx="3221182" cy="2827182"/>
          </a:xfrm>
        </p:spPr>
        <p:txBody>
          <a:bodyPr>
            <a:normAutofit/>
          </a:bodyPr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+mj-lt"/>
              </a:defRPr>
            </a:lvl1pPr>
            <a:lvl2pPr marL="7429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+mj-lt"/>
              </a:defRPr>
            </a:lvl2pPr>
            <a:lvl3pPr marL="12001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+mj-lt"/>
              </a:defRPr>
            </a:lvl3pPr>
            <a:lvl4pPr marL="16573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+mj-lt"/>
              </a:defRPr>
            </a:lvl4pPr>
            <a:lvl5pPr marL="21145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860ECCB6-C8A8-BB43-AC04-B3621CFEC5C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76013" y="2484326"/>
            <a:ext cx="3221182" cy="619011"/>
          </a:xfrm>
        </p:spPr>
        <p:txBody>
          <a:bodyPr anchor="b">
            <a:normAutofit/>
          </a:bodyPr>
          <a:lstStyle>
            <a:lvl1pPr marL="0" indent="0">
              <a:buNone/>
              <a:defRPr sz="2400" b="0" cap="all" baseline="0">
                <a:solidFill>
                  <a:schemeClr val="bg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A42E179B-3AD1-7F42-AE86-86F1F9A377E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276013" y="3187458"/>
            <a:ext cx="3221182" cy="2827182"/>
          </a:xfrm>
        </p:spPr>
        <p:txBody>
          <a:bodyPr>
            <a:normAutofit/>
          </a:bodyPr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+mj-lt"/>
              </a:defRPr>
            </a:lvl1pPr>
            <a:lvl2pPr marL="7429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+mj-lt"/>
              </a:defRPr>
            </a:lvl2pPr>
            <a:lvl3pPr marL="12001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+mj-lt"/>
              </a:defRPr>
            </a:lvl3pPr>
            <a:lvl4pPr marL="16573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+mj-lt"/>
              </a:defRPr>
            </a:lvl4pPr>
            <a:lvl5pPr marL="21145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1FA6F8-E47A-AF48-81E8-B32BDDD67498}"/>
              </a:ext>
            </a:extLst>
          </p:cNvPr>
          <p:cNvCxnSpPr>
            <a:cxnSpLocks/>
          </p:cNvCxnSpPr>
          <p:nvPr userDrawn="1"/>
        </p:nvCxnSpPr>
        <p:spPr>
          <a:xfrm>
            <a:off x="6763657" y="6256186"/>
            <a:ext cx="542834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7">
            <a:extLst>
              <a:ext uri="{FF2B5EF4-FFF2-40B4-BE49-F238E27FC236}">
                <a16:creationId xmlns:a16="http://schemas.microsoft.com/office/drawing/2014/main" id="{D90CF65F-2A4B-483A-A668-8CA45F6BA3C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0"/>
            <a:ext cx="12192000" cy="166211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B9C7FF7-CB56-49D5-BC60-5B51F7308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493776"/>
            <a:ext cx="9997440" cy="1662113"/>
          </a:xfrm>
          <a:solidFill>
            <a:schemeClr val="tx1">
              <a:alpha val="89000"/>
            </a:schemeClr>
          </a:solidFill>
        </p:spPr>
        <p:txBody>
          <a:bodyPr tIns="365760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6">
            <a:extLst>
              <a:ext uri="{FF2B5EF4-FFF2-40B4-BE49-F238E27FC236}">
                <a16:creationId xmlns:a16="http://schemas.microsoft.com/office/drawing/2014/main" id="{3DEAC756-8E1D-4F9B-A6AC-2CB1A39280CF}"/>
              </a:ext>
            </a:extLst>
          </p:cNvPr>
          <p:cNvSpPr>
            <a:spLocks noGrp="1"/>
          </p:cNvSpPr>
          <p:nvPr>
            <p:ph type="dt" sz="half" idx="23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13" name="Footer Placeholder 10">
            <a:extLst>
              <a:ext uri="{FF2B5EF4-FFF2-40B4-BE49-F238E27FC236}">
                <a16:creationId xmlns:a16="http://schemas.microsoft.com/office/drawing/2014/main" id="{4DC7375B-BA19-477E-BC1F-E66C9A32D346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4" name="Slide Number Placeholder 11">
            <a:extLst>
              <a:ext uri="{FF2B5EF4-FFF2-40B4-BE49-F238E27FC236}">
                <a16:creationId xmlns:a16="http://schemas.microsoft.com/office/drawing/2014/main" id="{2EF863B1-B71D-40A5-B100-BEDDF1324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13308" y="6356350"/>
            <a:ext cx="1097692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7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1" r:id="rId4"/>
    <p:sldLayoutId id="2147483662" r:id="rId5"/>
    <p:sldLayoutId id="2147483652" r:id="rId6"/>
    <p:sldLayoutId id="2147483661" r:id="rId7"/>
    <p:sldLayoutId id="2147483653" r:id="rId8"/>
    <p:sldLayoutId id="2147483660" r:id="rId9"/>
    <p:sldLayoutId id="2147483658" r:id="rId10"/>
    <p:sldLayoutId id="2147483664" r:id="rId11"/>
    <p:sldLayoutId id="2147483663" r:id="rId12"/>
    <p:sldLayoutId id="2147483665" r:id="rId13"/>
    <p:sldLayoutId id="2147483655" r:id="rId14"/>
    <p:sldLayoutId id="2147483656" r:id="rId15"/>
    <p:sldLayoutId id="2147483657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14">
            <a:extLst>
              <a:ext uri="{FF2B5EF4-FFF2-40B4-BE49-F238E27FC236}">
                <a16:creationId xmlns:a16="http://schemas.microsoft.com/office/drawing/2014/main" id="{5F6978D0-415F-4580-9A46-F5D8C3BF8B6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/>
          <a:stretch/>
        </p:blipFill>
        <p:spPr>
          <a:xfrm>
            <a:off x="6274678" y="685800"/>
            <a:ext cx="4876801" cy="54864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48" y="801512"/>
            <a:ext cx="5339276" cy="1356607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Erosion Of Stairs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10" y="2233534"/>
            <a:ext cx="4205990" cy="283314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endParaRPr lang="en-US" sz="4400" dirty="0"/>
          </a:p>
          <a:p>
            <a:pPr algn="ctr"/>
            <a:r>
              <a:rPr lang="en-US" sz="4400" dirty="0"/>
              <a:t>Craig Spengler</a:t>
            </a:r>
          </a:p>
          <a:p>
            <a:pPr algn="ctr"/>
            <a:r>
              <a:rPr lang="en-US" sz="4400" dirty="0"/>
              <a:t>Fall 2023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16CF0-2D6F-4308-84F3-0D90106EF4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3308" y="6356350"/>
            <a:ext cx="1097692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76650"/>
            <a:ext cx="10515600" cy="125216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928812"/>
            <a:ext cx="10515600" cy="442753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My goal for this project is to simulate the erosion on stairs after long term wear and tear.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Years of people walking on stone can erode the stone away and show patterns. [ex: Right foot vs. Left foot first]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This yields a staircase with concave indents from the constant footprints.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My animation will show stairs beginning at an initial condition of perfect right angles and over time show a gradient of use.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My simulation is a drastic oversimplification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Materials erode at different rates.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Environment would speed up the process.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Different weight and size of footprints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93EAC-1C63-48A8-A1F6-B99D0D21E29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dirty="0"/>
              <a:t>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DB856-36DA-450C-BBE3-B505DB80DCC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Erosion of stairs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A761C-7039-4C48-BCE5-1581B37826B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79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76650"/>
            <a:ext cx="10515600" cy="1252163"/>
          </a:xfrm>
        </p:spPr>
        <p:txBody>
          <a:bodyPr/>
          <a:lstStyle/>
          <a:p>
            <a:r>
              <a:rPr lang="en-US" dirty="0"/>
              <a:t>Simulation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93EAC-1C63-48A8-A1F6-B99D0D21E292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r>
              <a:rPr lang="en-US" dirty="0"/>
              <a:t>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DB856-36DA-450C-BBE3-B505DB80DCC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Erosion of stairs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A761C-7039-4C48-BCE5-1581B37826B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713308" y="6356350"/>
            <a:ext cx="1097692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" name="animation">
            <a:hlinkClick r:id="" action="ppaction://media"/>
            <a:extLst>
              <a:ext uri="{FF2B5EF4-FFF2-40B4-BE49-F238E27FC236}">
                <a16:creationId xmlns:a16="http://schemas.microsoft.com/office/drawing/2014/main" id="{2126BC2C-50BD-9631-31E4-4228DA1E0BF6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038600" y="1928813"/>
            <a:ext cx="6552163" cy="3931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68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76650"/>
            <a:ext cx="10515600" cy="1252163"/>
          </a:xfrm>
        </p:spPr>
        <p:txBody>
          <a:bodyPr/>
          <a:lstStyle/>
          <a:p>
            <a:r>
              <a:rPr lang="en-US" dirty="0"/>
              <a:t>Simulation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93EAC-1C63-48A8-A1F6-B99D0D21E292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r>
              <a:rPr lang="en-US" dirty="0"/>
              <a:t>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DB856-36DA-450C-BBE3-B505DB80DCC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Erosion of stairs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A761C-7039-4C48-BCE5-1581B37826B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713308" y="6356350"/>
            <a:ext cx="1097692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 descr="A graph of stairs with green and black stripes&#10;&#10;Description automatically generated">
            <a:extLst>
              <a:ext uri="{FF2B5EF4-FFF2-40B4-BE49-F238E27FC236}">
                <a16:creationId xmlns:a16="http://schemas.microsoft.com/office/drawing/2014/main" id="{83123611-BD7B-F9C4-3092-AD14641674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7126" y="1129098"/>
            <a:ext cx="4703024" cy="4599803"/>
          </a:xfrm>
          <a:prstGeom prst="rect">
            <a:avLst/>
          </a:prstGeom>
        </p:spPr>
      </p:pic>
      <p:pic>
        <p:nvPicPr>
          <p:cNvPr id="19" name="Picture 18" descr="A graph of stairs in a graph&#10;&#10;Description automatically generated">
            <a:extLst>
              <a:ext uri="{FF2B5EF4-FFF2-40B4-BE49-F238E27FC236}">
                <a16:creationId xmlns:a16="http://schemas.microsoft.com/office/drawing/2014/main" id="{1B628A75-C8FE-C288-1A4D-5ECD2DF108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7266" y="2677082"/>
            <a:ext cx="2996771" cy="2930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523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76650"/>
            <a:ext cx="10515600" cy="5224529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93EAC-1C63-48A8-A1F6-B99D0D21E29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dirty="0"/>
              <a:t>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DB856-36DA-450C-BBE3-B505DB80DCC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Erosion of stairs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A761C-7039-4C48-BCE5-1581B37826B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814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ark Wood">
      <a:dk1>
        <a:srgbClr val="192A2E"/>
      </a:dk1>
      <a:lt1>
        <a:srgbClr val="FFFFFF"/>
      </a:lt1>
      <a:dk2>
        <a:srgbClr val="936959"/>
      </a:dk2>
      <a:lt2>
        <a:srgbClr val="576466"/>
      </a:lt2>
      <a:accent1>
        <a:srgbClr val="192A2E"/>
      </a:accent1>
      <a:accent2>
        <a:srgbClr val="41536D"/>
      </a:accent2>
      <a:accent3>
        <a:srgbClr val="7F3A33"/>
      </a:accent3>
      <a:accent4>
        <a:srgbClr val="B2714B"/>
      </a:accent4>
      <a:accent5>
        <a:srgbClr val="D5C9BD"/>
      </a:accent5>
      <a:accent6>
        <a:srgbClr val="8D9C95"/>
      </a:accent6>
      <a:hlink>
        <a:srgbClr val="EAEAEA"/>
      </a:hlink>
      <a:folHlink>
        <a:srgbClr val="954F72"/>
      </a:folHlink>
    </a:clrScheme>
    <a:fontScheme name="Dark Wood">
      <a:majorFont>
        <a:latin typeface="Bodoni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rk Wood Template_Win32_AP_v2.potx" id="{B9172EDA-FE51-408A-92F2-9CD3D813CA97}" vid="{185EE45A-9B88-4674-B175-0BCC18C71E9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3594F112-2C18-4A4B-8670-27820EBCA1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571BCEA-BFD4-4A19-A553-5C9F87CB8F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EA95FB-CA08-49B7-ACB3-F9D3CF51D93A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Dark wood presentation</Template>
  <TotalTime>125</TotalTime>
  <Words>139</Words>
  <Application>Microsoft Office PowerPoint</Application>
  <PresentationFormat>Widescreen</PresentationFormat>
  <Paragraphs>29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Avenir Next LT Pro</vt:lpstr>
      <vt:lpstr>Bodoni MT</vt:lpstr>
      <vt:lpstr>Calibri</vt:lpstr>
      <vt:lpstr>Office Theme</vt:lpstr>
      <vt:lpstr> Erosion Of Stairs</vt:lpstr>
      <vt:lpstr>Introduction</vt:lpstr>
      <vt:lpstr>Simulation</vt:lpstr>
      <vt:lpstr>Simulation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Erosion Of Stairs</dc:title>
  <dc:creator>Craig Spengler</dc:creator>
  <cp:lastModifiedBy>Craig Spengler</cp:lastModifiedBy>
  <cp:revision>1</cp:revision>
  <dcterms:created xsi:type="dcterms:W3CDTF">2023-11-27T22:44:48Z</dcterms:created>
  <dcterms:modified xsi:type="dcterms:W3CDTF">2023-11-28T21:10:13Z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