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265a7a3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265a7a3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265a7a3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265a7a3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K0lP4jXm72G0fsKWYeDGkTnveFpI7kA9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Visualizing and Approximating Coastal Terrain Proportions Using LANDSAT Data</a:t>
            </a:r>
            <a:endParaRPr sz="36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Abhinav J. Vedati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5616">
            <a:off x="686717" y="2590237"/>
            <a:ext cx="2040979" cy="20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16432">
            <a:off x="6397851" y="2636049"/>
            <a:ext cx="2156898" cy="21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My topic is visualizing changes in </a:t>
            </a:r>
            <a:r>
              <a:rPr lang="en" sz="1700"/>
              <a:t>terrain</a:t>
            </a:r>
            <a:r>
              <a:rPr lang="en" sz="1700"/>
              <a:t> over time using open source satellite data.</a:t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 collected 4 RGB </a:t>
            </a:r>
            <a:r>
              <a:rPr lang="en" sz="1700"/>
              <a:t>satellite</a:t>
            </a:r>
            <a:r>
              <a:rPr lang="en" sz="1700"/>
              <a:t> images of the Southern California coast using NASA’s Earthdata search engine and the LANDSAT collection.</a:t>
            </a:r>
            <a:endParaRPr sz="17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Each of these images was sampled roughly one year apart.</a:t>
            </a:r>
            <a:endParaRPr sz="13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 then simplified these images into 7 distinct colors using the techniques from Lab 12.</a:t>
            </a:r>
            <a:endParaRPr sz="17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My animation shows the change in the coast over time, with approximations made between each of the 4 images using averages.</a:t>
            </a:r>
            <a:endParaRPr sz="1700"/>
          </a:p>
          <a:p>
            <a:pPr indent="-3111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i.e., the animation begins with image 1 and slowly blends into image 2, which slowly blends into image 3, etc.</a:t>
            </a:r>
            <a:endParaRPr sz="1300"/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Limitation: my animation is quite short, as it takes a lot of processing of LANDSAT data (finding, centering, cropping, and filtering) to generate each image.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pic>
        <p:nvPicPr>
          <p:cNvPr id="69" name="Google Shape;69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112100" cy="38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422125" y="1441200"/>
            <a:ext cx="29361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Any questions?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