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0000"/>
    <a:srgbClr val="4E17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4"/>
  </p:normalViewPr>
  <p:slideViewPr>
    <p:cSldViewPr snapToGrid="0">
      <p:cViewPr>
        <p:scale>
          <a:sx n="126" d="100"/>
          <a:sy n="126" d="100"/>
        </p:scale>
        <p:origin x="-5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013F3-C0F4-D016-0C63-4365D4C835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66FE9-5950-E8B0-A20E-4C2B01CCE1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EC97C-91D4-6C78-B6D4-7100C4936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8429-27FA-3D42-9E80-D901FAFEA5C5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E679A-0392-4B05-50F6-E6FF970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98CC5-80E2-1F55-A0AD-2E623D49E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5A61-1759-AD4E-8007-6225A4B61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5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AFA55-3854-B433-4E8E-D42E37D48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B652AE-5E95-C1E6-6E8D-5FB93B2E4D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B158D-4D7E-6D7F-17F6-59BA111EA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8429-27FA-3D42-9E80-D901FAFEA5C5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F9529-48D9-8DB0-1CEF-B8FCC9D7A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312F6-1D39-4735-AAEC-30B8868AB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5A61-1759-AD4E-8007-6225A4B61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69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23C2E1-7058-9814-8F82-F2493CAA7A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CA9259-3585-DC6A-C2BB-EB4091E695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91725-460D-73C6-CF19-47A8EAC30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8429-27FA-3D42-9E80-D901FAFEA5C5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977F0-168D-3F1F-0DCE-027F2E770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4E73A-8C28-D935-A268-93BE77312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5A61-1759-AD4E-8007-6225A4B61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28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84A36-5D73-DD4A-EF35-691B93734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B8474-CBCB-E86F-7182-93439BEBF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6F59B-B828-CDBB-CC11-AB1062F7E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8429-27FA-3D42-9E80-D901FAFEA5C5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1F35A-295B-E869-6B07-059727BEF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BD8F8-9660-1BEE-5F32-627C70339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5A61-1759-AD4E-8007-6225A4B61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55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D29D9-3101-3AE2-D6DD-3D13B27D1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0C300-E089-0DD8-43F5-1197B3BA9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2C317-DB40-AECD-4BC8-56C9017A4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8429-27FA-3D42-9E80-D901FAFEA5C5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570DF-B057-6838-5741-72B6E5596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E3F2E-E8A7-5F1B-B6DB-97102BD2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5A61-1759-AD4E-8007-6225A4B61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94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4332E-B47F-2595-FA72-5BAA68F89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9382C-FAB7-F831-71C3-44F3B8385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85C90-FF23-12EE-CAE4-F33AB6600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64125E-404A-D6D1-DFFF-08E8C28A9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8429-27FA-3D42-9E80-D901FAFEA5C5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93117-FE9B-0F21-AD75-498B260C0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AF9AA3-7DEF-2B4E-7EB7-3505161B4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5A61-1759-AD4E-8007-6225A4B61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97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D221C-3787-0240-2CDB-4ABF9AE48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836AA-A2F3-D2FB-E91B-8E55C4E17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751A9C-FB5B-82A8-AD55-A774874D9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142166-D509-FA19-B0E1-D3449DD5E4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B7951A-DA35-DED4-B613-EE90205282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98AF0-F7FC-F7AE-C00F-6AA2C4F14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8429-27FA-3D42-9E80-D901FAFEA5C5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C8CAB4-4CAD-9784-574D-041AAE36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104290-E9DA-7BD7-2BFB-DBF766313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5A61-1759-AD4E-8007-6225A4B61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808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118C6-EB4C-E114-46F9-842795EDB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C35449-7309-04AF-D21F-E3ADA78FD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8429-27FA-3D42-9E80-D901FAFEA5C5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F0F94-CE6B-917D-7D85-E8A340B96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CAFE5E-886D-0C0E-56AC-9C85CA565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5A61-1759-AD4E-8007-6225A4B61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66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71A0DD-41DE-E2F3-EFCB-14FC6370C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8429-27FA-3D42-9E80-D901FAFEA5C5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2DC5FD-86B8-88BB-946F-C1644BDBF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DEA78-307E-48A1-24F6-566CC7BE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5A61-1759-AD4E-8007-6225A4B61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4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A980D-A218-8F97-0A08-31F9D8258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926B8-82A9-E44C-1938-8E241D988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25E038-281D-6756-3C23-1A382EDB6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4296EA-57CA-C615-2618-86BC74855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8429-27FA-3D42-9E80-D901FAFEA5C5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671C2-4372-6275-3AF1-EFD59BAA4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417C91-5728-2F70-EB22-EF5B51B72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5A61-1759-AD4E-8007-6225A4B61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87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4FE7A-7567-6CBB-36A7-9201C5D25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3482F6-BA48-D474-5663-AC85D6D579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DC6E56-8763-E099-AB94-D4CF7C921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D821D-537B-F3E8-52E7-E71431726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8429-27FA-3D42-9E80-D901FAFEA5C5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D8BFC8-9184-B0ED-707F-6EFB84BFF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009AB9-AE23-2128-5833-4B9954D35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5A61-1759-AD4E-8007-6225A4B61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2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DB2EFE-A279-EB99-740E-04458D7BC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0DEB0-124E-F82F-3AD5-34577F950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B5233-7D67-064B-2F71-BF927604B1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38429-27FA-3D42-9E80-D901FAFEA5C5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A8E94-0F9B-B121-AA60-1F7CD80654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F2100-351B-8E7B-7D2B-ECE0C2162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B5A61-1759-AD4E-8007-6225A4B61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2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large cloud of smoke&#10;&#10;Description automatically generated">
            <a:extLst>
              <a:ext uri="{FF2B5EF4-FFF2-40B4-BE49-F238E27FC236}">
                <a16:creationId xmlns:a16="http://schemas.microsoft.com/office/drawing/2014/main" id="{2AF3CDB3-ADFF-8C59-0DB1-3F079E24B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727" r="-1" b="19669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5" name="Picture 4" descr="A volcano erupting with smoke&#10;&#10;Description automatically generated">
            <a:extLst>
              <a:ext uri="{FF2B5EF4-FFF2-40B4-BE49-F238E27FC236}">
                <a16:creationId xmlns:a16="http://schemas.microsoft.com/office/drawing/2014/main" id="{9784389A-3189-CC0A-DA52-91B060B309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09" r="1" b="34158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56D90B-6431-5A1A-8416-EDEE28576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750083"/>
            <a:ext cx="5395912" cy="2387600"/>
          </a:xfrm>
        </p:spPr>
        <p:txBody>
          <a:bodyPr>
            <a:normAutofit/>
          </a:bodyPr>
          <a:lstStyle/>
          <a:p>
            <a:pPr algn="l"/>
            <a:r>
              <a:rPr lang="en-US" sz="5000" b="0" i="0" dirty="0" err="1">
                <a:solidFill>
                  <a:schemeClr val="bg1"/>
                </a:solidFill>
                <a:effectLst/>
                <a:latin typeface="Söhne"/>
              </a:rPr>
              <a:t>VolcanoScope</a:t>
            </a:r>
            <a:r>
              <a:rPr lang="en-US" sz="5000" b="0" i="0" dirty="0">
                <a:solidFill>
                  <a:schemeClr val="bg1"/>
                </a:solidFill>
                <a:effectLst/>
                <a:latin typeface="Söhne"/>
              </a:rPr>
              <a:t>: Global Eruption Patterns Visualized</a:t>
            </a:r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D19E17-404E-6672-7399-1CB47D5445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902075"/>
            <a:ext cx="5395912" cy="1655762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- Kartik Aggarwal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52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37E85-41D0-637E-6C96-58441D418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13144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Description and Methods 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508B6-9249-DB7D-7118-0D9D9F745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" y="1321212"/>
            <a:ext cx="11353800" cy="5231987"/>
          </a:xfrm>
        </p:spPr>
        <p:txBody>
          <a:bodyPr>
            <a:noAutofit/>
          </a:bodyPr>
          <a:lstStyle/>
          <a:p>
            <a:pPr marL="0" indent="0" algn="l">
              <a:lnSpc>
                <a:spcPct val="170000"/>
              </a:lnSpc>
              <a:buNone/>
            </a:pPr>
            <a:r>
              <a:rPr lang="en-US" sz="1600" i="0" dirty="0">
                <a:solidFill>
                  <a:schemeClr val="bg1"/>
                </a:solidFill>
                <a:effectLst/>
                <a:latin typeface="Söhne"/>
              </a:rPr>
              <a:t>This project is an explorative project that delves into the intricate patterns of volcanic eruptions worldwide. Utilizing a comprehensive dataset, this simulation aims to unravel the distribution, frequency, and intensity of volcanic activities across the globe.</a:t>
            </a:r>
          </a:p>
          <a:p>
            <a:pPr marL="0" indent="0" algn="l">
              <a:lnSpc>
                <a:spcPct val="170000"/>
              </a:lnSpc>
              <a:buNone/>
            </a:pPr>
            <a:r>
              <a:rPr lang="en-US" sz="1600" b="1" i="1" u="sng" dirty="0">
                <a:solidFill>
                  <a:schemeClr val="bg1"/>
                </a:solidFill>
                <a:latin typeface="Söhne"/>
              </a:rPr>
              <a:t>Methods:</a:t>
            </a:r>
            <a:endParaRPr lang="en-US" sz="1600" b="1" i="1" u="sng" dirty="0">
              <a:solidFill>
                <a:schemeClr val="bg1"/>
              </a:solidFill>
              <a:effectLst/>
              <a:latin typeface="Söhne"/>
            </a:endParaRPr>
          </a:p>
          <a:p>
            <a:pPr algn="l">
              <a:lnSpc>
                <a:spcPct val="170000"/>
              </a:lnSpc>
              <a:buFont typeface="+mj-lt"/>
              <a:buAutoNum type="arabicPeriod"/>
            </a:pPr>
            <a:r>
              <a:rPr lang="en-US" sz="1600" b="1" i="0" dirty="0">
                <a:solidFill>
                  <a:schemeClr val="bg1"/>
                </a:solidFill>
                <a:effectLst/>
                <a:latin typeface="Söhne"/>
              </a:rPr>
              <a:t>Data Analysis: </a:t>
            </a:r>
            <a:r>
              <a:rPr lang="en-US" sz="1600" i="0" dirty="0">
                <a:solidFill>
                  <a:schemeClr val="bg1"/>
                </a:solidFill>
                <a:effectLst/>
                <a:latin typeface="Söhne"/>
              </a:rPr>
              <a:t>Using Python and libraries like Pandas, the project begins with a thorough examination of the eruption data, focusing on aspects such as eruption dates, locations, and Volcanic Explosivity Index (VEI) values.</a:t>
            </a:r>
          </a:p>
          <a:p>
            <a:pPr algn="l">
              <a:lnSpc>
                <a:spcPct val="170000"/>
              </a:lnSpc>
              <a:buFont typeface="+mj-lt"/>
              <a:buAutoNum type="arabicPeriod"/>
            </a:pPr>
            <a:r>
              <a:rPr lang="en-US" sz="1600" b="1" i="0" dirty="0">
                <a:solidFill>
                  <a:schemeClr val="bg1"/>
                </a:solidFill>
                <a:effectLst/>
                <a:latin typeface="Söhne"/>
              </a:rPr>
              <a:t>Geographical Mapping: </a:t>
            </a:r>
            <a:r>
              <a:rPr lang="en-US" sz="1600" i="0" dirty="0">
                <a:solidFill>
                  <a:schemeClr val="bg1"/>
                </a:solidFill>
                <a:effectLst/>
                <a:latin typeface="Söhne"/>
              </a:rPr>
              <a:t>Employing </a:t>
            </a:r>
            <a:r>
              <a:rPr lang="en-US" sz="1600" i="0" dirty="0" err="1">
                <a:solidFill>
                  <a:schemeClr val="bg1"/>
                </a:solidFill>
                <a:effectLst/>
                <a:latin typeface="Söhne"/>
              </a:rPr>
              <a:t>Plotly</a:t>
            </a:r>
            <a:r>
              <a:rPr lang="en-US" sz="1600" i="0" dirty="0">
                <a:solidFill>
                  <a:schemeClr val="bg1"/>
                </a:solidFill>
                <a:effectLst/>
                <a:latin typeface="Söhne"/>
              </a:rPr>
              <a:t>, an interactive map visualizes the spatial distribution of eruptions. Each eruption is marked, with its size indicating the VEI, offering a clear view of the eruption's magnitude.</a:t>
            </a:r>
          </a:p>
          <a:p>
            <a:pPr algn="l">
              <a:lnSpc>
                <a:spcPct val="170000"/>
              </a:lnSpc>
              <a:buFont typeface="+mj-lt"/>
              <a:buAutoNum type="arabicPeriod"/>
            </a:pPr>
            <a:r>
              <a:rPr lang="en-US" sz="1600" b="1" i="0" dirty="0">
                <a:solidFill>
                  <a:schemeClr val="bg1"/>
                </a:solidFill>
                <a:effectLst/>
                <a:latin typeface="Söhne"/>
              </a:rPr>
              <a:t>Temporal Visualization: </a:t>
            </a:r>
            <a:r>
              <a:rPr lang="en-US" sz="1600" i="0" dirty="0">
                <a:solidFill>
                  <a:schemeClr val="bg1"/>
                </a:solidFill>
                <a:effectLst/>
                <a:latin typeface="Söhne"/>
              </a:rPr>
              <a:t>A line chart animation tracks the frequency of eruptions over time, revealing trends and patterns in volcanic activity across years.</a:t>
            </a:r>
          </a:p>
          <a:p>
            <a:pPr algn="l">
              <a:lnSpc>
                <a:spcPct val="170000"/>
              </a:lnSpc>
              <a:buFont typeface="+mj-lt"/>
              <a:buAutoNum type="arabicPeriod"/>
            </a:pPr>
            <a:r>
              <a:rPr lang="en-US" sz="1600" b="1" i="0" dirty="0">
                <a:solidFill>
                  <a:schemeClr val="bg1"/>
                </a:solidFill>
                <a:effectLst/>
                <a:latin typeface="Söhne"/>
              </a:rPr>
              <a:t>Intensity Distribution: </a:t>
            </a:r>
            <a:r>
              <a:rPr lang="en-US" sz="1600" i="0" dirty="0">
                <a:solidFill>
                  <a:schemeClr val="bg1"/>
                </a:solidFill>
                <a:effectLst/>
                <a:latin typeface="Söhne"/>
              </a:rPr>
              <a:t>A histogram animation showcases the distribution of the VEI over different periods, illustrating how eruption intensities have varied historically.</a:t>
            </a:r>
          </a:p>
        </p:txBody>
      </p:sp>
    </p:spTree>
    <p:extLst>
      <p:ext uri="{BB962C8B-B14F-4D97-AF65-F5344CB8AC3E}">
        <p14:creationId xmlns:p14="http://schemas.microsoft.com/office/powerpoint/2010/main" val="2282239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imation1.mov">
            <a:hlinkClick r:id="" action="ppaction://media"/>
            <a:extLst>
              <a:ext uri="{FF2B5EF4-FFF2-40B4-BE49-F238E27FC236}">
                <a16:creationId xmlns:a16="http://schemas.microsoft.com/office/drawing/2014/main" id="{D701B257-16DF-DF7D-F161-A6A24ADB2DE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6440" y="1671320"/>
            <a:ext cx="10515600" cy="419258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E15A80-9773-6680-36C8-424661F26FCC}"/>
              </a:ext>
            </a:extLst>
          </p:cNvPr>
          <p:cNvSpPr txBox="1"/>
          <p:nvPr/>
        </p:nvSpPr>
        <p:spPr>
          <a:xfrm>
            <a:off x="612140" y="249392"/>
            <a:ext cx="10967720" cy="1421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Animation 1 – Global Eruptions Over Time</a:t>
            </a:r>
          </a:p>
        </p:txBody>
      </p:sp>
    </p:spTree>
    <p:extLst>
      <p:ext uri="{BB962C8B-B14F-4D97-AF65-F5344CB8AC3E}">
        <p14:creationId xmlns:p14="http://schemas.microsoft.com/office/powerpoint/2010/main" val="57726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4E15A80-9773-6680-36C8-424661F26FCC}"/>
              </a:ext>
            </a:extLst>
          </p:cNvPr>
          <p:cNvSpPr txBox="1"/>
          <p:nvPr/>
        </p:nvSpPr>
        <p:spPr>
          <a:xfrm>
            <a:off x="612140" y="249392"/>
            <a:ext cx="10967720" cy="1421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Animation 2 – VEI Distribution Over Time</a:t>
            </a:r>
          </a:p>
        </p:txBody>
      </p:sp>
      <p:pic>
        <p:nvPicPr>
          <p:cNvPr id="6" name="animation2.mov">
            <a:hlinkClick r:id="" action="ppaction://media"/>
            <a:extLst>
              <a:ext uri="{FF2B5EF4-FFF2-40B4-BE49-F238E27FC236}">
                <a16:creationId xmlns:a16="http://schemas.microsoft.com/office/drawing/2014/main" id="{FFC4492A-3276-94AC-E19C-D02FDB01213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360" y="1924968"/>
            <a:ext cx="10632440" cy="4105945"/>
          </a:xfrm>
        </p:spPr>
      </p:pic>
    </p:spTree>
    <p:extLst>
      <p:ext uri="{BB962C8B-B14F-4D97-AF65-F5344CB8AC3E}">
        <p14:creationId xmlns:p14="http://schemas.microsoft.com/office/powerpoint/2010/main" val="58139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4E15A80-9773-6680-36C8-424661F26FCC}"/>
              </a:ext>
            </a:extLst>
          </p:cNvPr>
          <p:cNvSpPr txBox="1"/>
          <p:nvPr/>
        </p:nvSpPr>
        <p:spPr>
          <a:xfrm>
            <a:off x="612140" y="249392"/>
            <a:ext cx="10967720" cy="1421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Plot– No. of Eruptions/Year Over Time</a:t>
            </a:r>
          </a:p>
        </p:txBody>
      </p:sp>
      <p:pic>
        <p:nvPicPr>
          <p:cNvPr id="7" name="Content Placeholder 6" descr="A graph showing the time of a year&#10;&#10;Description automatically generated with medium confidence">
            <a:extLst>
              <a:ext uri="{FF2B5EF4-FFF2-40B4-BE49-F238E27FC236}">
                <a16:creationId xmlns:a16="http://schemas.microsoft.com/office/drawing/2014/main" id="{DED8C240-1FFC-D48B-ED5B-7F490396F2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855" y="1899920"/>
            <a:ext cx="10698945" cy="4131940"/>
          </a:xfrm>
        </p:spPr>
      </p:pic>
    </p:spTree>
    <p:extLst>
      <p:ext uri="{BB962C8B-B14F-4D97-AF65-F5344CB8AC3E}">
        <p14:creationId xmlns:p14="http://schemas.microsoft.com/office/powerpoint/2010/main" val="4073364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</TotalTime>
  <Words>207</Words>
  <Application>Microsoft Macintosh PowerPoint</Application>
  <PresentationFormat>Widescreen</PresentationFormat>
  <Paragraphs>12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Söhne</vt:lpstr>
      <vt:lpstr>Office Theme</vt:lpstr>
      <vt:lpstr>VolcanoScope: Global Eruption Patterns Visualized</vt:lpstr>
      <vt:lpstr>Description and Methods Used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VolcanoScope: Global Eruption Patterns Visualized</dc:title>
  <dc:creator>Kartik Aggarwal</dc:creator>
  <cp:lastModifiedBy>Kartik Aggarwal</cp:lastModifiedBy>
  <cp:revision>2</cp:revision>
  <dcterms:created xsi:type="dcterms:W3CDTF">2023-11-28T03:24:52Z</dcterms:created>
  <dcterms:modified xsi:type="dcterms:W3CDTF">2023-11-28T03:43:32Z</dcterms:modified>
</cp:coreProperties>
</file>