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roxima Nova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bold.fntdata"/><Relationship Id="rId10" Type="http://schemas.openxmlformats.org/officeDocument/2006/relationships/font" Target="fonts/ProximaNova-regular.fntdata"/><Relationship Id="rId13" Type="http://schemas.openxmlformats.org/officeDocument/2006/relationships/font" Target="fonts/ProximaNova-boldItalic.fntdata"/><Relationship Id="rId12" Type="http://schemas.openxmlformats.org/officeDocument/2006/relationships/font" Target="fonts/ProximaNova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9ff60a127c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9ff60a127c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9ff60a127c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9ff60a127c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9ff60a127c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9ff60a127c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rfO8Ni6VPjcQIdN9-4U63Hwo1-Qz8u2S/view" TargetMode="External"/><Relationship Id="rId4" Type="http://schemas.openxmlformats.org/officeDocument/2006/relationships/image" Target="../media/image2.jpg"/><Relationship Id="rId5" Type="http://schemas.openxmlformats.org/officeDocument/2006/relationships/hyperlink" Target="http://drive.google.com/file/d/1BjwzgVi4UxB1Y1Mi1LnkjbmOFaUX9nxz/view" TargetMode="External"/><Relationship Id="rId6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386375" y="-155625"/>
            <a:ext cx="10909500" cy="545475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5224500" y="2576400"/>
            <a:ext cx="41208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Roulette Revelations</a:t>
            </a:r>
            <a:endParaRPr b="1" sz="27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Juan Aldama</a:t>
            </a:r>
            <a:endParaRPr b="1" sz="15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20"/>
              <a:t>Overview</a:t>
            </a:r>
            <a:endParaRPr sz="2520"/>
          </a:p>
        </p:txBody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1850"/>
              <a:t>Objective:</a:t>
            </a:r>
            <a:endParaRPr sz="18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850"/>
              <a:t>Explore the dynamics of American Roulette and understand how different types of bets impact a player's budget over time.</a:t>
            </a:r>
            <a:endParaRPr sz="18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850"/>
              <a:t>Methods Used: Monte Carlo Simulation:</a:t>
            </a:r>
            <a:endParaRPr sz="1850"/>
          </a:p>
          <a:p>
            <a:pPr indent="-346075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850"/>
              <a:buChar char="●"/>
            </a:pPr>
            <a:r>
              <a:rPr lang="en" sz="1850"/>
              <a:t>Simulate the outcomes of roulette spins based on random number generation.</a:t>
            </a:r>
            <a:endParaRPr sz="1850"/>
          </a:p>
          <a:p>
            <a:pPr indent="-346075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50"/>
              <a:buChar char="●"/>
            </a:pPr>
            <a:r>
              <a:rPr lang="en" sz="1850"/>
              <a:t>Analyze statistical patterns and trends in the simulation results.</a:t>
            </a:r>
            <a:endParaRPr sz="18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850"/>
              <a:t>Utilize Python for coding and executing the simulation.</a:t>
            </a:r>
            <a:endParaRPr sz="18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n" sz="1850"/>
              <a:t>Employ libraries like random for generating random numbers and matplotlib for visualization.</a:t>
            </a:r>
            <a:endParaRPr sz="18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225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Parameters and Visualization</a:t>
            </a:r>
            <a:endParaRPr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Key Parameters:</a:t>
            </a:r>
            <a:endParaRPr sz="1920"/>
          </a:p>
          <a:p>
            <a:pPr indent="-35052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920"/>
              <a:buChar char="●"/>
            </a:pPr>
            <a:r>
              <a:rPr lang="en" sz="1920"/>
              <a:t>Initial Budget: $1000</a:t>
            </a:r>
            <a:endParaRPr sz="1920"/>
          </a:p>
          <a:p>
            <a:pPr indent="-3505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920"/>
              <a:buChar char="●"/>
            </a:pPr>
            <a:r>
              <a:rPr lang="en" sz="1920"/>
              <a:t>Number of Spins: 50</a:t>
            </a:r>
            <a:endParaRPr sz="1920"/>
          </a:p>
          <a:p>
            <a:pPr indent="-3505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920"/>
              <a:buChar char="●"/>
            </a:pPr>
            <a:r>
              <a:rPr lang="en" sz="1920"/>
              <a:t>Bet Amount: $25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Bet Types:</a:t>
            </a:r>
            <a:endParaRPr sz="1920"/>
          </a:p>
          <a:p>
            <a:pPr indent="-35052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920"/>
              <a:buChar char="●"/>
            </a:pPr>
            <a:r>
              <a:rPr lang="en" sz="1920"/>
              <a:t>Straight Bets on a specific number.</a:t>
            </a:r>
            <a:endParaRPr sz="1920"/>
          </a:p>
          <a:p>
            <a:pPr indent="-3505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920"/>
              <a:buChar char="●"/>
            </a:pPr>
            <a:r>
              <a:rPr lang="en" sz="1920"/>
              <a:t>Even Money Bets (e.g., betting on red).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Visualization:</a:t>
            </a:r>
            <a:endParaRPr sz="1920"/>
          </a:p>
          <a:p>
            <a:pPr indent="-35052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920"/>
              <a:buChar char="●"/>
            </a:pPr>
            <a:r>
              <a:rPr lang="en" sz="1920"/>
              <a:t>Graphically represent changes in the player's budget over the course of the simulation.</a:t>
            </a:r>
            <a:endParaRPr sz="1920"/>
          </a:p>
          <a:p>
            <a:pPr indent="-3505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920"/>
              <a:buChar char="●"/>
            </a:pPr>
            <a:r>
              <a:rPr lang="en" sz="1920"/>
              <a:t>Highlight moments of significant gain or loss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440"/>
              <a:buNone/>
            </a:pPr>
            <a:r>
              <a:t/>
            </a:r>
            <a:endParaRPr sz="1920"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72900" y="1017725"/>
            <a:ext cx="3859400" cy="192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Animations</a:t>
            </a:r>
            <a:endParaRPr/>
          </a:p>
        </p:txBody>
      </p:sp>
      <p:pic>
        <p:nvPicPr>
          <p:cNvPr id="81" name="Google Shape;81;p16" title="animation1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6150" y="1034875"/>
            <a:ext cx="45720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 title="animation2.mp4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31050" y="1034874"/>
            <a:ext cx="4572000" cy="3429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