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81D4AF-56E4-409B-9231-5B6C8339E44E}" v="29" dt="2023-11-28T16:42:37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70313-7B18-115C-A54A-71BC8C85E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D159D-2C08-BB43-20D3-18898253C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B3277-6AB5-1F9F-6652-2EE8BBAF6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D861-D65D-4C19-9838-89847EDE8CCE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C24AD-E2AC-9E8C-2A38-894A9580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EA305-4E7E-A170-1569-1B3DF5BD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556C-EAAB-44EE-961B-1B66BD39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2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A0AE-1CB4-0442-9C1A-E87657FC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6CFF4-AB64-4017-42E4-E6E950E81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91FD4-3C18-6A02-A90C-598B19A98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D861-D65D-4C19-9838-89847EDE8CCE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0CB6C-BA1F-7051-F19D-E08D92D8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D122B-FF8A-8CCC-32CF-8BDA56F0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556C-EAAB-44EE-961B-1B66BD39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9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AB5CAD-B003-7049-7A50-319C170C5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E68A43-D338-300B-42A9-6548A8FE7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8E78B-5307-3BC5-37D4-6E6F2BB29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D861-D65D-4C19-9838-89847EDE8CCE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2F828-3E18-7AC7-F5CB-8D61990F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F9983-5AB9-B24D-7E85-C71BBBD2E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556C-EAAB-44EE-961B-1B66BD39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7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7205E-8F91-FE56-A565-25D34E35D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2256-6F85-C845-1BE5-50F3B6E7E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73793-2607-22E7-535E-7169C7FD4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D861-D65D-4C19-9838-89847EDE8CCE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0FAF-B6F2-58E8-1978-A60E4B9D4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DB6F5-C2C9-032F-0C26-C46EAC857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556C-EAAB-44EE-961B-1B66BD39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3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EB2BA-DFC6-6814-91AB-7FD7DC06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85F98-9A5A-020B-570F-A318AF0AB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A3FB4-FC49-6ED9-4C40-5699DB0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D861-D65D-4C19-9838-89847EDE8CCE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53ACB-4588-CC1F-8F4E-E064D81C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94CE8-03A6-8035-AC01-E5F32905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556C-EAAB-44EE-961B-1B66BD39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6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A54A2-EB79-C63F-1730-AF5054769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EED9-3813-5874-0307-C75D97DBE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2438B-857B-B412-8A34-A000D83CD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24428-3AC6-7B2A-F096-5823D361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D861-D65D-4C19-9838-89847EDE8CCE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CFA4A-14E1-2C47-CC0A-C9DAE2E3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EF914-0505-0908-7107-0A78F5CA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556C-EAAB-44EE-961B-1B66BD39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7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5F33-8926-C595-497F-467AEEB5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1411D-63F6-9755-347B-95D107A7D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927E3-389C-3196-B0D9-36696E05B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1C38A-FC77-9C6B-A8B4-5E9218C58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7AED2F-C7D5-337B-264F-F7DC800FC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1BB7E7-FB9B-C4A4-EF3B-A3F7E8E55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D861-D65D-4C19-9838-89847EDE8CCE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9C372-3634-CE16-E3C7-C33702ABA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5AFE88-E84D-263D-F9D6-BB827C06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556C-EAAB-44EE-961B-1B66BD39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3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A844-0E86-3865-2E3D-BD9213CE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4D651-FC99-83F7-A943-A44482F3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D861-D65D-4C19-9838-89847EDE8CCE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69D48-A0BB-958D-AAED-544BA0DB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D9858-F2CA-BC9E-4BDE-794A258F6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556C-EAAB-44EE-961B-1B66BD39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3AF7E8-9735-3779-9423-C6C0AFB87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D861-D65D-4C19-9838-89847EDE8CCE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B2E3DF-344C-0E82-2681-4548225A4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5B3B9-F286-CEA1-F43A-1D3E53E5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556C-EAAB-44EE-961B-1B66BD39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7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05CE-509F-BA3D-4895-C4CD6F70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7E9BA-9AAE-BD24-84EF-9E37AA22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A2FCE-9E52-338F-4D49-56CB9F9B3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09B89-7419-1D21-8FCD-7BAFF637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D861-D65D-4C19-9838-89847EDE8CCE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3AD13-736D-3DFE-E55A-7923ADDD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9B843-CEF4-72B9-8F93-D0FD0DE0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556C-EAAB-44EE-961B-1B66BD39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9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5C7D6-717F-C0DE-69EF-5BC17223B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6F5BB6-1A3E-CC88-C399-8A2A3287E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DE34E-DF03-BA27-8F4B-9B2BA35E9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902C3-C66F-30CB-F048-B47A0F36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D861-D65D-4C19-9838-89847EDE8CCE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C73AF-1056-DDAA-96FD-40A932C7B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B2DA4-FB33-D701-880F-5E8D178D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556C-EAAB-44EE-961B-1B66BD39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9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085D76-A0C0-1A32-A096-06550FA4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02920-FB1D-B595-DC30-ACF8A0FC7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C61C8-6AEB-05D6-2D91-0DEC67800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AD861-D65D-4C19-9838-89847EDE8CCE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5298E-AB8C-557E-0A75-68B7BA274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61D90-C470-5CC0-84D4-54FD3438D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F556C-EAAB-44EE-961B-1B66BD39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5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43442925/color-coding-using-scalar-mappable-in-matplotlib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tplotlib.org/stable/gallery/mplot3d/voxel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6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C0C6-7B0C-2305-E185-8AD9D9AF7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6624"/>
            <a:ext cx="9144000" cy="2387600"/>
          </a:xfrm>
        </p:spPr>
        <p:txBody>
          <a:bodyPr/>
          <a:lstStyle/>
          <a:p>
            <a:r>
              <a:rPr lang="en-US" dirty="0"/>
              <a:t>3D CPU Cooling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3E027-73D0-870B-3C17-2FBE460389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Gilberto Diaz</a:t>
            </a:r>
          </a:p>
        </p:txBody>
      </p:sp>
      <p:pic>
        <p:nvPicPr>
          <p:cNvPr id="1026" name="Picture 2" descr="What are heat sinks and how are they made?">
            <a:extLst>
              <a:ext uri="{FF2B5EF4-FFF2-40B4-BE49-F238E27FC236}">
                <a16:creationId xmlns:a16="http://schemas.microsoft.com/office/drawing/2014/main" id="{E5388F87-2ADC-3B8C-183A-B66C65B54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473" y="3602038"/>
            <a:ext cx="4187112" cy="278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CF4747-8CCE-45F7-26FA-C4E5A8A992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43" t="35614" r="18594"/>
          <a:stretch/>
        </p:blipFill>
        <p:spPr>
          <a:xfrm>
            <a:off x="671804" y="3602038"/>
            <a:ext cx="4264090" cy="278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3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BB309-EF39-330B-D15A-F517B293C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Voxels and Partial Differential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7969-7DCC-6170-AD2E-E2B7B22A5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Built off what we did in Labs 7 and 8, with a few distinctions</a:t>
            </a:r>
          </a:p>
          <a:p>
            <a:r>
              <a:rPr lang="en-US" dirty="0"/>
              <a:t>In labs, we used both color and the Z axis to represent the heat levels, meaning our physical objects were only 2D</a:t>
            </a:r>
          </a:p>
          <a:p>
            <a:r>
              <a:rPr lang="en-US" dirty="0"/>
              <a:t>In this simulation, I represented 3D objects with matplotlib’s voxel feature, and left color as the only representation of temperature.</a:t>
            </a:r>
          </a:p>
          <a:p>
            <a:r>
              <a:rPr lang="en-US" dirty="0"/>
              <a:t>Simulated a CPU, and a CPU with a heatsink on it</a:t>
            </a:r>
          </a:p>
          <a:p>
            <a:r>
              <a:rPr lang="en-US" dirty="0"/>
              <a:t>Used the 3D version of the discrete heat distribution PDE (as seen in lecture 12)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17F36-AA06-F13D-6B74-F0EF86B51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317" y="5210473"/>
            <a:ext cx="3749365" cy="1204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7D5CDA-D772-E60A-7B33-E0537806A74A}"/>
              </a:ext>
            </a:extLst>
          </p:cNvPr>
          <p:cNvSpPr txBox="1"/>
          <p:nvPr/>
        </p:nvSpPr>
        <p:spPr>
          <a:xfrm>
            <a:off x="9574371" y="5253633"/>
            <a:ext cx="2313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color coding source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4"/>
              </a:rPr>
              <a:t>Voxel guide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U_basic_heat_sink_kinda_working">
            <a:hlinkClick r:id="" action="ppaction://media"/>
            <a:extLst>
              <a:ext uri="{FF2B5EF4-FFF2-40B4-BE49-F238E27FC236}">
                <a16:creationId xmlns:a16="http://schemas.microsoft.com/office/drawing/2014/main" id="{7268B49B-DFA2-264F-B44A-E314EA0E2EF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15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73101" y="226449"/>
            <a:ext cx="8467756" cy="6350817"/>
          </a:xfrm>
          <a:prstGeom prst="rect">
            <a:avLst/>
          </a:prstGeom>
        </p:spPr>
      </p:pic>
      <p:pic>
        <p:nvPicPr>
          <p:cNvPr id="4" name="CPU_no_heat_sink">
            <a:hlinkClick r:id="" action="ppaction://media"/>
            <a:extLst>
              <a:ext uri="{FF2B5EF4-FFF2-40B4-BE49-F238E27FC236}">
                <a16:creationId xmlns:a16="http://schemas.microsoft.com/office/drawing/2014/main" id="{6DA57BA6-B584-68CD-27BB-27AE23B8D88D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3">
                  <p14:trim end="400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15615" y="280734"/>
            <a:ext cx="7995008" cy="599570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74388D-4062-FBC9-A925-2EC5DB47D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5449" y="1440006"/>
            <a:ext cx="701101" cy="39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9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6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110</Words>
  <Application>Microsoft Office PowerPoint</Application>
  <PresentationFormat>Widescreen</PresentationFormat>
  <Paragraphs>9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3D CPU Cooling Simulation</vt:lpstr>
      <vt:lpstr>Voxels and Partial Differential Equations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Gilberto Diaz</dc:creator>
  <cp:lastModifiedBy>Gilberto Diaz</cp:lastModifiedBy>
  <cp:revision>2</cp:revision>
  <dcterms:created xsi:type="dcterms:W3CDTF">2023-11-28T16:16:35Z</dcterms:created>
  <dcterms:modified xsi:type="dcterms:W3CDTF">2023-11-28T16:53:38Z</dcterms:modified>
</cp:coreProperties>
</file>