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embeddedFontLst>
    <p:embeddedFont>
      <p:font typeface="Dancing Script" panose="020B0604020202020204" charset="0"/>
      <p:regular r:id="rId6"/>
      <p:bold r:id="rId7"/>
    </p:embeddedFont>
    <p:embeddedFont>
      <p:font typeface="Delius Swash Caps" panose="020B0604020202020204" charset="0"/>
      <p:regular r:id="rId8"/>
    </p:embeddedFont>
    <p:embeddedFont>
      <p:font typeface="Roboto Condensed Light" panose="02000000000000000000" pitchFamily="2" charset="0"/>
      <p:regular r:id="rId9"/>
      <p:italic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77B210-E71E-4458-823B-447B6C514CA3}" v="8" dt="2023-11-29T05:36:57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2" d="100"/>
          <a:sy n="122" d="100"/>
        </p:scale>
        <p:origin x="-222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Hoang" userId="51542cd3b8e4d341" providerId="LiveId" clId="{D277B210-E71E-4458-823B-447B6C514CA3}"/>
    <pc:docChg chg="custSel modSld">
      <pc:chgData name="Tiffany Hoang" userId="51542cd3b8e4d341" providerId="LiveId" clId="{D277B210-E71E-4458-823B-447B6C514CA3}" dt="2023-11-29T05:36:57.144" v="15"/>
      <pc:docMkLst>
        <pc:docMk/>
      </pc:docMkLst>
      <pc:sldChg chg="addSp delSp modSp mod">
        <pc:chgData name="Tiffany Hoang" userId="51542cd3b8e4d341" providerId="LiveId" clId="{D277B210-E71E-4458-823B-447B6C514CA3}" dt="2023-11-29T05:36:10.565" v="10" actId="1076"/>
        <pc:sldMkLst>
          <pc:docMk/>
          <pc:sldMk cId="0" sldId="256"/>
        </pc:sldMkLst>
        <pc:picChg chg="add mod">
          <ac:chgData name="Tiffany Hoang" userId="51542cd3b8e4d341" providerId="LiveId" clId="{D277B210-E71E-4458-823B-447B6C514CA3}" dt="2023-11-29T05:36:10.565" v="10" actId="1076"/>
          <ac:picMkLst>
            <pc:docMk/>
            <pc:sldMk cId="0" sldId="256"/>
            <ac:picMk id="3" creationId="{C55AEAF7-F052-3462-79D6-7AEB9742AB8A}"/>
          </ac:picMkLst>
        </pc:picChg>
        <pc:picChg chg="del">
          <ac:chgData name="Tiffany Hoang" userId="51542cd3b8e4d341" providerId="LiveId" clId="{D277B210-E71E-4458-823B-447B6C514CA3}" dt="2023-11-29T05:35:41.395" v="3" actId="478"/>
          <ac:picMkLst>
            <pc:docMk/>
            <pc:sldMk cId="0" sldId="256"/>
            <ac:picMk id="1920" creationId="{00000000-0000-0000-0000-000000000000}"/>
          </ac:picMkLst>
        </pc:picChg>
      </pc:sldChg>
      <pc:sldChg chg="addSp delSp modSp mod delAnim modAnim">
        <pc:chgData name="Tiffany Hoang" userId="51542cd3b8e4d341" providerId="LiveId" clId="{D277B210-E71E-4458-823B-447B6C514CA3}" dt="2023-11-29T05:36:57.144" v="15"/>
        <pc:sldMkLst>
          <pc:docMk/>
          <pc:sldMk cId="0" sldId="258"/>
        </pc:sldMkLst>
        <pc:picChg chg="del">
          <ac:chgData name="Tiffany Hoang" userId="51542cd3b8e4d341" providerId="LiveId" clId="{D277B210-E71E-4458-823B-447B6C514CA3}" dt="2023-11-29T05:36:18.274" v="11" actId="478"/>
          <ac:picMkLst>
            <pc:docMk/>
            <pc:sldMk cId="0" sldId="258"/>
            <ac:picMk id="2" creationId="{679698F5-9FFB-7343-6168-5058138E43BF}"/>
          </ac:picMkLst>
        </pc:picChg>
        <pc:picChg chg="add mod">
          <ac:chgData name="Tiffany Hoang" userId="51542cd3b8e4d341" providerId="LiveId" clId="{D277B210-E71E-4458-823B-447B6C514CA3}" dt="2023-11-29T05:36:31.391" v="13" actId="1076"/>
          <ac:picMkLst>
            <pc:docMk/>
            <pc:sldMk cId="0" sldId="258"/>
            <ac:picMk id="3" creationId="{D6DCDB36-A73F-E08F-19DA-8289F81DC1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d1982dd69e_0_20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3" name="Google Shape;1923;gd1982dd69e_0_20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108c4d3baac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108c4d3baac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" name="Google Shape;10;p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3001400" y="1217528"/>
            <a:ext cx="5581800" cy="18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050">
                <a:solidFill>
                  <a:srgbClr val="212529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666200" y="3517936"/>
            <a:ext cx="4252200" cy="48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8675588" y="470806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8485413" y="10536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14550" y="6161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497325" y="45371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74625" y="105365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989588" y="3951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1800675" y="4340788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5032475" y="4607963"/>
            <a:ext cx="311900" cy="314700"/>
            <a:chOff x="8571050" y="1873050"/>
            <a:chExt cx="311900" cy="314700"/>
          </a:xfrm>
        </p:grpSpPr>
        <p:sp>
          <p:nvSpPr>
            <p:cNvPr id="45" name="Google Shape;45;p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1541184" y="829733"/>
            <a:ext cx="686239" cy="223927"/>
            <a:chOff x="3798300" y="2287225"/>
            <a:chExt cx="730975" cy="238525"/>
          </a:xfrm>
        </p:grpSpPr>
        <p:sp>
          <p:nvSpPr>
            <p:cNvPr id="50" name="Google Shape;50;p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7553320" y="4416698"/>
            <a:ext cx="545748" cy="159103"/>
            <a:chOff x="5393300" y="2420750"/>
            <a:chExt cx="581325" cy="169475"/>
          </a:xfrm>
        </p:grpSpPr>
        <p:sp>
          <p:nvSpPr>
            <p:cNvPr id="53" name="Google Shape;53;p2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>
            <a:spLocks noGrp="1"/>
          </p:cNvSpPr>
          <p:nvPr>
            <p:ph type="title" hasCustomPrompt="1"/>
          </p:nvPr>
        </p:nvSpPr>
        <p:spPr>
          <a:xfrm>
            <a:off x="1353150" y="1330375"/>
            <a:ext cx="6437700" cy="17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5" name="Google Shape;395;p11"/>
          <p:cNvSpPr txBox="1">
            <a:spLocks noGrp="1"/>
          </p:cNvSpPr>
          <p:nvPr>
            <p:ph type="body" idx="1"/>
          </p:nvPr>
        </p:nvSpPr>
        <p:spPr>
          <a:xfrm>
            <a:off x="2032950" y="3202650"/>
            <a:ext cx="5078100" cy="435000"/>
          </a:xfrm>
          <a:prstGeom prst="rect">
            <a:avLst/>
          </a:prstGeom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96" name="Google Shape;396;p11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397" name="Google Shape;397;p1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11"/>
          <p:cNvSpPr/>
          <p:nvPr/>
        </p:nvSpPr>
        <p:spPr>
          <a:xfrm>
            <a:off x="2873850" y="63203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1"/>
          <p:cNvSpPr/>
          <p:nvPr/>
        </p:nvSpPr>
        <p:spPr>
          <a:xfrm>
            <a:off x="3311925" y="46079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1"/>
          <p:cNvSpPr/>
          <p:nvPr/>
        </p:nvSpPr>
        <p:spPr>
          <a:xfrm>
            <a:off x="478575" y="273772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7985113" y="24494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353075" y="664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7653575" y="436547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5784288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8430775" y="3463238"/>
            <a:ext cx="311900" cy="314700"/>
            <a:chOff x="8571050" y="1873050"/>
            <a:chExt cx="311900" cy="314700"/>
          </a:xfrm>
        </p:grpSpPr>
        <p:sp>
          <p:nvSpPr>
            <p:cNvPr id="430" name="Google Shape;430;p1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" name="Google Shape;434;p11"/>
          <p:cNvGrpSpPr/>
          <p:nvPr/>
        </p:nvGrpSpPr>
        <p:grpSpPr>
          <a:xfrm>
            <a:off x="1669875" y="4293263"/>
            <a:ext cx="311900" cy="314700"/>
            <a:chOff x="8571050" y="1873050"/>
            <a:chExt cx="311900" cy="314700"/>
          </a:xfrm>
        </p:grpSpPr>
        <p:sp>
          <p:nvSpPr>
            <p:cNvPr id="435" name="Google Shape;435;p1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11"/>
          <p:cNvGrpSpPr/>
          <p:nvPr/>
        </p:nvGrpSpPr>
        <p:grpSpPr>
          <a:xfrm>
            <a:off x="1091475" y="1365275"/>
            <a:ext cx="730975" cy="238525"/>
            <a:chOff x="3798300" y="2287225"/>
            <a:chExt cx="730975" cy="238525"/>
          </a:xfrm>
        </p:grpSpPr>
        <p:sp>
          <p:nvSpPr>
            <p:cNvPr id="440" name="Google Shape;440;p11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1"/>
          <p:cNvGrpSpPr/>
          <p:nvPr/>
        </p:nvGrpSpPr>
        <p:grpSpPr>
          <a:xfrm>
            <a:off x="6399800" y="482688"/>
            <a:ext cx="529900" cy="149350"/>
            <a:chOff x="3898800" y="2624300"/>
            <a:chExt cx="529900" cy="149350"/>
          </a:xfrm>
        </p:grpSpPr>
        <p:sp>
          <p:nvSpPr>
            <p:cNvPr id="443" name="Google Shape;443;p11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13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448" name="Google Shape;448;p1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3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2"/>
          </p:nvPr>
        </p:nvSpPr>
        <p:spPr>
          <a:xfrm>
            <a:off x="2172613" y="174783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1"/>
          </p:nvPr>
        </p:nvSpPr>
        <p:spPr>
          <a:xfrm>
            <a:off x="2172625" y="220795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3" hasCustomPrompt="1"/>
          </p:nvPr>
        </p:nvSpPr>
        <p:spPr>
          <a:xfrm>
            <a:off x="1132240" y="1801332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4"/>
          </p:nvPr>
        </p:nvSpPr>
        <p:spPr>
          <a:xfrm>
            <a:off x="5870188" y="174783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5"/>
          </p:nvPr>
        </p:nvSpPr>
        <p:spPr>
          <a:xfrm>
            <a:off x="5870200" y="220795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6" hasCustomPrompt="1"/>
          </p:nvPr>
        </p:nvSpPr>
        <p:spPr>
          <a:xfrm>
            <a:off x="4842281" y="1801332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7"/>
          </p:nvPr>
        </p:nvSpPr>
        <p:spPr>
          <a:xfrm>
            <a:off x="2172613" y="317858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subTitle" idx="8"/>
          </p:nvPr>
        </p:nvSpPr>
        <p:spPr>
          <a:xfrm>
            <a:off x="2172625" y="363870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title" idx="9" hasCustomPrompt="1"/>
          </p:nvPr>
        </p:nvSpPr>
        <p:spPr>
          <a:xfrm>
            <a:off x="1132240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13"/>
          </p:nvPr>
        </p:nvSpPr>
        <p:spPr>
          <a:xfrm>
            <a:off x="5870188" y="317858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14"/>
          </p:nvPr>
        </p:nvSpPr>
        <p:spPr>
          <a:xfrm>
            <a:off x="5870200" y="363870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281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/>
          <p:nvPr/>
        </p:nvSpPr>
        <p:spPr>
          <a:xfrm>
            <a:off x="4857500" y="48014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3"/>
          <p:cNvSpPr/>
          <p:nvPr/>
        </p:nvSpPr>
        <p:spPr>
          <a:xfrm>
            <a:off x="1055050" y="47208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3"/>
          <p:cNvSpPr/>
          <p:nvPr/>
        </p:nvSpPr>
        <p:spPr>
          <a:xfrm>
            <a:off x="2248825" y="783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/>
          <p:nvPr/>
        </p:nvSpPr>
        <p:spPr>
          <a:xfrm>
            <a:off x="368488" y="3321563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3"/>
          <p:cNvSpPr/>
          <p:nvPr/>
        </p:nvSpPr>
        <p:spPr>
          <a:xfrm>
            <a:off x="8261475" y="86966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3"/>
          <p:cNvSpPr/>
          <p:nvPr/>
        </p:nvSpPr>
        <p:spPr>
          <a:xfrm>
            <a:off x="7064300" y="5389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3"/>
          <p:cNvSpPr/>
          <p:nvPr/>
        </p:nvSpPr>
        <p:spPr>
          <a:xfrm>
            <a:off x="454125" y="15418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13"/>
          <p:cNvGrpSpPr/>
          <p:nvPr/>
        </p:nvGrpSpPr>
        <p:grpSpPr>
          <a:xfrm>
            <a:off x="8274825" y="4667863"/>
            <a:ext cx="311900" cy="314700"/>
            <a:chOff x="8571050" y="1873050"/>
            <a:chExt cx="311900" cy="314700"/>
          </a:xfrm>
        </p:grpSpPr>
        <p:sp>
          <p:nvSpPr>
            <p:cNvPr id="494" name="Google Shape;494;p1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13"/>
          <p:cNvGrpSpPr/>
          <p:nvPr/>
        </p:nvGrpSpPr>
        <p:grpSpPr>
          <a:xfrm flipH="1">
            <a:off x="7699750" y="1806963"/>
            <a:ext cx="730975" cy="238525"/>
            <a:chOff x="3798300" y="2287225"/>
            <a:chExt cx="730975" cy="238525"/>
          </a:xfrm>
        </p:grpSpPr>
        <p:sp>
          <p:nvSpPr>
            <p:cNvPr id="499" name="Google Shape;499;p1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13"/>
          <p:cNvGrpSpPr/>
          <p:nvPr/>
        </p:nvGrpSpPr>
        <p:grpSpPr>
          <a:xfrm flipH="1">
            <a:off x="1806525" y="4686438"/>
            <a:ext cx="529900" cy="149350"/>
            <a:chOff x="3898800" y="2624300"/>
            <a:chExt cx="529900" cy="149350"/>
          </a:xfrm>
        </p:grpSpPr>
        <p:sp>
          <p:nvSpPr>
            <p:cNvPr id="502" name="Google Shape;502;p1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14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506" name="Google Shape;506;p1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4"/>
          <p:cNvSpPr txBox="1">
            <a:spLocks noGrp="1"/>
          </p:cNvSpPr>
          <p:nvPr>
            <p:ph type="title"/>
          </p:nvPr>
        </p:nvSpPr>
        <p:spPr>
          <a:xfrm>
            <a:off x="850149" y="2680475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4"/>
          <p:cNvSpPr txBox="1">
            <a:spLocks noGrp="1"/>
          </p:cNvSpPr>
          <p:nvPr>
            <p:ph type="subTitle" idx="1"/>
          </p:nvPr>
        </p:nvSpPr>
        <p:spPr>
          <a:xfrm>
            <a:off x="850150" y="3226126"/>
            <a:ext cx="24153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4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4"/>
          <p:cNvSpPr txBox="1">
            <a:spLocks noGrp="1"/>
          </p:cNvSpPr>
          <p:nvPr>
            <p:ph type="title" idx="3"/>
          </p:nvPr>
        </p:nvSpPr>
        <p:spPr>
          <a:xfrm>
            <a:off x="3364436" y="2680475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4"/>
          </p:nvPr>
        </p:nvSpPr>
        <p:spPr>
          <a:xfrm>
            <a:off x="3364438" y="3226126"/>
            <a:ext cx="24153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4"/>
          <p:cNvSpPr txBox="1">
            <a:spLocks noGrp="1"/>
          </p:cNvSpPr>
          <p:nvPr>
            <p:ph type="title" idx="5"/>
          </p:nvPr>
        </p:nvSpPr>
        <p:spPr>
          <a:xfrm>
            <a:off x="5878749" y="2680475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4"/>
          <p:cNvSpPr txBox="1">
            <a:spLocks noGrp="1"/>
          </p:cNvSpPr>
          <p:nvPr>
            <p:ph type="subTitle" idx="6"/>
          </p:nvPr>
        </p:nvSpPr>
        <p:spPr>
          <a:xfrm>
            <a:off x="5878750" y="3226126"/>
            <a:ext cx="24153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4"/>
          <p:cNvSpPr/>
          <p:nvPr/>
        </p:nvSpPr>
        <p:spPr>
          <a:xfrm>
            <a:off x="4857500" y="48014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4"/>
          <p:cNvSpPr/>
          <p:nvPr/>
        </p:nvSpPr>
        <p:spPr>
          <a:xfrm>
            <a:off x="850150" y="46678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4"/>
          <p:cNvSpPr/>
          <p:nvPr/>
        </p:nvSpPr>
        <p:spPr>
          <a:xfrm>
            <a:off x="2248825" y="783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4"/>
          <p:cNvSpPr/>
          <p:nvPr/>
        </p:nvSpPr>
        <p:spPr>
          <a:xfrm>
            <a:off x="368488" y="3321563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4"/>
          <p:cNvSpPr/>
          <p:nvPr/>
        </p:nvSpPr>
        <p:spPr>
          <a:xfrm>
            <a:off x="8318688" y="68001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4"/>
          <p:cNvSpPr/>
          <p:nvPr/>
        </p:nvSpPr>
        <p:spPr>
          <a:xfrm>
            <a:off x="7064300" y="5389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4"/>
          <p:cNvSpPr/>
          <p:nvPr/>
        </p:nvSpPr>
        <p:spPr>
          <a:xfrm>
            <a:off x="454125" y="15418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4"/>
          <p:cNvGrpSpPr/>
          <p:nvPr/>
        </p:nvGrpSpPr>
        <p:grpSpPr>
          <a:xfrm>
            <a:off x="8216100" y="4488038"/>
            <a:ext cx="311900" cy="314700"/>
            <a:chOff x="8571050" y="1873050"/>
            <a:chExt cx="311900" cy="314700"/>
          </a:xfrm>
        </p:grpSpPr>
        <p:sp>
          <p:nvSpPr>
            <p:cNvPr id="546" name="Google Shape;546;p1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14"/>
          <p:cNvGrpSpPr/>
          <p:nvPr/>
        </p:nvGrpSpPr>
        <p:grpSpPr>
          <a:xfrm flipH="1">
            <a:off x="8122500" y="1658400"/>
            <a:ext cx="730975" cy="238525"/>
            <a:chOff x="3798300" y="2287225"/>
            <a:chExt cx="730975" cy="238525"/>
          </a:xfrm>
        </p:grpSpPr>
        <p:sp>
          <p:nvSpPr>
            <p:cNvPr id="551" name="Google Shape;551;p14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14"/>
          <p:cNvGrpSpPr/>
          <p:nvPr/>
        </p:nvGrpSpPr>
        <p:grpSpPr>
          <a:xfrm flipH="1">
            <a:off x="2248825" y="4783975"/>
            <a:ext cx="529900" cy="149350"/>
            <a:chOff x="3898800" y="2624300"/>
            <a:chExt cx="529900" cy="149350"/>
          </a:xfrm>
        </p:grpSpPr>
        <p:sp>
          <p:nvSpPr>
            <p:cNvPr id="554" name="Google Shape;554;p1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_2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15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558" name="Google Shape;558;p1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15"/>
          <p:cNvSpPr txBox="1">
            <a:spLocks noGrp="1"/>
          </p:cNvSpPr>
          <p:nvPr>
            <p:ph type="title"/>
          </p:nvPr>
        </p:nvSpPr>
        <p:spPr>
          <a:xfrm>
            <a:off x="850149" y="3161292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15"/>
          <p:cNvSpPr txBox="1">
            <a:spLocks noGrp="1"/>
          </p:cNvSpPr>
          <p:nvPr>
            <p:ph type="subTitle" idx="1"/>
          </p:nvPr>
        </p:nvSpPr>
        <p:spPr>
          <a:xfrm>
            <a:off x="850150" y="3618967"/>
            <a:ext cx="24153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5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5"/>
          <p:cNvSpPr txBox="1">
            <a:spLocks noGrp="1"/>
          </p:cNvSpPr>
          <p:nvPr>
            <p:ph type="title" idx="3"/>
          </p:nvPr>
        </p:nvSpPr>
        <p:spPr>
          <a:xfrm>
            <a:off x="3364436" y="3161292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5"/>
          <p:cNvSpPr txBox="1">
            <a:spLocks noGrp="1"/>
          </p:cNvSpPr>
          <p:nvPr>
            <p:ph type="subTitle" idx="4"/>
          </p:nvPr>
        </p:nvSpPr>
        <p:spPr>
          <a:xfrm>
            <a:off x="3364438" y="3618967"/>
            <a:ext cx="24153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5"/>
          <p:cNvSpPr txBox="1">
            <a:spLocks noGrp="1"/>
          </p:cNvSpPr>
          <p:nvPr>
            <p:ph type="title" idx="5"/>
          </p:nvPr>
        </p:nvSpPr>
        <p:spPr>
          <a:xfrm>
            <a:off x="5878749" y="3161292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5"/>
          <p:cNvSpPr txBox="1">
            <a:spLocks noGrp="1"/>
          </p:cNvSpPr>
          <p:nvPr>
            <p:ph type="subTitle" idx="6"/>
          </p:nvPr>
        </p:nvSpPr>
        <p:spPr>
          <a:xfrm>
            <a:off x="5878750" y="3618967"/>
            <a:ext cx="24153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5"/>
          <p:cNvSpPr/>
          <p:nvPr/>
        </p:nvSpPr>
        <p:spPr>
          <a:xfrm>
            <a:off x="326075" y="44934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5"/>
          <p:cNvSpPr/>
          <p:nvPr/>
        </p:nvSpPr>
        <p:spPr>
          <a:xfrm>
            <a:off x="7443300" y="482097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5"/>
          <p:cNvSpPr/>
          <p:nvPr/>
        </p:nvSpPr>
        <p:spPr>
          <a:xfrm>
            <a:off x="8040500" y="632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5"/>
          <p:cNvSpPr/>
          <p:nvPr/>
        </p:nvSpPr>
        <p:spPr>
          <a:xfrm>
            <a:off x="435350" y="16383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5"/>
          <p:cNvSpPr/>
          <p:nvPr/>
        </p:nvSpPr>
        <p:spPr>
          <a:xfrm>
            <a:off x="2924575" y="46079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5"/>
          <p:cNvSpPr/>
          <p:nvPr/>
        </p:nvSpPr>
        <p:spPr>
          <a:xfrm>
            <a:off x="8493875" y="41072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6" name="Google Shape;596;p15"/>
          <p:cNvGrpSpPr/>
          <p:nvPr/>
        </p:nvGrpSpPr>
        <p:grpSpPr>
          <a:xfrm>
            <a:off x="224750" y="2606563"/>
            <a:ext cx="311900" cy="314700"/>
            <a:chOff x="8571050" y="1873050"/>
            <a:chExt cx="311900" cy="314700"/>
          </a:xfrm>
        </p:grpSpPr>
        <p:sp>
          <p:nvSpPr>
            <p:cNvPr id="597" name="Google Shape;597;p15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" name="Google Shape;601;p15"/>
          <p:cNvGrpSpPr/>
          <p:nvPr/>
        </p:nvGrpSpPr>
        <p:grpSpPr>
          <a:xfrm rot="8927671" flipH="1">
            <a:off x="8064758" y="1508001"/>
            <a:ext cx="288970" cy="174347"/>
            <a:chOff x="4177750" y="2899175"/>
            <a:chExt cx="288975" cy="174350"/>
          </a:xfrm>
        </p:grpSpPr>
        <p:sp>
          <p:nvSpPr>
            <p:cNvPr id="602" name="Google Shape;602;p15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15"/>
          <p:cNvGrpSpPr/>
          <p:nvPr/>
        </p:nvGrpSpPr>
        <p:grpSpPr>
          <a:xfrm>
            <a:off x="5622300" y="4465975"/>
            <a:ext cx="581325" cy="169475"/>
            <a:chOff x="5393300" y="2420750"/>
            <a:chExt cx="581325" cy="169475"/>
          </a:xfrm>
        </p:grpSpPr>
        <p:sp>
          <p:nvSpPr>
            <p:cNvPr id="605" name="Google Shape;605;p15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_1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16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609" name="Google Shape;609;p1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4" name="Google Shape;634;p16"/>
          <p:cNvSpPr txBox="1">
            <a:spLocks noGrp="1"/>
          </p:cNvSpPr>
          <p:nvPr>
            <p:ph type="title"/>
          </p:nvPr>
        </p:nvSpPr>
        <p:spPr>
          <a:xfrm>
            <a:off x="2102221" y="16898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6"/>
          <p:cNvSpPr txBox="1">
            <a:spLocks noGrp="1"/>
          </p:cNvSpPr>
          <p:nvPr>
            <p:ph type="subTitle" idx="1"/>
          </p:nvPr>
        </p:nvSpPr>
        <p:spPr>
          <a:xfrm>
            <a:off x="2102221" y="21125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16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16"/>
          <p:cNvSpPr txBox="1">
            <a:spLocks noGrp="1"/>
          </p:cNvSpPr>
          <p:nvPr>
            <p:ph type="title" idx="3"/>
          </p:nvPr>
        </p:nvSpPr>
        <p:spPr>
          <a:xfrm>
            <a:off x="5788724" y="16898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4"/>
          </p:nvPr>
        </p:nvSpPr>
        <p:spPr>
          <a:xfrm>
            <a:off x="5788732" y="21125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5"/>
          </p:nvPr>
        </p:nvSpPr>
        <p:spPr>
          <a:xfrm>
            <a:off x="2102221" y="31460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6"/>
          <p:cNvSpPr txBox="1">
            <a:spLocks noGrp="1"/>
          </p:cNvSpPr>
          <p:nvPr>
            <p:ph type="subTitle" idx="6"/>
          </p:nvPr>
        </p:nvSpPr>
        <p:spPr>
          <a:xfrm>
            <a:off x="2102221" y="35686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6"/>
          <p:cNvSpPr txBox="1">
            <a:spLocks noGrp="1"/>
          </p:cNvSpPr>
          <p:nvPr>
            <p:ph type="title" idx="7"/>
          </p:nvPr>
        </p:nvSpPr>
        <p:spPr>
          <a:xfrm>
            <a:off x="5788724" y="31460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6"/>
          <p:cNvSpPr txBox="1">
            <a:spLocks noGrp="1"/>
          </p:cNvSpPr>
          <p:nvPr>
            <p:ph type="subTitle" idx="8"/>
          </p:nvPr>
        </p:nvSpPr>
        <p:spPr>
          <a:xfrm>
            <a:off x="5788732" y="35686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16"/>
          <p:cNvSpPr/>
          <p:nvPr/>
        </p:nvSpPr>
        <p:spPr>
          <a:xfrm>
            <a:off x="7988463" y="353202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6"/>
          <p:cNvSpPr/>
          <p:nvPr/>
        </p:nvSpPr>
        <p:spPr>
          <a:xfrm>
            <a:off x="7776088" y="11555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6"/>
          <p:cNvSpPr/>
          <p:nvPr/>
        </p:nvSpPr>
        <p:spPr>
          <a:xfrm>
            <a:off x="292600" y="27533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6"/>
          <p:cNvSpPr/>
          <p:nvPr/>
        </p:nvSpPr>
        <p:spPr>
          <a:xfrm>
            <a:off x="2463950" y="47299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6"/>
          <p:cNvSpPr/>
          <p:nvPr/>
        </p:nvSpPr>
        <p:spPr>
          <a:xfrm>
            <a:off x="374625" y="105365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16"/>
          <p:cNvGrpSpPr/>
          <p:nvPr/>
        </p:nvGrpSpPr>
        <p:grpSpPr>
          <a:xfrm>
            <a:off x="4797600" y="4685763"/>
            <a:ext cx="311900" cy="314700"/>
            <a:chOff x="8571050" y="1873050"/>
            <a:chExt cx="311900" cy="314700"/>
          </a:xfrm>
        </p:grpSpPr>
        <p:sp>
          <p:nvSpPr>
            <p:cNvPr id="649" name="Google Shape;649;p1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16"/>
          <p:cNvGrpSpPr/>
          <p:nvPr/>
        </p:nvGrpSpPr>
        <p:grpSpPr>
          <a:xfrm>
            <a:off x="1519559" y="931658"/>
            <a:ext cx="686239" cy="223927"/>
            <a:chOff x="3798300" y="2287225"/>
            <a:chExt cx="730975" cy="238525"/>
          </a:xfrm>
        </p:grpSpPr>
        <p:sp>
          <p:nvSpPr>
            <p:cNvPr id="654" name="Google Shape;654;p16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" name="Google Shape;656;p16"/>
          <p:cNvGrpSpPr/>
          <p:nvPr/>
        </p:nvGrpSpPr>
        <p:grpSpPr>
          <a:xfrm>
            <a:off x="8157895" y="4685773"/>
            <a:ext cx="545748" cy="159103"/>
            <a:chOff x="5393300" y="2420750"/>
            <a:chExt cx="581325" cy="169475"/>
          </a:xfrm>
        </p:grpSpPr>
        <p:sp>
          <p:nvSpPr>
            <p:cNvPr id="657" name="Google Shape;657;p16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_1_1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7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661" name="Google Shape;661;p1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17"/>
          <p:cNvSpPr txBox="1">
            <a:spLocks noGrp="1"/>
          </p:cNvSpPr>
          <p:nvPr>
            <p:ph type="title"/>
          </p:nvPr>
        </p:nvSpPr>
        <p:spPr>
          <a:xfrm>
            <a:off x="3463263" y="16487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7"/>
          <p:cNvSpPr txBox="1">
            <a:spLocks noGrp="1"/>
          </p:cNvSpPr>
          <p:nvPr>
            <p:ph type="subTitle" idx="1"/>
          </p:nvPr>
        </p:nvSpPr>
        <p:spPr>
          <a:xfrm>
            <a:off x="3463263" y="20714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7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7"/>
          <p:cNvSpPr txBox="1">
            <a:spLocks noGrp="1"/>
          </p:cNvSpPr>
          <p:nvPr>
            <p:ph type="title" idx="3"/>
          </p:nvPr>
        </p:nvSpPr>
        <p:spPr>
          <a:xfrm>
            <a:off x="6037947" y="16487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7"/>
          <p:cNvSpPr txBox="1">
            <a:spLocks noGrp="1"/>
          </p:cNvSpPr>
          <p:nvPr>
            <p:ph type="subTitle" idx="4"/>
          </p:nvPr>
        </p:nvSpPr>
        <p:spPr>
          <a:xfrm>
            <a:off x="6037954" y="20714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7"/>
          <p:cNvSpPr txBox="1">
            <a:spLocks noGrp="1"/>
          </p:cNvSpPr>
          <p:nvPr>
            <p:ph type="title" idx="5"/>
          </p:nvPr>
        </p:nvSpPr>
        <p:spPr>
          <a:xfrm>
            <a:off x="3463263" y="31049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6"/>
          </p:nvPr>
        </p:nvSpPr>
        <p:spPr>
          <a:xfrm>
            <a:off x="3463263" y="35275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title" idx="7"/>
          </p:nvPr>
        </p:nvSpPr>
        <p:spPr>
          <a:xfrm>
            <a:off x="6037947" y="31049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8"/>
          </p:nvPr>
        </p:nvSpPr>
        <p:spPr>
          <a:xfrm>
            <a:off x="6037954" y="35275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title" idx="9"/>
          </p:nvPr>
        </p:nvSpPr>
        <p:spPr>
          <a:xfrm>
            <a:off x="888572" y="164877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13"/>
          </p:nvPr>
        </p:nvSpPr>
        <p:spPr>
          <a:xfrm>
            <a:off x="888579" y="207142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title" idx="14"/>
          </p:nvPr>
        </p:nvSpPr>
        <p:spPr>
          <a:xfrm>
            <a:off x="888572" y="3104925"/>
            <a:ext cx="2223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15"/>
          </p:nvPr>
        </p:nvSpPr>
        <p:spPr>
          <a:xfrm>
            <a:off x="888579" y="3527575"/>
            <a:ext cx="22230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/>
          <p:nvPr/>
        </p:nvSpPr>
        <p:spPr>
          <a:xfrm>
            <a:off x="326075" y="44934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7"/>
          <p:cNvSpPr/>
          <p:nvPr/>
        </p:nvSpPr>
        <p:spPr>
          <a:xfrm>
            <a:off x="7443300" y="482097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7"/>
          <p:cNvSpPr/>
          <p:nvPr/>
        </p:nvSpPr>
        <p:spPr>
          <a:xfrm>
            <a:off x="6936650" y="5515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7"/>
          <p:cNvSpPr/>
          <p:nvPr/>
        </p:nvSpPr>
        <p:spPr>
          <a:xfrm>
            <a:off x="435350" y="16383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7"/>
          <p:cNvSpPr/>
          <p:nvPr/>
        </p:nvSpPr>
        <p:spPr>
          <a:xfrm>
            <a:off x="2607525" y="46079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7"/>
          <p:cNvSpPr/>
          <p:nvPr/>
        </p:nvSpPr>
        <p:spPr>
          <a:xfrm>
            <a:off x="8493875" y="418255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17"/>
          <p:cNvGrpSpPr/>
          <p:nvPr/>
        </p:nvGrpSpPr>
        <p:grpSpPr>
          <a:xfrm>
            <a:off x="224750" y="2606563"/>
            <a:ext cx="311900" cy="314700"/>
            <a:chOff x="8571050" y="1873050"/>
            <a:chExt cx="311900" cy="314700"/>
          </a:xfrm>
        </p:grpSpPr>
        <p:sp>
          <p:nvSpPr>
            <p:cNvPr id="706" name="Google Shape;706;p1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" name="Google Shape;710;p17"/>
          <p:cNvGrpSpPr/>
          <p:nvPr/>
        </p:nvGrpSpPr>
        <p:grpSpPr>
          <a:xfrm rot="8927671" flipH="1">
            <a:off x="8286283" y="1017201"/>
            <a:ext cx="288970" cy="174347"/>
            <a:chOff x="4177750" y="2899175"/>
            <a:chExt cx="288975" cy="174350"/>
          </a:xfrm>
        </p:grpSpPr>
        <p:sp>
          <p:nvSpPr>
            <p:cNvPr id="711" name="Google Shape;711;p17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17"/>
          <p:cNvGrpSpPr/>
          <p:nvPr/>
        </p:nvGrpSpPr>
        <p:grpSpPr>
          <a:xfrm>
            <a:off x="1709413" y="738500"/>
            <a:ext cx="581325" cy="169475"/>
            <a:chOff x="5393300" y="2420750"/>
            <a:chExt cx="581325" cy="169475"/>
          </a:xfrm>
        </p:grpSpPr>
        <p:sp>
          <p:nvSpPr>
            <p:cNvPr id="714" name="Google Shape;714;p17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18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718" name="Google Shape;718;p1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3" name="Google Shape;743;p18"/>
          <p:cNvSpPr txBox="1">
            <a:spLocks noGrp="1"/>
          </p:cNvSpPr>
          <p:nvPr>
            <p:ph type="title"/>
          </p:nvPr>
        </p:nvSpPr>
        <p:spPr>
          <a:xfrm>
            <a:off x="1307350" y="1461276"/>
            <a:ext cx="29553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subTitle" idx="1"/>
          </p:nvPr>
        </p:nvSpPr>
        <p:spPr>
          <a:xfrm>
            <a:off x="1307356" y="2050887"/>
            <a:ext cx="2955300" cy="2157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5" name="Google Shape;745;p18"/>
          <p:cNvSpPr txBox="1">
            <a:spLocks noGrp="1"/>
          </p:cNvSpPr>
          <p:nvPr>
            <p:ph type="title" idx="2"/>
          </p:nvPr>
        </p:nvSpPr>
        <p:spPr>
          <a:xfrm>
            <a:off x="4881355" y="1461276"/>
            <a:ext cx="29553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subTitle" idx="3"/>
          </p:nvPr>
        </p:nvSpPr>
        <p:spPr>
          <a:xfrm>
            <a:off x="4881350" y="2050887"/>
            <a:ext cx="2955300" cy="2157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title" idx="4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/>
          <p:nvPr/>
        </p:nvSpPr>
        <p:spPr>
          <a:xfrm>
            <a:off x="8703638" y="33476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8"/>
          <p:cNvSpPr/>
          <p:nvPr/>
        </p:nvSpPr>
        <p:spPr>
          <a:xfrm>
            <a:off x="7335888" y="8502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8"/>
          <p:cNvSpPr/>
          <p:nvPr/>
        </p:nvSpPr>
        <p:spPr>
          <a:xfrm>
            <a:off x="292600" y="27533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8"/>
          <p:cNvSpPr/>
          <p:nvPr/>
        </p:nvSpPr>
        <p:spPr>
          <a:xfrm>
            <a:off x="2749550" y="4844863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"/>
          <p:cNvSpPr/>
          <p:nvPr/>
        </p:nvSpPr>
        <p:spPr>
          <a:xfrm>
            <a:off x="374625" y="105365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8"/>
          <p:cNvSpPr/>
          <p:nvPr/>
        </p:nvSpPr>
        <p:spPr>
          <a:xfrm>
            <a:off x="640900" y="46098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>
            <a:off x="5032475" y="4607963"/>
            <a:ext cx="311900" cy="314700"/>
            <a:chOff x="8571050" y="1873050"/>
            <a:chExt cx="311900" cy="314700"/>
          </a:xfrm>
        </p:grpSpPr>
        <p:sp>
          <p:nvSpPr>
            <p:cNvPr id="755" name="Google Shape;755;p1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18"/>
          <p:cNvGrpSpPr/>
          <p:nvPr/>
        </p:nvGrpSpPr>
        <p:grpSpPr>
          <a:xfrm>
            <a:off x="2024509" y="539008"/>
            <a:ext cx="686239" cy="223927"/>
            <a:chOff x="3798300" y="2287225"/>
            <a:chExt cx="730975" cy="238525"/>
          </a:xfrm>
        </p:grpSpPr>
        <p:sp>
          <p:nvSpPr>
            <p:cNvPr id="760" name="Google Shape;760;p1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18"/>
          <p:cNvGrpSpPr/>
          <p:nvPr/>
        </p:nvGrpSpPr>
        <p:grpSpPr>
          <a:xfrm>
            <a:off x="8157895" y="4685773"/>
            <a:ext cx="545748" cy="159103"/>
            <a:chOff x="5393300" y="2420750"/>
            <a:chExt cx="581325" cy="169475"/>
          </a:xfrm>
        </p:grpSpPr>
        <p:sp>
          <p:nvSpPr>
            <p:cNvPr id="763" name="Google Shape;763;p18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_1_1_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1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767" name="Google Shape;767;p1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19"/>
          <p:cNvSpPr txBox="1">
            <a:spLocks noGrp="1"/>
          </p:cNvSpPr>
          <p:nvPr>
            <p:ph type="title"/>
          </p:nvPr>
        </p:nvSpPr>
        <p:spPr>
          <a:xfrm flipH="1">
            <a:off x="3395700" y="537376"/>
            <a:ext cx="2352600" cy="5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9"/>
          <p:cNvSpPr txBox="1">
            <a:spLocks noGrp="1"/>
          </p:cNvSpPr>
          <p:nvPr>
            <p:ph type="subTitle" idx="1"/>
          </p:nvPr>
        </p:nvSpPr>
        <p:spPr>
          <a:xfrm flipH="1">
            <a:off x="1142975" y="1275519"/>
            <a:ext cx="6857700" cy="1159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4" name="Google Shape;794;p19"/>
          <p:cNvSpPr txBox="1">
            <a:spLocks noGrp="1"/>
          </p:cNvSpPr>
          <p:nvPr>
            <p:ph type="title" idx="2"/>
          </p:nvPr>
        </p:nvSpPr>
        <p:spPr>
          <a:xfrm flipH="1">
            <a:off x="3395700" y="2710586"/>
            <a:ext cx="2352600" cy="5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9"/>
          <p:cNvSpPr txBox="1">
            <a:spLocks noGrp="1"/>
          </p:cNvSpPr>
          <p:nvPr>
            <p:ph type="subTitle" idx="3"/>
          </p:nvPr>
        </p:nvSpPr>
        <p:spPr>
          <a:xfrm flipH="1">
            <a:off x="1142975" y="3448873"/>
            <a:ext cx="6857700" cy="1159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6" name="Google Shape;796;p19"/>
          <p:cNvSpPr/>
          <p:nvPr/>
        </p:nvSpPr>
        <p:spPr>
          <a:xfrm>
            <a:off x="6582525" y="29529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9"/>
          <p:cNvSpPr/>
          <p:nvPr/>
        </p:nvSpPr>
        <p:spPr>
          <a:xfrm>
            <a:off x="2061788" y="30250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9"/>
          <p:cNvSpPr/>
          <p:nvPr/>
        </p:nvSpPr>
        <p:spPr>
          <a:xfrm>
            <a:off x="2869538" y="7073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9"/>
          <p:cNvSpPr/>
          <p:nvPr/>
        </p:nvSpPr>
        <p:spPr>
          <a:xfrm>
            <a:off x="8176850" y="48193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9"/>
          <p:cNvSpPr/>
          <p:nvPr/>
        </p:nvSpPr>
        <p:spPr>
          <a:xfrm>
            <a:off x="485250" y="5873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1" name="Google Shape;801;p19"/>
          <p:cNvGrpSpPr/>
          <p:nvPr/>
        </p:nvGrpSpPr>
        <p:grpSpPr>
          <a:xfrm>
            <a:off x="8617700" y="3448713"/>
            <a:ext cx="311900" cy="314700"/>
            <a:chOff x="8571050" y="1873050"/>
            <a:chExt cx="311900" cy="314700"/>
          </a:xfrm>
        </p:grpSpPr>
        <p:sp>
          <p:nvSpPr>
            <p:cNvPr id="802" name="Google Shape;802;p1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19"/>
          <p:cNvSpPr/>
          <p:nvPr/>
        </p:nvSpPr>
        <p:spPr>
          <a:xfrm rot="989451">
            <a:off x="6924573" y="861363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6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" name="Google Shape;808;p20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809" name="Google Shape;809;p2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20"/>
          <p:cNvSpPr txBox="1">
            <a:spLocks noGrp="1"/>
          </p:cNvSpPr>
          <p:nvPr>
            <p:ph type="title"/>
          </p:nvPr>
        </p:nvSpPr>
        <p:spPr>
          <a:xfrm flipH="1">
            <a:off x="3102450" y="3160800"/>
            <a:ext cx="44991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20"/>
          <p:cNvSpPr txBox="1">
            <a:spLocks noGrp="1"/>
          </p:cNvSpPr>
          <p:nvPr>
            <p:ph type="subTitle" idx="1"/>
          </p:nvPr>
        </p:nvSpPr>
        <p:spPr>
          <a:xfrm flipH="1">
            <a:off x="1542200" y="1274700"/>
            <a:ext cx="5101200" cy="15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0"/>
          <p:cNvSpPr/>
          <p:nvPr/>
        </p:nvSpPr>
        <p:spPr>
          <a:xfrm flipH="1">
            <a:off x="4251755" y="44934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20"/>
          <p:cNvSpPr/>
          <p:nvPr/>
        </p:nvSpPr>
        <p:spPr>
          <a:xfrm flipH="1">
            <a:off x="7966980" y="42932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20"/>
          <p:cNvSpPr/>
          <p:nvPr/>
        </p:nvSpPr>
        <p:spPr>
          <a:xfrm flipH="1">
            <a:off x="6376917" y="77342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20"/>
          <p:cNvSpPr/>
          <p:nvPr/>
        </p:nvSpPr>
        <p:spPr>
          <a:xfrm flipH="1">
            <a:off x="874980" y="35640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20"/>
          <p:cNvSpPr/>
          <p:nvPr/>
        </p:nvSpPr>
        <p:spPr>
          <a:xfrm flipH="1">
            <a:off x="4039105" y="38007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1" name="Google Shape;841;p20"/>
          <p:cNvGrpSpPr/>
          <p:nvPr/>
        </p:nvGrpSpPr>
        <p:grpSpPr>
          <a:xfrm flipH="1">
            <a:off x="6135930" y="4293263"/>
            <a:ext cx="311900" cy="314700"/>
            <a:chOff x="8571050" y="1873050"/>
            <a:chExt cx="311900" cy="314700"/>
          </a:xfrm>
        </p:grpSpPr>
        <p:sp>
          <p:nvSpPr>
            <p:cNvPr id="842" name="Google Shape;842;p2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20"/>
          <p:cNvSpPr/>
          <p:nvPr/>
        </p:nvSpPr>
        <p:spPr>
          <a:xfrm rot="-989451" flipH="1">
            <a:off x="1290283" y="752238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57" name="Google Shape;57;p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170425" y="2532250"/>
            <a:ext cx="38589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1488725" y="1000931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170425" y="3545650"/>
            <a:ext cx="42660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/>
          <p:nvPr/>
        </p:nvSpPr>
        <p:spPr>
          <a:xfrm flipH="1">
            <a:off x="360423" y="34986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 flipH="1">
            <a:off x="5370498" y="434402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flipH="1">
            <a:off x="8388248" y="46375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630173" y="3800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3"/>
          <p:cNvGrpSpPr/>
          <p:nvPr/>
        </p:nvGrpSpPr>
        <p:grpSpPr>
          <a:xfrm>
            <a:off x="3569448" y="1303738"/>
            <a:ext cx="529900" cy="149350"/>
            <a:chOff x="3898800" y="2624300"/>
            <a:chExt cx="529900" cy="149350"/>
          </a:xfrm>
        </p:grpSpPr>
        <p:sp>
          <p:nvSpPr>
            <p:cNvPr id="93" name="Google Shape;93;p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3"/>
          <p:cNvGrpSpPr/>
          <p:nvPr/>
        </p:nvGrpSpPr>
        <p:grpSpPr>
          <a:xfrm flipH="1">
            <a:off x="2809210" y="4718175"/>
            <a:ext cx="581325" cy="169475"/>
            <a:chOff x="5393300" y="2420750"/>
            <a:chExt cx="581325" cy="169475"/>
          </a:xfrm>
        </p:grpSpPr>
        <p:sp>
          <p:nvSpPr>
            <p:cNvPr id="96" name="Google Shape;96;p3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1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849" name="Google Shape;849;p2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4" name="Google Shape;874;p21"/>
          <p:cNvSpPr txBox="1">
            <a:spLocks noGrp="1"/>
          </p:cNvSpPr>
          <p:nvPr>
            <p:ph type="title"/>
          </p:nvPr>
        </p:nvSpPr>
        <p:spPr>
          <a:xfrm>
            <a:off x="2209938" y="808050"/>
            <a:ext cx="39693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8400"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21"/>
          <p:cNvSpPr txBox="1">
            <a:spLocks noGrp="1"/>
          </p:cNvSpPr>
          <p:nvPr>
            <p:ph type="subTitle" idx="1"/>
          </p:nvPr>
        </p:nvSpPr>
        <p:spPr>
          <a:xfrm>
            <a:off x="1577775" y="2240950"/>
            <a:ext cx="5233800" cy="2096700"/>
          </a:xfrm>
          <a:prstGeom prst="rect">
            <a:avLst/>
          </a:prstGeom>
          <a:noFill/>
          <a:ln w="19050" cap="rnd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21"/>
          <p:cNvSpPr/>
          <p:nvPr/>
        </p:nvSpPr>
        <p:spPr>
          <a:xfrm>
            <a:off x="4140013" y="47386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1"/>
          <p:cNvSpPr/>
          <p:nvPr/>
        </p:nvSpPr>
        <p:spPr>
          <a:xfrm>
            <a:off x="7252938" y="48649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1"/>
          <p:cNvSpPr/>
          <p:nvPr/>
        </p:nvSpPr>
        <p:spPr>
          <a:xfrm>
            <a:off x="1577775" y="48623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1"/>
          <p:cNvSpPr/>
          <p:nvPr/>
        </p:nvSpPr>
        <p:spPr>
          <a:xfrm>
            <a:off x="2436525" y="4408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1"/>
          <p:cNvSpPr/>
          <p:nvPr/>
        </p:nvSpPr>
        <p:spPr>
          <a:xfrm>
            <a:off x="321600" y="32960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21"/>
          <p:cNvSpPr/>
          <p:nvPr/>
        </p:nvSpPr>
        <p:spPr>
          <a:xfrm>
            <a:off x="6286213" y="8713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1"/>
          <p:cNvSpPr/>
          <p:nvPr/>
        </p:nvSpPr>
        <p:spPr>
          <a:xfrm>
            <a:off x="7368825" y="3208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21"/>
          <p:cNvGrpSpPr/>
          <p:nvPr/>
        </p:nvGrpSpPr>
        <p:grpSpPr>
          <a:xfrm>
            <a:off x="401325" y="603563"/>
            <a:ext cx="311900" cy="314700"/>
            <a:chOff x="8571050" y="1873050"/>
            <a:chExt cx="311900" cy="314700"/>
          </a:xfrm>
        </p:grpSpPr>
        <p:sp>
          <p:nvSpPr>
            <p:cNvPr id="884" name="Google Shape;884;p2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21"/>
          <p:cNvGrpSpPr/>
          <p:nvPr/>
        </p:nvGrpSpPr>
        <p:grpSpPr>
          <a:xfrm rot="-4179191">
            <a:off x="8432201" y="3341516"/>
            <a:ext cx="340423" cy="202574"/>
            <a:chOff x="3780075" y="2889150"/>
            <a:chExt cx="340425" cy="202575"/>
          </a:xfrm>
        </p:grpSpPr>
        <p:sp>
          <p:nvSpPr>
            <p:cNvPr id="889" name="Google Shape;889;p2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21"/>
          <p:cNvGrpSpPr/>
          <p:nvPr/>
        </p:nvGrpSpPr>
        <p:grpSpPr>
          <a:xfrm rot="8795091" flipH="1">
            <a:off x="1224504" y="1491052"/>
            <a:ext cx="288974" cy="174350"/>
            <a:chOff x="4177750" y="2899175"/>
            <a:chExt cx="288975" cy="174350"/>
          </a:xfrm>
        </p:grpSpPr>
        <p:sp>
          <p:nvSpPr>
            <p:cNvPr id="892" name="Google Shape;892;p21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2"/>
          <p:cNvSpPr txBox="1">
            <a:spLocks noGrp="1"/>
          </p:cNvSpPr>
          <p:nvPr>
            <p:ph type="title" hasCustomPrompt="1"/>
          </p:nvPr>
        </p:nvSpPr>
        <p:spPr>
          <a:xfrm>
            <a:off x="713225" y="535525"/>
            <a:ext cx="19938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823216" y="1423783"/>
            <a:ext cx="1773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 hasCustomPrompt="1"/>
          </p:nvPr>
        </p:nvSpPr>
        <p:spPr>
          <a:xfrm>
            <a:off x="3575100" y="1720259"/>
            <a:ext cx="19938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3685091" y="2608566"/>
            <a:ext cx="1773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 hasCustomPrompt="1"/>
          </p:nvPr>
        </p:nvSpPr>
        <p:spPr>
          <a:xfrm>
            <a:off x="6436975" y="2905042"/>
            <a:ext cx="19938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6546966" y="3793349"/>
            <a:ext cx="1773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1" name="Google Shape;901;p2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902" name="Google Shape;902;p2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7" name="Google Shape;927;p22"/>
          <p:cNvSpPr/>
          <p:nvPr/>
        </p:nvSpPr>
        <p:spPr>
          <a:xfrm>
            <a:off x="5955525" y="47791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2"/>
          <p:cNvSpPr/>
          <p:nvPr/>
        </p:nvSpPr>
        <p:spPr>
          <a:xfrm>
            <a:off x="3487500" y="477662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2"/>
          <p:cNvSpPr/>
          <p:nvPr/>
        </p:nvSpPr>
        <p:spPr>
          <a:xfrm>
            <a:off x="2525925" y="26318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2"/>
          <p:cNvSpPr/>
          <p:nvPr/>
        </p:nvSpPr>
        <p:spPr>
          <a:xfrm>
            <a:off x="4697350" y="384235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2"/>
          <p:cNvSpPr/>
          <p:nvPr/>
        </p:nvSpPr>
        <p:spPr>
          <a:xfrm>
            <a:off x="8671488" y="23039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2"/>
          <p:cNvSpPr/>
          <p:nvPr/>
        </p:nvSpPr>
        <p:spPr>
          <a:xfrm>
            <a:off x="5458700" y="309088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3" name="Google Shape;933;p22"/>
          <p:cNvGrpSpPr/>
          <p:nvPr/>
        </p:nvGrpSpPr>
        <p:grpSpPr>
          <a:xfrm>
            <a:off x="448300" y="2631900"/>
            <a:ext cx="311900" cy="314700"/>
            <a:chOff x="8571050" y="1873050"/>
            <a:chExt cx="311900" cy="314700"/>
          </a:xfrm>
        </p:grpSpPr>
        <p:sp>
          <p:nvSpPr>
            <p:cNvPr id="934" name="Google Shape;934;p2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22"/>
          <p:cNvGrpSpPr/>
          <p:nvPr/>
        </p:nvGrpSpPr>
        <p:grpSpPr>
          <a:xfrm rot="-4179191">
            <a:off x="8432201" y="3341516"/>
            <a:ext cx="340423" cy="202574"/>
            <a:chOff x="3780075" y="2889150"/>
            <a:chExt cx="340425" cy="202575"/>
          </a:xfrm>
        </p:grpSpPr>
        <p:sp>
          <p:nvSpPr>
            <p:cNvPr id="939" name="Google Shape;939;p22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2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22"/>
          <p:cNvGrpSpPr/>
          <p:nvPr/>
        </p:nvGrpSpPr>
        <p:grpSpPr>
          <a:xfrm rot="8795091" flipH="1">
            <a:off x="3599229" y="824440"/>
            <a:ext cx="288974" cy="174350"/>
            <a:chOff x="4177750" y="2899175"/>
            <a:chExt cx="288975" cy="174350"/>
          </a:xfrm>
        </p:grpSpPr>
        <p:sp>
          <p:nvSpPr>
            <p:cNvPr id="942" name="Google Shape;942;p22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2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7_1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oogle Shape;945;p23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946" name="Google Shape;946;p2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1" name="Google Shape;971;p23"/>
          <p:cNvSpPr txBox="1">
            <a:spLocks noGrp="1"/>
          </p:cNvSpPr>
          <p:nvPr>
            <p:ph type="title" hasCustomPrompt="1"/>
          </p:nvPr>
        </p:nvSpPr>
        <p:spPr>
          <a:xfrm>
            <a:off x="713225" y="1402251"/>
            <a:ext cx="19293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2" name="Google Shape;972;p23"/>
          <p:cNvSpPr txBox="1">
            <a:spLocks noGrp="1"/>
          </p:cNvSpPr>
          <p:nvPr>
            <p:ph type="subTitle" idx="1"/>
          </p:nvPr>
        </p:nvSpPr>
        <p:spPr>
          <a:xfrm>
            <a:off x="934775" y="3430346"/>
            <a:ext cx="1486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23"/>
          <p:cNvSpPr txBox="1">
            <a:spLocks noGrp="1"/>
          </p:cNvSpPr>
          <p:nvPr>
            <p:ph type="title" idx="2" hasCustomPrompt="1"/>
          </p:nvPr>
        </p:nvSpPr>
        <p:spPr>
          <a:xfrm>
            <a:off x="2642600" y="1402251"/>
            <a:ext cx="19293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4" name="Google Shape;974;p23"/>
          <p:cNvSpPr txBox="1">
            <a:spLocks noGrp="1"/>
          </p:cNvSpPr>
          <p:nvPr>
            <p:ph type="subTitle" idx="3"/>
          </p:nvPr>
        </p:nvSpPr>
        <p:spPr>
          <a:xfrm>
            <a:off x="2864150" y="3430348"/>
            <a:ext cx="1486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23"/>
          <p:cNvSpPr txBox="1">
            <a:spLocks noGrp="1"/>
          </p:cNvSpPr>
          <p:nvPr>
            <p:ph type="title" idx="4" hasCustomPrompt="1"/>
          </p:nvPr>
        </p:nvSpPr>
        <p:spPr>
          <a:xfrm>
            <a:off x="4571975" y="1402251"/>
            <a:ext cx="19293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6" name="Google Shape;976;p23"/>
          <p:cNvSpPr txBox="1">
            <a:spLocks noGrp="1"/>
          </p:cNvSpPr>
          <p:nvPr>
            <p:ph type="subTitle" idx="5"/>
          </p:nvPr>
        </p:nvSpPr>
        <p:spPr>
          <a:xfrm>
            <a:off x="4793525" y="3430346"/>
            <a:ext cx="1486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3"/>
          <p:cNvSpPr txBox="1">
            <a:spLocks noGrp="1"/>
          </p:cNvSpPr>
          <p:nvPr>
            <p:ph type="title" idx="6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3"/>
          <p:cNvSpPr txBox="1">
            <a:spLocks noGrp="1"/>
          </p:cNvSpPr>
          <p:nvPr>
            <p:ph type="title" idx="7"/>
          </p:nvPr>
        </p:nvSpPr>
        <p:spPr>
          <a:xfrm>
            <a:off x="934775" y="3027526"/>
            <a:ext cx="14862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title" idx="8"/>
          </p:nvPr>
        </p:nvSpPr>
        <p:spPr>
          <a:xfrm>
            <a:off x="2864150" y="3027526"/>
            <a:ext cx="14862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title" idx="9"/>
          </p:nvPr>
        </p:nvSpPr>
        <p:spPr>
          <a:xfrm>
            <a:off x="4793525" y="3027526"/>
            <a:ext cx="14862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 idx="13" hasCustomPrompt="1"/>
          </p:nvPr>
        </p:nvSpPr>
        <p:spPr>
          <a:xfrm>
            <a:off x="6501275" y="1402251"/>
            <a:ext cx="19293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2" name="Google Shape;982;p23"/>
          <p:cNvSpPr txBox="1">
            <a:spLocks noGrp="1"/>
          </p:cNvSpPr>
          <p:nvPr>
            <p:ph type="subTitle" idx="14"/>
          </p:nvPr>
        </p:nvSpPr>
        <p:spPr>
          <a:xfrm>
            <a:off x="6722825" y="3430346"/>
            <a:ext cx="1486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23"/>
          <p:cNvSpPr txBox="1">
            <a:spLocks noGrp="1"/>
          </p:cNvSpPr>
          <p:nvPr>
            <p:ph type="title" idx="15"/>
          </p:nvPr>
        </p:nvSpPr>
        <p:spPr>
          <a:xfrm>
            <a:off x="6722825" y="3027526"/>
            <a:ext cx="1486200" cy="38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84" name="Google Shape;984;p23"/>
          <p:cNvSpPr/>
          <p:nvPr/>
        </p:nvSpPr>
        <p:spPr>
          <a:xfrm>
            <a:off x="184975" y="283402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3"/>
          <p:cNvSpPr/>
          <p:nvPr/>
        </p:nvSpPr>
        <p:spPr>
          <a:xfrm>
            <a:off x="7163088" y="9582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3"/>
          <p:cNvSpPr/>
          <p:nvPr/>
        </p:nvSpPr>
        <p:spPr>
          <a:xfrm>
            <a:off x="218675" y="116965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3"/>
          <p:cNvSpPr/>
          <p:nvPr/>
        </p:nvSpPr>
        <p:spPr>
          <a:xfrm>
            <a:off x="6581900" y="47634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3"/>
          <p:cNvSpPr/>
          <p:nvPr/>
        </p:nvSpPr>
        <p:spPr>
          <a:xfrm>
            <a:off x="4411025" y="4452538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9" name="Google Shape;989;p23"/>
          <p:cNvGrpSpPr/>
          <p:nvPr/>
        </p:nvGrpSpPr>
        <p:grpSpPr>
          <a:xfrm>
            <a:off x="8552600" y="1513888"/>
            <a:ext cx="311900" cy="314700"/>
            <a:chOff x="8571050" y="1873050"/>
            <a:chExt cx="311900" cy="314700"/>
          </a:xfrm>
        </p:grpSpPr>
        <p:sp>
          <p:nvSpPr>
            <p:cNvPr id="990" name="Google Shape;990;p2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3"/>
          <p:cNvGrpSpPr/>
          <p:nvPr/>
        </p:nvGrpSpPr>
        <p:grpSpPr>
          <a:xfrm>
            <a:off x="498550" y="4406025"/>
            <a:ext cx="311900" cy="314700"/>
            <a:chOff x="8571050" y="1873050"/>
            <a:chExt cx="311900" cy="314700"/>
          </a:xfrm>
        </p:grpSpPr>
        <p:sp>
          <p:nvSpPr>
            <p:cNvPr id="995" name="Google Shape;995;p2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23"/>
          <p:cNvGrpSpPr/>
          <p:nvPr/>
        </p:nvGrpSpPr>
        <p:grpSpPr>
          <a:xfrm>
            <a:off x="1036400" y="590575"/>
            <a:ext cx="730975" cy="238525"/>
            <a:chOff x="3798300" y="2287225"/>
            <a:chExt cx="730975" cy="238525"/>
          </a:xfrm>
        </p:grpSpPr>
        <p:sp>
          <p:nvSpPr>
            <p:cNvPr id="1000" name="Google Shape;1000;p2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23"/>
          <p:cNvGrpSpPr/>
          <p:nvPr/>
        </p:nvGrpSpPr>
        <p:grpSpPr>
          <a:xfrm>
            <a:off x="8165825" y="4488700"/>
            <a:ext cx="529900" cy="149350"/>
            <a:chOff x="3898800" y="2624300"/>
            <a:chExt cx="529900" cy="149350"/>
          </a:xfrm>
        </p:grpSpPr>
        <p:sp>
          <p:nvSpPr>
            <p:cNvPr id="1003" name="Google Shape;1003;p2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24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07" name="Google Shape;1007;p2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2" name="Google Shape;1032;p24"/>
          <p:cNvSpPr txBox="1">
            <a:spLocks noGrp="1"/>
          </p:cNvSpPr>
          <p:nvPr>
            <p:ph type="title"/>
          </p:nvPr>
        </p:nvSpPr>
        <p:spPr>
          <a:xfrm>
            <a:off x="3650175" y="2532250"/>
            <a:ext cx="43206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3" name="Google Shape;1033;p24"/>
          <p:cNvSpPr txBox="1">
            <a:spLocks noGrp="1"/>
          </p:cNvSpPr>
          <p:nvPr>
            <p:ph type="title" idx="2" hasCustomPrompt="1"/>
          </p:nvPr>
        </p:nvSpPr>
        <p:spPr>
          <a:xfrm>
            <a:off x="6349924" y="1000925"/>
            <a:ext cx="16209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34" name="Google Shape;1034;p24"/>
          <p:cNvSpPr txBox="1">
            <a:spLocks noGrp="1"/>
          </p:cNvSpPr>
          <p:nvPr>
            <p:ph type="subTitle" idx="1"/>
          </p:nvPr>
        </p:nvSpPr>
        <p:spPr>
          <a:xfrm>
            <a:off x="3650175" y="3545650"/>
            <a:ext cx="42702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24"/>
          <p:cNvSpPr/>
          <p:nvPr/>
        </p:nvSpPr>
        <p:spPr>
          <a:xfrm flipH="1">
            <a:off x="4235673" y="30172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4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4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4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24"/>
          <p:cNvSpPr/>
          <p:nvPr/>
        </p:nvSpPr>
        <p:spPr>
          <a:xfrm flipH="1">
            <a:off x="4701123" y="45311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24"/>
          <p:cNvSpPr/>
          <p:nvPr/>
        </p:nvSpPr>
        <p:spPr>
          <a:xfrm flipH="1">
            <a:off x="8601460" y="41684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4"/>
          <p:cNvSpPr/>
          <p:nvPr/>
        </p:nvSpPr>
        <p:spPr>
          <a:xfrm flipH="1">
            <a:off x="935498" y="5355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2" name="Google Shape;1042;p24"/>
          <p:cNvGrpSpPr/>
          <p:nvPr/>
        </p:nvGrpSpPr>
        <p:grpSpPr>
          <a:xfrm>
            <a:off x="1984148" y="1499250"/>
            <a:ext cx="529900" cy="149350"/>
            <a:chOff x="3898800" y="2624300"/>
            <a:chExt cx="529900" cy="149350"/>
          </a:xfrm>
        </p:grpSpPr>
        <p:sp>
          <p:nvSpPr>
            <p:cNvPr id="1043" name="Google Shape;1043;p2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24"/>
          <p:cNvGrpSpPr/>
          <p:nvPr/>
        </p:nvGrpSpPr>
        <p:grpSpPr>
          <a:xfrm flipH="1">
            <a:off x="1714823" y="4593150"/>
            <a:ext cx="581325" cy="169475"/>
            <a:chOff x="5393300" y="2420750"/>
            <a:chExt cx="581325" cy="169475"/>
          </a:xfrm>
        </p:grpSpPr>
        <p:sp>
          <p:nvSpPr>
            <p:cNvPr id="1046" name="Google Shape;1046;p24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_1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25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50" name="Google Shape;1050;p2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5"/>
          <p:cNvSpPr txBox="1">
            <a:spLocks noGrp="1"/>
          </p:cNvSpPr>
          <p:nvPr>
            <p:ph type="title"/>
          </p:nvPr>
        </p:nvSpPr>
        <p:spPr>
          <a:xfrm>
            <a:off x="2436900" y="2532250"/>
            <a:ext cx="42702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6" name="Google Shape;1076;p25"/>
          <p:cNvSpPr txBox="1">
            <a:spLocks noGrp="1"/>
          </p:cNvSpPr>
          <p:nvPr>
            <p:ph type="title" idx="2" hasCustomPrompt="1"/>
          </p:nvPr>
        </p:nvSpPr>
        <p:spPr>
          <a:xfrm>
            <a:off x="3944100" y="1000931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77" name="Google Shape;1077;p25"/>
          <p:cNvSpPr txBox="1">
            <a:spLocks noGrp="1"/>
          </p:cNvSpPr>
          <p:nvPr>
            <p:ph type="subTitle" idx="1"/>
          </p:nvPr>
        </p:nvSpPr>
        <p:spPr>
          <a:xfrm>
            <a:off x="2436900" y="3545662"/>
            <a:ext cx="42702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25"/>
          <p:cNvSpPr/>
          <p:nvPr/>
        </p:nvSpPr>
        <p:spPr>
          <a:xfrm>
            <a:off x="5149850" y="470482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25"/>
          <p:cNvSpPr/>
          <p:nvPr/>
        </p:nvSpPr>
        <p:spPr>
          <a:xfrm>
            <a:off x="1188725" y="42932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5"/>
          <p:cNvSpPr/>
          <p:nvPr/>
        </p:nvSpPr>
        <p:spPr>
          <a:xfrm>
            <a:off x="2869538" y="7073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5"/>
          <p:cNvSpPr/>
          <p:nvPr/>
        </p:nvSpPr>
        <p:spPr>
          <a:xfrm>
            <a:off x="8388225" y="47217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5"/>
          <p:cNvSpPr/>
          <p:nvPr/>
        </p:nvSpPr>
        <p:spPr>
          <a:xfrm>
            <a:off x="552263" y="76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3" name="Google Shape;1083;p25"/>
          <p:cNvGrpSpPr/>
          <p:nvPr/>
        </p:nvGrpSpPr>
        <p:grpSpPr>
          <a:xfrm>
            <a:off x="2170700" y="4450613"/>
            <a:ext cx="311900" cy="314700"/>
            <a:chOff x="8571050" y="1873050"/>
            <a:chExt cx="311900" cy="314700"/>
          </a:xfrm>
        </p:grpSpPr>
        <p:sp>
          <p:nvSpPr>
            <p:cNvPr id="1084" name="Google Shape;1084;p25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5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5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5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25"/>
          <p:cNvSpPr/>
          <p:nvPr/>
        </p:nvSpPr>
        <p:spPr>
          <a:xfrm rot="989451">
            <a:off x="6924573" y="861363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_1_1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oogle Shape;1090;p26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91" name="Google Shape;1091;p2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6" name="Google Shape;1116;p26"/>
          <p:cNvSpPr txBox="1">
            <a:spLocks noGrp="1"/>
          </p:cNvSpPr>
          <p:nvPr>
            <p:ph type="title"/>
          </p:nvPr>
        </p:nvSpPr>
        <p:spPr>
          <a:xfrm>
            <a:off x="3677026" y="1861775"/>
            <a:ext cx="42702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7" name="Google Shape;1117;p26"/>
          <p:cNvSpPr txBox="1">
            <a:spLocks noGrp="1"/>
          </p:cNvSpPr>
          <p:nvPr>
            <p:ph type="title" idx="2" hasCustomPrompt="1"/>
          </p:nvPr>
        </p:nvSpPr>
        <p:spPr>
          <a:xfrm>
            <a:off x="1935363" y="1967119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18" name="Google Shape;1118;p26"/>
          <p:cNvSpPr txBox="1">
            <a:spLocks noGrp="1"/>
          </p:cNvSpPr>
          <p:nvPr>
            <p:ph type="subTitle" idx="1"/>
          </p:nvPr>
        </p:nvSpPr>
        <p:spPr>
          <a:xfrm>
            <a:off x="3677013" y="2828211"/>
            <a:ext cx="42702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9" name="Google Shape;1119;p26"/>
          <p:cNvSpPr/>
          <p:nvPr/>
        </p:nvSpPr>
        <p:spPr>
          <a:xfrm>
            <a:off x="7580575" y="39412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26"/>
          <p:cNvSpPr/>
          <p:nvPr/>
        </p:nvSpPr>
        <p:spPr>
          <a:xfrm>
            <a:off x="2087775" y="47795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26"/>
          <p:cNvSpPr/>
          <p:nvPr/>
        </p:nvSpPr>
        <p:spPr>
          <a:xfrm>
            <a:off x="2399575" y="89882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6"/>
          <p:cNvSpPr/>
          <p:nvPr/>
        </p:nvSpPr>
        <p:spPr>
          <a:xfrm>
            <a:off x="442663" y="30597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6"/>
          <p:cNvSpPr/>
          <p:nvPr/>
        </p:nvSpPr>
        <p:spPr>
          <a:xfrm>
            <a:off x="4092475" y="605238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26"/>
          <p:cNvSpPr/>
          <p:nvPr/>
        </p:nvSpPr>
        <p:spPr>
          <a:xfrm>
            <a:off x="5716338" y="108847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26"/>
          <p:cNvSpPr/>
          <p:nvPr/>
        </p:nvSpPr>
        <p:spPr>
          <a:xfrm>
            <a:off x="915925" y="16562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26"/>
          <p:cNvGrpSpPr/>
          <p:nvPr/>
        </p:nvGrpSpPr>
        <p:grpSpPr>
          <a:xfrm>
            <a:off x="5450525" y="4284600"/>
            <a:ext cx="311900" cy="314700"/>
            <a:chOff x="8571050" y="1873050"/>
            <a:chExt cx="311900" cy="314700"/>
          </a:xfrm>
        </p:grpSpPr>
        <p:sp>
          <p:nvSpPr>
            <p:cNvPr id="1127" name="Google Shape;1127;p2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26"/>
          <p:cNvGrpSpPr/>
          <p:nvPr/>
        </p:nvGrpSpPr>
        <p:grpSpPr>
          <a:xfrm flipH="1">
            <a:off x="7917350" y="2521938"/>
            <a:ext cx="730975" cy="238525"/>
            <a:chOff x="3798300" y="2287225"/>
            <a:chExt cx="730975" cy="238525"/>
          </a:xfrm>
        </p:grpSpPr>
        <p:sp>
          <p:nvSpPr>
            <p:cNvPr id="1132" name="Google Shape;1132;p26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6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26"/>
          <p:cNvGrpSpPr/>
          <p:nvPr/>
        </p:nvGrpSpPr>
        <p:grpSpPr>
          <a:xfrm flipH="1">
            <a:off x="3129650" y="4135250"/>
            <a:ext cx="529900" cy="149350"/>
            <a:chOff x="3898800" y="2624300"/>
            <a:chExt cx="529900" cy="149350"/>
          </a:xfrm>
        </p:grpSpPr>
        <p:sp>
          <p:nvSpPr>
            <p:cNvPr id="1135" name="Google Shape;1135;p26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6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27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139" name="Google Shape;1139;p2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4" name="Google Shape;1164;p27"/>
          <p:cNvSpPr txBox="1">
            <a:spLocks noGrp="1"/>
          </p:cNvSpPr>
          <p:nvPr>
            <p:ph type="title"/>
          </p:nvPr>
        </p:nvSpPr>
        <p:spPr>
          <a:xfrm flipH="1">
            <a:off x="5574175" y="968750"/>
            <a:ext cx="2856600" cy="21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27"/>
          <p:cNvSpPr txBox="1">
            <a:spLocks noGrp="1"/>
          </p:cNvSpPr>
          <p:nvPr>
            <p:ph type="subTitle" idx="1"/>
          </p:nvPr>
        </p:nvSpPr>
        <p:spPr>
          <a:xfrm flipH="1">
            <a:off x="4790550" y="3235162"/>
            <a:ext cx="36402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27"/>
          <p:cNvSpPr/>
          <p:nvPr/>
        </p:nvSpPr>
        <p:spPr>
          <a:xfrm>
            <a:off x="6334238" y="5928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27"/>
          <p:cNvSpPr/>
          <p:nvPr/>
        </p:nvSpPr>
        <p:spPr>
          <a:xfrm>
            <a:off x="4363363" y="399427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8" name="Google Shape;1168;p27"/>
          <p:cNvGrpSpPr/>
          <p:nvPr/>
        </p:nvGrpSpPr>
        <p:grpSpPr>
          <a:xfrm>
            <a:off x="8430750" y="4407838"/>
            <a:ext cx="311900" cy="314700"/>
            <a:chOff x="8571050" y="1873050"/>
            <a:chExt cx="311900" cy="314700"/>
          </a:xfrm>
        </p:grpSpPr>
        <p:sp>
          <p:nvSpPr>
            <p:cNvPr id="1169" name="Google Shape;1169;p2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27"/>
          <p:cNvGrpSpPr/>
          <p:nvPr/>
        </p:nvGrpSpPr>
        <p:grpSpPr>
          <a:xfrm>
            <a:off x="6405150" y="4490525"/>
            <a:ext cx="529900" cy="149350"/>
            <a:chOff x="3898800" y="2624300"/>
            <a:chExt cx="529900" cy="149350"/>
          </a:xfrm>
        </p:grpSpPr>
        <p:sp>
          <p:nvSpPr>
            <p:cNvPr id="1174" name="Google Shape;1174;p27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7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_1_1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" name="Google Shape;1177;p28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178" name="Google Shape;1178;p2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3" name="Google Shape;1203;p28"/>
          <p:cNvSpPr txBox="1">
            <a:spLocks noGrp="1"/>
          </p:cNvSpPr>
          <p:nvPr>
            <p:ph type="title"/>
          </p:nvPr>
        </p:nvSpPr>
        <p:spPr>
          <a:xfrm flipH="1">
            <a:off x="1143030" y="1301575"/>
            <a:ext cx="3714300" cy="10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8"/>
          <p:cNvSpPr txBox="1">
            <a:spLocks noGrp="1"/>
          </p:cNvSpPr>
          <p:nvPr>
            <p:ph type="subTitle" idx="1"/>
          </p:nvPr>
        </p:nvSpPr>
        <p:spPr>
          <a:xfrm flipH="1">
            <a:off x="1143425" y="2335075"/>
            <a:ext cx="6438600" cy="13659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8"/>
          <p:cNvSpPr/>
          <p:nvPr/>
        </p:nvSpPr>
        <p:spPr>
          <a:xfrm>
            <a:off x="3965250" y="95826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28"/>
          <p:cNvSpPr/>
          <p:nvPr/>
        </p:nvSpPr>
        <p:spPr>
          <a:xfrm>
            <a:off x="208500" y="28786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28"/>
          <p:cNvSpPr/>
          <p:nvPr/>
        </p:nvSpPr>
        <p:spPr>
          <a:xfrm>
            <a:off x="4673538" y="44460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28"/>
          <p:cNvSpPr/>
          <p:nvPr/>
        </p:nvSpPr>
        <p:spPr>
          <a:xfrm>
            <a:off x="353075" y="664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28"/>
          <p:cNvSpPr/>
          <p:nvPr/>
        </p:nvSpPr>
        <p:spPr>
          <a:xfrm>
            <a:off x="8579100" y="15605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28"/>
          <p:cNvSpPr/>
          <p:nvPr/>
        </p:nvSpPr>
        <p:spPr>
          <a:xfrm>
            <a:off x="6394938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1" name="Google Shape;1211;p28"/>
          <p:cNvGrpSpPr/>
          <p:nvPr/>
        </p:nvGrpSpPr>
        <p:grpSpPr>
          <a:xfrm>
            <a:off x="5220250" y="1443438"/>
            <a:ext cx="311900" cy="314700"/>
            <a:chOff x="8571050" y="1873050"/>
            <a:chExt cx="311900" cy="314700"/>
          </a:xfrm>
        </p:grpSpPr>
        <p:sp>
          <p:nvSpPr>
            <p:cNvPr id="1212" name="Google Shape;1212;p2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" name="Google Shape;1216;p28"/>
          <p:cNvGrpSpPr/>
          <p:nvPr/>
        </p:nvGrpSpPr>
        <p:grpSpPr>
          <a:xfrm>
            <a:off x="836125" y="4365463"/>
            <a:ext cx="311900" cy="314700"/>
            <a:chOff x="8571050" y="1873050"/>
            <a:chExt cx="311900" cy="314700"/>
          </a:xfrm>
        </p:grpSpPr>
        <p:sp>
          <p:nvSpPr>
            <p:cNvPr id="1217" name="Google Shape;1217;p2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28"/>
          <p:cNvGrpSpPr/>
          <p:nvPr/>
        </p:nvGrpSpPr>
        <p:grpSpPr>
          <a:xfrm>
            <a:off x="2029863" y="535513"/>
            <a:ext cx="730975" cy="238525"/>
            <a:chOff x="3798300" y="2287225"/>
            <a:chExt cx="730975" cy="238525"/>
          </a:xfrm>
        </p:grpSpPr>
        <p:sp>
          <p:nvSpPr>
            <p:cNvPr id="1222" name="Google Shape;1222;p2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28"/>
          <p:cNvGrpSpPr/>
          <p:nvPr/>
        </p:nvGrpSpPr>
        <p:grpSpPr>
          <a:xfrm>
            <a:off x="8049200" y="4100600"/>
            <a:ext cx="529900" cy="149350"/>
            <a:chOff x="3898800" y="2624300"/>
            <a:chExt cx="529900" cy="149350"/>
          </a:xfrm>
        </p:grpSpPr>
        <p:sp>
          <p:nvSpPr>
            <p:cNvPr id="1225" name="Google Shape;1225;p2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_1_2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2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229" name="Google Shape;1229;p2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4" name="Google Shape;1254;p29"/>
          <p:cNvSpPr txBox="1">
            <a:spLocks noGrp="1"/>
          </p:cNvSpPr>
          <p:nvPr>
            <p:ph type="title"/>
          </p:nvPr>
        </p:nvSpPr>
        <p:spPr>
          <a:xfrm flipH="1">
            <a:off x="865700" y="1771400"/>
            <a:ext cx="3960000" cy="7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9"/>
          <p:cNvSpPr txBox="1">
            <a:spLocks noGrp="1"/>
          </p:cNvSpPr>
          <p:nvPr>
            <p:ph type="subTitle" idx="1"/>
          </p:nvPr>
        </p:nvSpPr>
        <p:spPr>
          <a:xfrm flipH="1">
            <a:off x="865800" y="2566100"/>
            <a:ext cx="39600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9"/>
          <p:cNvSpPr/>
          <p:nvPr/>
        </p:nvSpPr>
        <p:spPr>
          <a:xfrm>
            <a:off x="2180325" y="5000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29"/>
          <p:cNvSpPr/>
          <p:nvPr/>
        </p:nvSpPr>
        <p:spPr>
          <a:xfrm>
            <a:off x="2983125" y="46098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29"/>
          <p:cNvSpPr/>
          <p:nvPr/>
        </p:nvSpPr>
        <p:spPr>
          <a:xfrm>
            <a:off x="265775" y="31135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29"/>
          <p:cNvSpPr/>
          <p:nvPr/>
        </p:nvSpPr>
        <p:spPr>
          <a:xfrm>
            <a:off x="6728588" y="5001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29"/>
          <p:cNvSpPr/>
          <p:nvPr/>
        </p:nvSpPr>
        <p:spPr>
          <a:xfrm>
            <a:off x="3359325" y="101971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29"/>
          <p:cNvSpPr/>
          <p:nvPr/>
        </p:nvSpPr>
        <p:spPr>
          <a:xfrm>
            <a:off x="7653575" y="436547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29"/>
          <p:cNvSpPr/>
          <p:nvPr/>
        </p:nvSpPr>
        <p:spPr>
          <a:xfrm>
            <a:off x="6077863" y="464015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3" name="Google Shape;1263;p29"/>
          <p:cNvGrpSpPr/>
          <p:nvPr/>
        </p:nvGrpSpPr>
        <p:grpSpPr>
          <a:xfrm>
            <a:off x="3791875" y="3813588"/>
            <a:ext cx="311900" cy="314700"/>
            <a:chOff x="8571050" y="1873050"/>
            <a:chExt cx="311900" cy="314700"/>
          </a:xfrm>
        </p:grpSpPr>
        <p:sp>
          <p:nvSpPr>
            <p:cNvPr id="1264" name="Google Shape;1264;p2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29"/>
          <p:cNvGrpSpPr/>
          <p:nvPr/>
        </p:nvGrpSpPr>
        <p:grpSpPr>
          <a:xfrm>
            <a:off x="877850" y="4192275"/>
            <a:ext cx="730975" cy="238525"/>
            <a:chOff x="3798300" y="2287225"/>
            <a:chExt cx="730975" cy="238525"/>
          </a:xfrm>
        </p:grpSpPr>
        <p:sp>
          <p:nvSpPr>
            <p:cNvPr id="1269" name="Google Shape;1269;p29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9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1" name="Google Shape;1271;p29"/>
          <p:cNvGrpSpPr/>
          <p:nvPr/>
        </p:nvGrpSpPr>
        <p:grpSpPr>
          <a:xfrm>
            <a:off x="8165825" y="3896275"/>
            <a:ext cx="529900" cy="149350"/>
            <a:chOff x="3898800" y="2624300"/>
            <a:chExt cx="529900" cy="149350"/>
          </a:xfrm>
        </p:grpSpPr>
        <p:sp>
          <p:nvSpPr>
            <p:cNvPr id="1272" name="Google Shape;1272;p2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_1_2_1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30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276" name="Google Shape;1276;p3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1" name="Google Shape;1301;p30"/>
          <p:cNvSpPr txBox="1">
            <a:spLocks noGrp="1"/>
          </p:cNvSpPr>
          <p:nvPr>
            <p:ph type="title"/>
          </p:nvPr>
        </p:nvSpPr>
        <p:spPr>
          <a:xfrm flipH="1">
            <a:off x="4318800" y="1732050"/>
            <a:ext cx="3959400" cy="7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30"/>
          <p:cNvSpPr txBox="1">
            <a:spLocks noGrp="1"/>
          </p:cNvSpPr>
          <p:nvPr>
            <p:ph type="subTitle" idx="1"/>
          </p:nvPr>
        </p:nvSpPr>
        <p:spPr>
          <a:xfrm flipH="1">
            <a:off x="4318975" y="2526750"/>
            <a:ext cx="39594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30"/>
          <p:cNvSpPr/>
          <p:nvPr/>
        </p:nvSpPr>
        <p:spPr>
          <a:xfrm flipH="1">
            <a:off x="7071213" y="5762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0"/>
          <p:cNvSpPr/>
          <p:nvPr/>
        </p:nvSpPr>
        <p:spPr>
          <a:xfrm>
            <a:off x="3335425" y="48799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0"/>
          <p:cNvSpPr/>
          <p:nvPr/>
        </p:nvSpPr>
        <p:spPr>
          <a:xfrm>
            <a:off x="478575" y="273772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0"/>
          <p:cNvSpPr/>
          <p:nvPr/>
        </p:nvSpPr>
        <p:spPr>
          <a:xfrm flipH="1">
            <a:off x="2561325" y="5763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0"/>
          <p:cNvSpPr/>
          <p:nvPr/>
        </p:nvSpPr>
        <p:spPr>
          <a:xfrm>
            <a:off x="353075" y="664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0"/>
          <p:cNvSpPr/>
          <p:nvPr/>
        </p:nvSpPr>
        <p:spPr>
          <a:xfrm>
            <a:off x="7254300" y="45274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0"/>
          <p:cNvSpPr/>
          <p:nvPr/>
        </p:nvSpPr>
        <p:spPr>
          <a:xfrm>
            <a:off x="4842088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0" name="Google Shape;1310;p30"/>
          <p:cNvGrpSpPr/>
          <p:nvPr/>
        </p:nvGrpSpPr>
        <p:grpSpPr>
          <a:xfrm>
            <a:off x="8336825" y="4085613"/>
            <a:ext cx="311900" cy="314700"/>
            <a:chOff x="8571050" y="1873050"/>
            <a:chExt cx="311900" cy="314700"/>
          </a:xfrm>
        </p:grpSpPr>
        <p:sp>
          <p:nvSpPr>
            <p:cNvPr id="1311" name="Google Shape;1311;p3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30"/>
          <p:cNvGrpSpPr/>
          <p:nvPr/>
        </p:nvGrpSpPr>
        <p:grpSpPr>
          <a:xfrm>
            <a:off x="4572000" y="1036450"/>
            <a:ext cx="730975" cy="238525"/>
            <a:chOff x="3798300" y="2287225"/>
            <a:chExt cx="730975" cy="238525"/>
          </a:xfrm>
        </p:grpSpPr>
        <p:sp>
          <p:nvSpPr>
            <p:cNvPr id="1316" name="Google Shape;1316;p3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8" name="Google Shape;1318;p30"/>
          <p:cNvGrpSpPr/>
          <p:nvPr/>
        </p:nvGrpSpPr>
        <p:grpSpPr>
          <a:xfrm>
            <a:off x="5594875" y="3812425"/>
            <a:ext cx="529900" cy="149350"/>
            <a:chOff x="3898800" y="2624300"/>
            <a:chExt cx="529900" cy="149350"/>
          </a:xfrm>
        </p:grpSpPr>
        <p:sp>
          <p:nvSpPr>
            <p:cNvPr id="1319" name="Google Shape;1319;p3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91300" y="1225850"/>
            <a:ext cx="7361400" cy="3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2" name="Google Shape;102;p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4"/>
          <p:cNvSpPr/>
          <p:nvPr/>
        </p:nvSpPr>
        <p:spPr>
          <a:xfrm>
            <a:off x="8718050" y="37798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5349125" y="49015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"/>
          <p:cNvSpPr/>
          <p:nvPr/>
        </p:nvSpPr>
        <p:spPr>
          <a:xfrm>
            <a:off x="350200" y="4565113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7166000" y="48149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891300" y="5918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233038" y="22637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>
            <a:off x="8118813" y="911138"/>
            <a:ext cx="311900" cy="314700"/>
            <a:chOff x="8571050" y="1873050"/>
            <a:chExt cx="311900" cy="314700"/>
          </a:xfrm>
        </p:grpSpPr>
        <p:sp>
          <p:nvSpPr>
            <p:cNvPr id="134" name="Google Shape;134;p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8165825" y="4533300"/>
            <a:ext cx="529900" cy="149350"/>
            <a:chOff x="3898800" y="2624300"/>
            <a:chExt cx="529900" cy="149350"/>
          </a:xfrm>
        </p:grpSpPr>
        <p:sp>
          <p:nvSpPr>
            <p:cNvPr id="139" name="Google Shape;139;p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4"/>
          <p:cNvGrpSpPr/>
          <p:nvPr/>
        </p:nvGrpSpPr>
        <p:grpSpPr>
          <a:xfrm rot="3651682">
            <a:off x="153345" y="1192019"/>
            <a:ext cx="340408" cy="202565"/>
            <a:chOff x="3780075" y="2889150"/>
            <a:chExt cx="340425" cy="202575"/>
          </a:xfrm>
        </p:grpSpPr>
        <p:sp>
          <p:nvSpPr>
            <p:cNvPr id="142" name="Google Shape;142;p4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_2_2"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31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323" name="Google Shape;1323;p3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31"/>
          <p:cNvSpPr txBox="1">
            <a:spLocks noGrp="1"/>
          </p:cNvSpPr>
          <p:nvPr>
            <p:ph type="title"/>
          </p:nvPr>
        </p:nvSpPr>
        <p:spPr>
          <a:xfrm flipH="1">
            <a:off x="865691" y="1771400"/>
            <a:ext cx="3959100" cy="7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31"/>
          <p:cNvSpPr txBox="1">
            <a:spLocks noGrp="1"/>
          </p:cNvSpPr>
          <p:nvPr>
            <p:ph type="subTitle" idx="1"/>
          </p:nvPr>
        </p:nvSpPr>
        <p:spPr>
          <a:xfrm flipH="1">
            <a:off x="865871" y="2566100"/>
            <a:ext cx="39591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0" name="Google Shape;1350;p31"/>
          <p:cNvSpPr/>
          <p:nvPr/>
        </p:nvSpPr>
        <p:spPr>
          <a:xfrm>
            <a:off x="8157838" y="27523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31"/>
          <p:cNvSpPr/>
          <p:nvPr/>
        </p:nvSpPr>
        <p:spPr>
          <a:xfrm>
            <a:off x="6830913" y="3570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1"/>
          <p:cNvSpPr/>
          <p:nvPr/>
        </p:nvSpPr>
        <p:spPr>
          <a:xfrm>
            <a:off x="178600" y="2965588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31"/>
          <p:cNvSpPr/>
          <p:nvPr/>
        </p:nvSpPr>
        <p:spPr>
          <a:xfrm>
            <a:off x="2503575" y="418273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1"/>
          <p:cNvSpPr/>
          <p:nvPr/>
        </p:nvSpPr>
        <p:spPr>
          <a:xfrm>
            <a:off x="653250" y="7605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1"/>
          <p:cNvSpPr/>
          <p:nvPr/>
        </p:nvSpPr>
        <p:spPr>
          <a:xfrm>
            <a:off x="653250" y="41416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6" name="Google Shape;1356;p31"/>
          <p:cNvGrpSpPr/>
          <p:nvPr/>
        </p:nvGrpSpPr>
        <p:grpSpPr>
          <a:xfrm>
            <a:off x="5032475" y="4607963"/>
            <a:ext cx="311900" cy="314700"/>
            <a:chOff x="8571050" y="1873050"/>
            <a:chExt cx="311900" cy="314700"/>
          </a:xfrm>
        </p:grpSpPr>
        <p:sp>
          <p:nvSpPr>
            <p:cNvPr id="1357" name="Google Shape;1357;p3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31"/>
          <p:cNvGrpSpPr/>
          <p:nvPr/>
        </p:nvGrpSpPr>
        <p:grpSpPr>
          <a:xfrm>
            <a:off x="3214984" y="795408"/>
            <a:ext cx="686239" cy="223927"/>
            <a:chOff x="3798300" y="2287225"/>
            <a:chExt cx="730975" cy="238525"/>
          </a:xfrm>
        </p:grpSpPr>
        <p:sp>
          <p:nvSpPr>
            <p:cNvPr id="1362" name="Google Shape;1362;p31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1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31"/>
          <p:cNvGrpSpPr/>
          <p:nvPr/>
        </p:nvGrpSpPr>
        <p:grpSpPr>
          <a:xfrm>
            <a:off x="8157895" y="4685773"/>
            <a:ext cx="545748" cy="159103"/>
            <a:chOff x="5393300" y="2420750"/>
            <a:chExt cx="581325" cy="169475"/>
          </a:xfrm>
        </p:grpSpPr>
        <p:sp>
          <p:nvSpPr>
            <p:cNvPr id="1365" name="Google Shape;1365;p31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_1_2_2_1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8" name="Google Shape;1368;p3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369" name="Google Shape;1369;p3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4" name="Google Shape;1394;p32"/>
          <p:cNvSpPr txBox="1">
            <a:spLocks noGrp="1"/>
          </p:cNvSpPr>
          <p:nvPr>
            <p:ph type="title"/>
          </p:nvPr>
        </p:nvSpPr>
        <p:spPr>
          <a:xfrm>
            <a:off x="2781150" y="1430400"/>
            <a:ext cx="35817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32"/>
          <p:cNvSpPr txBox="1">
            <a:spLocks noGrp="1"/>
          </p:cNvSpPr>
          <p:nvPr>
            <p:ph type="subTitle" idx="1"/>
          </p:nvPr>
        </p:nvSpPr>
        <p:spPr>
          <a:xfrm>
            <a:off x="2781150" y="2286625"/>
            <a:ext cx="3581700" cy="217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32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397" name="Google Shape;1397;p32"/>
          <p:cNvSpPr/>
          <p:nvPr/>
        </p:nvSpPr>
        <p:spPr>
          <a:xfrm>
            <a:off x="8744475" y="315472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32"/>
          <p:cNvSpPr/>
          <p:nvPr/>
        </p:nvSpPr>
        <p:spPr>
          <a:xfrm>
            <a:off x="1771375" y="48183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32"/>
          <p:cNvSpPr/>
          <p:nvPr/>
        </p:nvSpPr>
        <p:spPr>
          <a:xfrm>
            <a:off x="1770113" y="492663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32"/>
          <p:cNvSpPr/>
          <p:nvPr/>
        </p:nvSpPr>
        <p:spPr>
          <a:xfrm>
            <a:off x="250238" y="3763063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32"/>
          <p:cNvSpPr/>
          <p:nvPr/>
        </p:nvSpPr>
        <p:spPr>
          <a:xfrm>
            <a:off x="8261475" y="86966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2"/>
          <p:cNvSpPr/>
          <p:nvPr/>
        </p:nvSpPr>
        <p:spPr>
          <a:xfrm>
            <a:off x="7064300" y="5389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32"/>
          <p:cNvSpPr/>
          <p:nvPr/>
        </p:nvSpPr>
        <p:spPr>
          <a:xfrm>
            <a:off x="1926900" y="17135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4" name="Google Shape;1404;p32"/>
          <p:cNvGrpSpPr/>
          <p:nvPr/>
        </p:nvGrpSpPr>
        <p:grpSpPr>
          <a:xfrm>
            <a:off x="6950888" y="4607963"/>
            <a:ext cx="311900" cy="314700"/>
            <a:chOff x="8571050" y="1873050"/>
            <a:chExt cx="311900" cy="314700"/>
          </a:xfrm>
        </p:grpSpPr>
        <p:sp>
          <p:nvSpPr>
            <p:cNvPr id="1405" name="Google Shape;1405;p3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32"/>
          <p:cNvGrpSpPr/>
          <p:nvPr/>
        </p:nvGrpSpPr>
        <p:grpSpPr>
          <a:xfrm flipH="1">
            <a:off x="6950900" y="3533575"/>
            <a:ext cx="730975" cy="238525"/>
            <a:chOff x="3798300" y="2287225"/>
            <a:chExt cx="730975" cy="238525"/>
          </a:xfrm>
        </p:grpSpPr>
        <p:sp>
          <p:nvSpPr>
            <p:cNvPr id="1410" name="Google Shape;1410;p3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2"/>
          <p:cNvGrpSpPr/>
          <p:nvPr/>
        </p:nvGrpSpPr>
        <p:grpSpPr>
          <a:xfrm flipH="1">
            <a:off x="4206325" y="4818375"/>
            <a:ext cx="529900" cy="149350"/>
            <a:chOff x="3898800" y="2624300"/>
            <a:chExt cx="529900" cy="149350"/>
          </a:xfrm>
        </p:grpSpPr>
        <p:sp>
          <p:nvSpPr>
            <p:cNvPr id="1413" name="Google Shape;1413;p32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oogle Shape;1416;p33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417" name="Google Shape;1417;p3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2" name="Google Shape;1442;p33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33"/>
          <p:cNvSpPr/>
          <p:nvPr/>
        </p:nvSpPr>
        <p:spPr>
          <a:xfrm>
            <a:off x="4781300" y="48014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33"/>
          <p:cNvSpPr/>
          <p:nvPr/>
        </p:nvSpPr>
        <p:spPr>
          <a:xfrm>
            <a:off x="1055050" y="47208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33"/>
          <p:cNvSpPr/>
          <p:nvPr/>
        </p:nvSpPr>
        <p:spPr>
          <a:xfrm>
            <a:off x="1397450" y="449788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33"/>
          <p:cNvSpPr/>
          <p:nvPr/>
        </p:nvSpPr>
        <p:spPr>
          <a:xfrm>
            <a:off x="274538" y="363143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3"/>
          <p:cNvSpPr/>
          <p:nvPr/>
        </p:nvSpPr>
        <p:spPr>
          <a:xfrm>
            <a:off x="8687225" y="34949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3"/>
          <p:cNvSpPr/>
          <p:nvPr/>
        </p:nvSpPr>
        <p:spPr>
          <a:xfrm>
            <a:off x="274550" y="7373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9" name="Google Shape;1449;p33"/>
          <p:cNvGrpSpPr/>
          <p:nvPr/>
        </p:nvGrpSpPr>
        <p:grpSpPr>
          <a:xfrm>
            <a:off x="8460400" y="4656113"/>
            <a:ext cx="311900" cy="314700"/>
            <a:chOff x="8571050" y="1873050"/>
            <a:chExt cx="311900" cy="314700"/>
          </a:xfrm>
        </p:grpSpPr>
        <p:sp>
          <p:nvSpPr>
            <p:cNvPr id="1450" name="Google Shape;1450;p3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33"/>
          <p:cNvGrpSpPr/>
          <p:nvPr/>
        </p:nvGrpSpPr>
        <p:grpSpPr>
          <a:xfrm>
            <a:off x="2972900" y="1716325"/>
            <a:ext cx="730975" cy="238525"/>
            <a:chOff x="3798300" y="2287225"/>
            <a:chExt cx="730975" cy="238525"/>
          </a:xfrm>
        </p:grpSpPr>
        <p:sp>
          <p:nvSpPr>
            <p:cNvPr id="1455" name="Google Shape;1455;p3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3"/>
          <p:cNvGrpSpPr/>
          <p:nvPr/>
        </p:nvGrpSpPr>
        <p:grpSpPr>
          <a:xfrm>
            <a:off x="7609842" y="706550"/>
            <a:ext cx="962713" cy="1213777"/>
            <a:chOff x="7609842" y="706550"/>
            <a:chExt cx="962713" cy="1213777"/>
          </a:xfrm>
        </p:grpSpPr>
        <p:sp>
          <p:nvSpPr>
            <p:cNvPr id="1458" name="Google Shape;1458;p33"/>
            <p:cNvSpPr/>
            <p:nvPr/>
          </p:nvSpPr>
          <p:spPr>
            <a:xfrm rot="989648">
              <a:off x="7706865" y="799316"/>
              <a:ext cx="768667" cy="794946"/>
            </a:xfrm>
            <a:custGeom>
              <a:avLst/>
              <a:gdLst/>
              <a:ahLst/>
              <a:cxnLst/>
              <a:rect l="l" t="t" r="r" b="b"/>
              <a:pathLst>
                <a:path w="30890" h="31943" extrusionOk="0">
                  <a:moveTo>
                    <a:pt x="14271" y="905"/>
                  </a:moveTo>
                  <a:cubicBezTo>
                    <a:pt x="15661" y="905"/>
                    <a:pt x="17062" y="1085"/>
                    <a:pt x="18414" y="1421"/>
                  </a:cubicBezTo>
                  <a:cubicBezTo>
                    <a:pt x="20882" y="2021"/>
                    <a:pt x="23184" y="3122"/>
                    <a:pt x="25218" y="4623"/>
                  </a:cubicBezTo>
                  <a:cubicBezTo>
                    <a:pt x="26953" y="5958"/>
                    <a:pt x="28487" y="7692"/>
                    <a:pt x="29188" y="9760"/>
                  </a:cubicBezTo>
                  <a:cubicBezTo>
                    <a:pt x="29688" y="11295"/>
                    <a:pt x="29722" y="13029"/>
                    <a:pt x="29688" y="14630"/>
                  </a:cubicBezTo>
                  <a:cubicBezTo>
                    <a:pt x="29655" y="16432"/>
                    <a:pt x="29321" y="18200"/>
                    <a:pt x="28688" y="19868"/>
                  </a:cubicBezTo>
                  <a:cubicBezTo>
                    <a:pt x="27654" y="22536"/>
                    <a:pt x="25552" y="24671"/>
                    <a:pt x="22917" y="25772"/>
                  </a:cubicBezTo>
                  <a:cubicBezTo>
                    <a:pt x="22283" y="26039"/>
                    <a:pt x="21649" y="26239"/>
                    <a:pt x="20982" y="26372"/>
                  </a:cubicBezTo>
                  <a:cubicBezTo>
                    <a:pt x="20782" y="26439"/>
                    <a:pt x="20649" y="26639"/>
                    <a:pt x="20649" y="26839"/>
                  </a:cubicBezTo>
                  <a:lnTo>
                    <a:pt x="20649" y="31009"/>
                  </a:lnTo>
                  <a:lnTo>
                    <a:pt x="9919" y="31009"/>
                  </a:lnTo>
                  <a:cubicBezTo>
                    <a:pt x="9954" y="29624"/>
                    <a:pt x="10011" y="28218"/>
                    <a:pt x="10041" y="26839"/>
                  </a:cubicBezTo>
                  <a:cubicBezTo>
                    <a:pt x="10027" y="26717"/>
                    <a:pt x="9977" y="26622"/>
                    <a:pt x="9907" y="26552"/>
                  </a:cubicBezTo>
                  <a:lnTo>
                    <a:pt x="9907" y="26552"/>
                  </a:lnTo>
                  <a:cubicBezTo>
                    <a:pt x="9721" y="26289"/>
                    <a:pt x="9324" y="26164"/>
                    <a:pt x="9074" y="26039"/>
                  </a:cubicBezTo>
                  <a:cubicBezTo>
                    <a:pt x="8507" y="25772"/>
                    <a:pt x="7973" y="25505"/>
                    <a:pt x="7439" y="25205"/>
                  </a:cubicBezTo>
                  <a:cubicBezTo>
                    <a:pt x="5805" y="24337"/>
                    <a:pt x="4370" y="23170"/>
                    <a:pt x="3269" y="21736"/>
                  </a:cubicBezTo>
                  <a:cubicBezTo>
                    <a:pt x="1768" y="19667"/>
                    <a:pt x="1068" y="17166"/>
                    <a:pt x="1268" y="14630"/>
                  </a:cubicBezTo>
                  <a:cubicBezTo>
                    <a:pt x="1368" y="12796"/>
                    <a:pt x="1768" y="10961"/>
                    <a:pt x="2402" y="9227"/>
                  </a:cubicBezTo>
                  <a:cubicBezTo>
                    <a:pt x="2869" y="7826"/>
                    <a:pt x="3570" y="6458"/>
                    <a:pt x="4504" y="5257"/>
                  </a:cubicBezTo>
                  <a:cubicBezTo>
                    <a:pt x="6908" y="2197"/>
                    <a:pt x="10550" y="905"/>
                    <a:pt x="14271" y="905"/>
                  </a:cubicBezTo>
                  <a:close/>
                  <a:moveTo>
                    <a:pt x="14198" y="1"/>
                  </a:moveTo>
                  <a:cubicBezTo>
                    <a:pt x="11110" y="1"/>
                    <a:pt x="8063" y="840"/>
                    <a:pt x="5604" y="2822"/>
                  </a:cubicBezTo>
                  <a:cubicBezTo>
                    <a:pt x="3069" y="4923"/>
                    <a:pt x="1668" y="7959"/>
                    <a:pt x="868" y="11128"/>
                  </a:cubicBezTo>
                  <a:cubicBezTo>
                    <a:pt x="101" y="14097"/>
                    <a:pt x="0" y="17332"/>
                    <a:pt x="1301" y="20201"/>
                  </a:cubicBezTo>
                  <a:cubicBezTo>
                    <a:pt x="2202" y="22169"/>
                    <a:pt x="3636" y="23870"/>
                    <a:pt x="5471" y="25105"/>
                  </a:cubicBezTo>
                  <a:cubicBezTo>
                    <a:pt x="6605" y="25805"/>
                    <a:pt x="7773" y="26472"/>
                    <a:pt x="9007" y="27039"/>
                  </a:cubicBezTo>
                  <a:cubicBezTo>
                    <a:pt x="9037" y="27054"/>
                    <a:pt x="9067" y="27069"/>
                    <a:pt x="9097" y="27084"/>
                  </a:cubicBezTo>
                  <a:lnTo>
                    <a:pt x="9097" y="27084"/>
                  </a:lnTo>
                  <a:cubicBezTo>
                    <a:pt x="9037" y="28540"/>
                    <a:pt x="9005" y="30023"/>
                    <a:pt x="8974" y="31476"/>
                  </a:cubicBezTo>
                  <a:cubicBezTo>
                    <a:pt x="8974" y="31743"/>
                    <a:pt x="9174" y="31943"/>
                    <a:pt x="9441" y="31943"/>
                  </a:cubicBezTo>
                  <a:lnTo>
                    <a:pt x="21116" y="31943"/>
                  </a:lnTo>
                  <a:cubicBezTo>
                    <a:pt x="21349" y="31943"/>
                    <a:pt x="21583" y="31743"/>
                    <a:pt x="21583" y="31476"/>
                  </a:cubicBezTo>
                  <a:lnTo>
                    <a:pt x="21583" y="27194"/>
                  </a:lnTo>
                  <a:lnTo>
                    <a:pt x="21583" y="27194"/>
                  </a:lnTo>
                  <a:cubicBezTo>
                    <a:pt x="24314" y="26505"/>
                    <a:pt x="26719" y="24844"/>
                    <a:pt x="28354" y="22536"/>
                  </a:cubicBezTo>
                  <a:cubicBezTo>
                    <a:pt x="30489" y="19434"/>
                    <a:pt x="30889" y="15464"/>
                    <a:pt x="30522" y="11762"/>
                  </a:cubicBezTo>
                  <a:cubicBezTo>
                    <a:pt x="30422" y="10527"/>
                    <a:pt x="30089" y="9327"/>
                    <a:pt x="29555" y="8226"/>
                  </a:cubicBezTo>
                  <a:cubicBezTo>
                    <a:pt x="29021" y="7225"/>
                    <a:pt x="28354" y="6258"/>
                    <a:pt x="27520" y="5457"/>
                  </a:cubicBezTo>
                  <a:cubicBezTo>
                    <a:pt x="25685" y="3589"/>
                    <a:pt x="23451" y="2188"/>
                    <a:pt x="20982" y="1288"/>
                  </a:cubicBezTo>
                  <a:cubicBezTo>
                    <a:pt x="18852" y="473"/>
                    <a:pt x="16514" y="1"/>
                    <a:pt x="14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 rot="989648">
              <a:off x="7740797" y="1550275"/>
              <a:ext cx="432484" cy="144217"/>
            </a:xfrm>
            <a:custGeom>
              <a:avLst/>
              <a:gdLst/>
              <a:ahLst/>
              <a:cxnLst/>
              <a:rect l="l" t="t" r="r" b="b"/>
              <a:pathLst>
                <a:path w="17380" h="5795" extrusionOk="0">
                  <a:moveTo>
                    <a:pt x="2825" y="0"/>
                  </a:moveTo>
                  <a:cubicBezTo>
                    <a:pt x="2210" y="0"/>
                    <a:pt x="1627" y="195"/>
                    <a:pt x="1101" y="504"/>
                  </a:cubicBezTo>
                  <a:cubicBezTo>
                    <a:pt x="401" y="1005"/>
                    <a:pt x="0" y="1838"/>
                    <a:pt x="67" y="2706"/>
                  </a:cubicBezTo>
                  <a:cubicBezTo>
                    <a:pt x="67" y="4340"/>
                    <a:pt x="1501" y="5141"/>
                    <a:pt x="2902" y="5474"/>
                  </a:cubicBezTo>
                  <a:cubicBezTo>
                    <a:pt x="4103" y="5688"/>
                    <a:pt x="5326" y="5795"/>
                    <a:pt x="6535" y="5795"/>
                  </a:cubicBezTo>
                  <a:cubicBezTo>
                    <a:pt x="6837" y="5795"/>
                    <a:pt x="7139" y="5788"/>
                    <a:pt x="7439" y="5775"/>
                  </a:cubicBezTo>
                  <a:cubicBezTo>
                    <a:pt x="9107" y="5775"/>
                    <a:pt x="10741" y="5775"/>
                    <a:pt x="12409" y="5708"/>
                  </a:cubicBezTo>
                  <a:cubicBezTo>
                    <a:pt x="13510" y="5708"/>
                    <a:pt x="14644" y="5574"/>
                    <a:pt x="15745" y="5374"/>
                  </a:cubicBezTo>
                  <a:cubicBezTo>
                    <a:pt x="16345" y="5274"/>
                    <a:pt x="16846" y="4874"/>
                    <a:pt x="17046" y="4274"/>
                  </a:cubicBezTo>
                  <a:cubicBezTo>
                    <a:pt x="17346" y="3440"/>
                    <a:pt x="17379" y="2506"/>
                    <a:pt x="17146" y="1638"/>
                  </a:cubicBezTo>
                  <a:cubicBezTo>
                    <a:pt x="16779" y="538"/>
                    <a:pt x="15778" y="4"/>
                    <a:pt x="14644" y="4"/>
                  </a:cubicBezTo>
                  <a:cubicBezTo>
                    <a:pt x="14077" y="37"/>
                    <a:pt x="14077" y="871"/>
                    <a:pt x="14644" y="938"/>
                  </a:cubicBezTo>
                  <a:cubicBezTo>
                    <a:pt x="15445" y="938"/>
                    <a:pt x="16079" y="1271"/>
                    <a:pt x="16279" y="2072"/>
                  </a:cubicBezTo>
                  <a:cubicBezTo>
                    <a:pt x="16412" y="2672"/>
                    <a:pt x="16379" y="3306"/>
                    <a:pt x="16179" y="3907"/>
                  </a:cubicBezTo>
                  <a:cubicBezTo>
                    <a:pt x="16145" y="4007"/>
                    <a:pt x="16112" y="4140"/>
                    <a:pt x="16045" y="4240"/>
                  </a:cubicBezTo>
                  <a:cubicBezTo>
                    <a:pt x="15845" y="4340"/>
                    <a:pt x="15612" y="4440"/>
                    <a:pt x="15378" y="4474"/>
                  </a:cubicBezTo>
                  <a:cubicBezTo>
                    <a:pt x="14477" y="4640"/>
                    <a:pt x="13543" y="4741"/>
                    <a:pt x="12609" y="4774"/>
                  </a:cubicBezTo>
                  <a:cubicBezTo>
                    <a:pt x="11275" y="4841"/>
                    <a:pt x="9941" y="4841"/>
                    <a:pt x="8607" y="4841"/>
                  </a:cubicBezTo>
                  <a:cubicBezTo>
                    <a:pt x="7939" y="4841"/>
                    <a:pt x="7247" y="4857"/>
                    <a:pt x="6547" y="4857"/>
                  </a:cubicBezTo>
                  <a:cubicBezTo>
                    <a:pt x="5846" y="4857"/>
                    <a:pt x="5137" y="4841"/>
                    <a:pt x="4437" y="4774"/>
                  </a:cubicBezTo>
                  <a:cubicBezTo>
                    <a:pt x="3336" y="4674"/>
                    <a:pt x="1335" y="4440"/>
                    <a:pt x="1001" y="3106"/>
                  </a:cubicBezTo>
                  <a:cubicBezTo>
                    <a:pt x="868" y="2539"/>
                    <a:pt x="1001" y="1939"/>
                    <a:pt x="1368" y="1472"/>
                  </a:cubicBezTo>
                  <a:cubicBezTo>
                    <a:pt x="1770" y="1131"/>
                    <a:pt x="2288" y="934"/>
                    <a:pt x="2813" y="934"/>
                  </a:cubicBezTo>
                  <a:cubicBezTo>
                    <a:pt x="2854" y="934"/>
                    <a:pt x="2895" y="935"/>
                    <a:pt x="2936" y="938"/>
                  </a:cubicBezTo>
                  <a:cubicBezTo>
                    <a:pt x="3503" y="871"/>
                    <a:pt x="3503" y="37"/>
                    <a:pt x="2936" y="4"/>
                  </a:cubicBezTo>
                  <a:lnTo>
                    <a:pt x="2969" y="4"/>
                  </a:lnTo>
                  <a:cubicBezTo>
                    <a:pt x="2921" y="1"/>
                    <a:pt x="2873" y="0"/>
                    <a:pt x="2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3"/>
            <p:cNvSpPr/>
            <p:nvPr/>
          </p:nvSpPr>
          <p:spPr>
            <a:xfrm rot="989648">
              <a:off x="7711062" y="1658177"/>
              <a:ext cx="445772" cy="137049"/>
            </a:xfrm>
            <a:custGeom>
              <a:avLst/>
              <a:gdLst/>
              <a:ahLst/>
              <a:cxnLst/>
              <a:rect l="l" t="t" r="r" b="b"/>
              <a:pathLst>
                <a:path w="17914" h="5507" extrusionOk="0">
                  <a:moveTo>
                    <a:pt x="15484" y="1"/>
                  </a:moveTo>
                  <a:cubicBezTo>
                    <a:pt x="15116" y="1"/>
                    <a:pt x="14856" y="608"/>
                    <a:pt x="15245" y="914"/>
                  </a:cubicBezTo>
                  <a:cubicBezTo>
                    <a:pt x="15879" y="1314"/>
                    <a:pt x="17046" y="2182"/>
                    <a:pt x="16613" y="3082"/>
                  </a:cubicBezTo>
                  <a:cubicBezTo>
                    <a:pt x="16346" y="3683"/>
                    <a:pt x="15579" y="4016"/>
                    <a:pt x="14945" y="4183"/>
                  </a:cubicBezTo>
                  <a:cubicBezTo>
                    <a:pt x="13844" y="4416"/>
                    <a:pt x="12743" y="4517"/>
                    <a:pt x="11642" y="4517"/>
                  </a:cubicBezTo>
                  <a:cubicBezTo>
                    <a:pt x="10792" y="4550"/>
                    <a:pt x="9950" y="4567"/>
                    <a:pt x="9107" y="4567"/>
                  </a:cubicBezTo>
                  <a:cubicBezTo>
                    <a:pt x="8265" y="4567"/>
                    <a:pt x="7423" y="4550"/>
                    <a:pt x="6572" y="4517"/>
                  </a:cubicBezTo>
                  <a:cubicBezTo>
                    <a:pt x="5104" y="4517"/>
                    <a:pt x="3637" y="4283"/>
                    <a:pt x="2236" y="3883"/>
                  </a:cubicBezTo>
                  <a:cubicBezTo>
                    <a:pt x="1602" y="3683"/>
                    <a:pt x="1202" y="3382"/>
                    <a:pt x="1102" y="2682"/>
                  </a:cubicBezTo>
                  <a:cubicBezTo>
                    <a:pt x="1001" y="1781"/>
                    <a:pt x="2202" y="1281"/>
                    <a:pt x="2836" y="914"/>
                  </a:cubicBezTo>
                  <a:cubicBezTo>
                    <a:pt x="3241" y="625"/>
                    <a:pt x="2969" y="35"/>
                    <a:pt x="2564" y="35"/>
                  </a:cubicBezTo>
                  <a:cubicBezTo>
                    <a:pt x="2501" y="35"/>
                    <a:pt x="2436" y="49"/>
                    <a:pt x="2369" y="80"/>
                  </a:cubicBezTo>
                  <a:cubicBezTo>
                    <a:pt x="1602" y="547"/>
                    <a:pt x="701" y="1014"/>
                    <a:pt x="334" y="1881"/>
                  </a:cubicBezTo>
                  <a:cubicBezTo>
                    <a:pt x="1" y="2782"/>
                    <a:pt x="301" y="3783"/>
                    <a:pt x="1068" y="4350"/>
                  </a:cubicBezTo>
                  <a:cubicBezTo>
                    <a:pt x="2202" y="5184"/>
                    <a:pt x="4037" y="5250"/>
                    <a:pt x="5405" y="5350"/>
                  </a:cubicBezTo>
                  <a:cubicBezTo>
                    <a:pt x="6656" y="5455"/>
                    <a:pt x="7906" y="5507"/>
                    <a:pt x="9157" y="5507"/>
                  </a:cubicBezTo>
                  <a:cubicBezTo>
                    <a:pt x="9908" y="5507"/>
                    <a:pt x="10658" y="5488"/>
                    <a:pt x="11409" y="5451"/>
                  </a:cubicBezTo>
                  <a:cubicBezTo>
                    <a:pt x="12743" y="5384"/>
                    <a:pt x="14278" y="5451"/>
                    <a:pt x="15545" y="4984"/>
                  </a:cubicBezTo>
                  <a:cubicBezTo>
                    <a:pt x="16412" y="4683"/>
                    <a:pt x="17346" y="4083"/>
                    <a:pt x="17580" y="3149"/>
                  </a:cubicBezTo>
                  <a:cubicBezTo>
                    <a:pt x="17914" y="1815"/>
                    <a:pt x="16679" y="747"/>
                    <a:pt x="15712" y="80"/>
                  </a:cubicBezTo>
                  <a:cubicBezTo>
                    <a:pt x="15634" y="25"/>
                    <a:pt x="15557" y="1"/>
                    <a:pt x="15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3"/>
            <p:cNvSpPr/>
            <p:nvPr/>
          </p:nvSpPr>
          <p:spPr>
            <a:xfrm rot="989648">
              <a:off x="7738185" y="1755061"/>
              <a:ext cx="345514" cy="118658"/>
            </a:xfrm>
            <a:custGeom>
              <a:avLst/>
              <a:gdLst/>
              <a:ahLst/>
              <a:cxnLst/>
              <a:rect l="l" t="t" r="r" b="b"/>
              <a:pathLst>
                <a:path w="13885" h="4768" extrusionOk="0">
                  <a:moveTo>
                    <a:pt x="585" y="0"/>
                  </a:moveTo>
                  <a:cubicBezTo>
                    <a:pt x="315" y="0"/>
                    <a:pt x="1" y="242"/>
                    <a:pt x="41" y="606"/>
                  </a:cubicBezTo>
                  <a:cubicBezTo>
                    <a:pt x="308" y="2474"/>
                    <a:pt x="2376" y="3741"/>
                    <a:pt x="4010" y="4242"/>
                  </a:cubicBezTo>
                  <a:cubicBezTo>
                    <a:pt x="5090" y="4591"/>
                    <a:pt x="6218" y="4768"/>
                    <a:pt x="7347" y="4768"/>
                  </a:cubicBezTo>
                  <a:cubicBezTo>
                    <a:pt x="8695" y="4768"/>
                    <a:pt x="10045" y="4516"/>
                    <a:pt x="11316" y="4008"/>
                  </a:cubicBezTo>
                  <a:cubicBezTo>
                    <a:pt x="12817" y="3374"/>
                    <a:pt x="13884" y="2173"/>
                    <a:pt x="13884" y="472"/>
                  </a:cubicBezTo>
                  <a:cubicBezTo>
                    <a:pt x="13851" y="189"/>
                    <a:pt x="13626" y="47"/>
                    <a:pt x="13405" y="47"/>
                  </a:cubicBezTo>
                  <a:cubicBezTo>
                    <a:pt x="13184" y="47"/>
                    <a:pt x="12967" y="189"/>
                    <a:pt x="12950" y="472"/>
                  </a:cubicBezTo>
                  <a:cubicBezTo>
                    <a:pt x="12950" y="3007"/>
                    <a:pt x="9948" y="3674"/>
                    <a:pt x="7947" y="3808"/>
                  </a:cubicBezTo>
                  <a:cubicBezTo>
                    <a:pt x="7729" y="3821"/>
                    <a:pt x="7507" y="3828"/>
                    <a:pt x="7280" y="3828"/>
                  </a:cubicBezTo>
                  <a:cubicBezTo>
                    <a:pt x="5249" y="3828"/>
                    <a:pt x="2929" y="3264"/>
                    <a:pt x="1609" y="1673"/>
                  </a:cubicBezTo>
                  <a:cubicBezTo>
                    <a:pt x="1275" y="1306"/>
                    <a:pt x="1042" y="839"/>
                    <a:pt x="942" y="339"/>
                  </a:cubicBezTo>
                  <a:cubicBezTo>
                    <a:pt x="915" y="102"/>
                    <a:pt x="760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3"/>
            <p:cNvSpPr/>
            <p:nvPr/>
          </p:nvSpPr>
          <p:spPr>
            <a:xfrm rot="989648">
              <a:off x="7929688" y="1020825"/>
              <a:ext cx="254837" cy="567758"/>
            </a:xfrm>
            <a:custGeom>
              <a:avLst/>
              <a:gdLst/>
              <a:ahLst/>
              <a:cxnLst/>
              <a:rect l="l" t="t" r="r" b="b"/>
              <a:pathLst>
                <a:path w="10241" h="22814" extrusionOk="0">
                  <a:moveTo>
                    <a:pt x="8506" y="1114"/>
                  </a:moveTo>
                  <a:cubicBezTo>
                    <a:pt x="8573" y="1148"/>
                    <a:pt x="8640" y="1214"/>
                    <a:pt x="8706" y="1281"/>
                  </a:cubicBezTo>
                  <a:cubicBezTo>
                    <a:pt x="8973" y="1681"/>
                    <a:pt x="9040" y="2148"/>
                    <a:pt x="8906" y="2615"/>
                  </a:cubicBezTo>
                  <a:cubicBezTo>
                    <a:pt x="8697" y="3525"/>
                    <a:pt x="8167" y="4299"/>
                    <a:pt x="7466" y="4853"/>
                  </a:cubicBezTo>
                  <a:lnTo>
                    <a:pt x="7466" y="4853"/>
                  </a:lnTo>
                  <a:cubicBezTo>
                    <a:pt x="7482" y="4174"/>
                    <a:pt x="7526" y="3495"/>
                    <a:pt x="7606" y="2816"/>
                  </a:cubicBezTo>
                  <a:cubicBezTo>
                    <a:pt x="7639" y="2382"/>
                    <a:pt x="7739" y="1982"/>
                    <a:pt x="7939" y="1581"/>
                  </a:cubicBezTo>
                  <a:cubicBezTo>
                    <a:pt x="7953" y="1562"/>
                    <a:pt x="7963" y="1549"/>
                    <a:pt x="7969" y="1541"/>
                  </a:cubicBezTo>
                  <a:lnTo>
                    <a:pt x="7969" y="1541"/>
                  </a:lnTo>
                  <a:cubicBezTo>
                    <a:pt x="7967" y="1545"/>
                    <a:pt x="7965" y="1548"/>
                    <a:pt x="7967" y="1548"/>
                  </a:cubicBezTo>
                  <a:cubicBezTo>
                    <a:pt x="7970" y="1548"/>
                    <a:pt x="7980" y="1540"/>
                    <a:pt x="8006" y="1515"/>
                  </a:cubicBezTo>
                  <a:lnTo>
                    <a:pt x="8139" y="1381"/>
                  </a:lnTo>
                  <a:cubicBezTo>
                    <a:pt x="8206" y="1314"/>
                    <a:pt x="8306" y="1248"/>
                    <a:pt x="8406" y="1181"/>
                  </a:cubicBezTo>
                  <a:cubicBezTo>
                    <a:pt x="8473" y="1114"/>
                    <a:pt x="8439" y="1114"/>
                    <a:pt x="8506" y="1114"/>
                  </a:cubicBezTo>
                  <a:close/>
                  <a:moveTo>
                    <a:pt x="1735" y="981"/>
                  </a:moveTo>
                  <a:cubicBezTo>
                    <a:pt x="1840" y="981"/>
                    <a:pt x="1953" y="1076"/>
                    <a:pt x="2068" y="1314"/>
                  </a:cubicBezTo>
                  <a:cubicBezTo>
                    <a:pt x="2302" y="1948"/>
                    <a:pt x="2402" y="2615"/>
                    <a:pt x="2368" y="3316"/>
                  </a:cubicBezTo>
                  <a:cubicBezTo>
                    <a:pt x="2390" y="3832"/>
                    <a:pt x="2412" y="4348"/>
                    <a:pt x="2424" y="4864"/>
                  </a:cubicBezTo>
                  <a:lnTo>
                    <a:pt x="2424" y="4864"/>
                  </a:lnTo>
                  <a:cubicBezTo>
                    <a:pt x="1650" y="4192"/>
                    <a:pt x="1194" y="3234"/>
                    <a:pt x="1168" y="2215"/>
                  </a:cubicBezTo>
                  <a:cubicBezTo>
                    <a:pt x="1168" y="1863"/>
                    <a:pt x="1414" y="981"/>
                    <a:pt x="1735" y="981"/>
                  </a:cubicBezTo>
                  <a:close/>
                  <a:moveTo>
                    <a:pt x="1749" y="0"/>
                  </a:moveTo>
                  <a:cubicBezTo>
                    <a:pt x="1041" y="0"/>
                    <a:pt x="469" y="806"/>
                    <a:pt x="334" y="1481"/>
                  </a:cubicBezTo>
                  <a:cubicBezTo>
                    <a:pt x="0" y="2849"/>
                    <a:pt x="601" y="4383"/>
                    <a:pt x="1568" y="5384"/>
                  </a:cubicBezTo>
                  <a:cubicBezTo>
                    <a:pt x="1833" y="5654"/>
                    <a:pt x="2127" y="5881"/>
                    <a:pt x="2440" y="6066"/>
                  </a:cubicBezTo>
                  <a:lnTo>
                    <a:pt x="2440" y="6066"/>
                  </a:lnTo>
                  <a:cubicBezTo>
                    <a:pt x="2468" y="8082"/>
                    <a:pt x="2467" y="10068"/>
                    <a:pt x="2435" y="12055"/>
                  </a:cubicBezTo>
                  <a:cubicBezTo>
                    <a:pt x="2402" y="15391"/>
                    <a:pt x="2335" y="18727"/>
                    <a:pt x="2268" y="22096"/>
                  </a:cubicBezTo>
                  <a:lnTo>
                    <a:pt x="2268" y="22363"/>
                  </a:lnTo>
                  <a:cubicBezTo>
                    <a:pt x="2285" y="22646"/>
                    <a:pt x="2502" y="22788"/>
                    <a:pt x="2723" y="22788"/>
                  </a:cubicBezTo>
                  <a:cubicBezTo>
                    <a:pt x="2944" y="22788"/>
                    <a:pt x="3169" y="22646"/>
                    <a:pt x="3202" y="22363"/>
                  </a:cubicBezTo>
                  <a:lnTo>
                    <a:pt x="3169" y="22363"/>
                  </a:lnTo>
                  <a:cubicBezTo>
                    <a:pt x="3169" y="18960"/>
                    <a:pt x="3336" y="15558"/>
                    <a:pt x="3369" y="12122"/>
                  </a:cubicBezTo>
                  <a:cubicBezTo>
                    <a:pt x="3396" y="10249"/>
                    <a:pt x="3401" y="8375"/>
                    <a:pt x="3385" y="6484"/>
                  </a:cubicBezTo>
                  <a:lnTo>
                    <a:pt x="3385" y="6484"/>
                  </a:lnTo>
                  <a:cubicBezTo>
                    <a:pt x="3855" y="6631"/>
                    <a:pt x="4348" y="6702"/>
                    <a:pt x="4843" y="6702"/>
                  </a:cubicBezTo>
                  <a:cubicBezTo>
                    <a:pt x="5404" y="6702"/>
                    <a:pt x="5967" y="6610"/>
                    <a:pt x="6502" y="6432"/>
                  </a:cubicBezTo>
                  <a:lnTo>
                    <a:pt x="6502" y="6432"/>
                  </a:lnTo>
                  <a:cubicBezTo>
                    <a:pt x="6503" y="6472"/>
                    <a:pt x="6504" y="6512"/>
                    <a:pt x="6505" y="6552"/>
                  </a:cubicBezTo>
                  <a:cubicBezTo>
                    <a:pt x="6538" y="8720"/>
                    <a:pt x="6605" y="10888"/>
                    <a:pt x="6605" y="13056"/>
                  </a:cubicBezTo>
                  <a:cubicBezTo>
                    <a:pt x="6638" y="15992"/>
                    <a:pt x="6571" y="18960"/>
                    <a:pt x="6505" y="21896"/>
                  </a:cubicBezTo>
                  <a:lnTo>
                    <a:pt x="6505" y="22363"/>
                  </a:lnTo>
                  <a:cubicBezTo>
                    <a:pt x="6488" y="22663"/>
                    <a:pt x="6713" y="22813"/>
                    <a:pt x="6947" y="22813"/>
                  </a:cubicBezTo>
                  <a:cubicBezTo>
                    <a:pt x="7180" y="22813"/>
                    <a:pt x="7422" y="22663"/>
                    <a:pt x="7439" y="22363"/>
                  </a:cubicBezTo>
                  <a:cubicBezTo>
                    <a:pt x="7505" y="20628"/>
                    <a:pt x="7539" y="18894"/>
                    <a:pt x="7572" y="17159"/>
                  </a:cubicBezTo>
                  <a:cubicBezTo>
                    <a:pt x="7606" y="13490"/>
                    <a:pt x="7472" y="9854"/>
                    <a:pt x="7472" y="6218"/>
                  </a:cubicBezTo>
                  <a:cubicBezTo>
                    <a:pt x="7470" y="6144"/>
                    <a:pt x="7468" y="6071"/>
                    <a:pt x="7466" y="5997"/>
                  </a:cubicBezTo>
                  <a:lnTo>
                    <a:pt x="7466" y="5997"/>
                  </a:lnTo>
                  <a:cubicBezTo>
                    <a:pt x="7846" y="5776"/>
                    <a:pt x="8198" y="5504"/>
                    <a:pt x="8506" y="5184"/>
                  </a:cubicBezTo>
                  <a:cubicBezTo>
                    <a:pt x="9440" y="4217"/>
                    <a:pt x="10241" y="2582"/>
                    <a:pt x="9740" y="1248"/>
                  </a:cubicBezTo>
                  <a:cubicBezTo>
                    <a:pt x="9530" y="664"/>
                    <a:pt x="9026" y="194"/>
                    <a:pt x="8479" y="194"/>
                  </a:cubicBezTo>
                  <a:cubicBezTo>
                    <a:pt x="8244" y="194"/>
                    <a:pt x="8002" y="280"/>
                    <a:pt x="7772" y="480"/>
                  </a:cubicBezTo>
                  <a:cubicBezTo>
                    <a:pt x="7539" y="647"/>
                    <a:pt x="7305" y="847"/>
                    <a:pt x="7139" y="1081"/>
                  </a:cubicBezTo>
                  <a:cubicBezTo>
                    <a:pt x="6872" y="1581"/>
                    <a:pt x="6705" y="2148"/>
                    <a:pt x="6672" y="2749"/>
                  </a:cubicBezTo>
                  <a:cubicBezTo>
                    <a:pt x="6577" y="3626"/>
                    <a:pt x="6516" y="4521"/>
                    <a:pt x="6500" y="5432"/>
                  </a:cubicBezTo>
                  <a:lnTo>
                    <a:pt x="6500" y="5432"/>
                  </a:lnTo>
                  <a:cubicBezTo>
                    <a:pt x="5985" y="5655"/>
                    <a:pt x="5428" y="5777"/>
                    <a:pt x="4868" y="5777"/>
                  </a:cubicBezTo>
                  <a:cubicBezTo>
                    <a:pt x="4364" y="5777"/>
                    <a:pt x="3857" y="5679"/>
                    <a:pt x="3374" y="5466"/>
                  </a:cubicBezTo>
                  <a:lnTo>
                    <a:pt x="3374" y="5466"/>
                  </a:lnTo>
                  <a:cubicBezTo>
                    <a:pt x="3373" y="5339"/>
                    <a:pt x="3371" y="5211"/>
                    <a:pt x="3369" y="5084"/>
                  </a:cubicBezTo>
                  <a:cubicBezTo>
                    <a:pt x="3369" y="4283"/>
                    <a:pt x="3336" y="3483"/>
                    <a:pt x="3269" y="2649"/>
                  </a:cubicBezTo>
                  <a:cubicBezTo>
                    <a:pt x="3202" y="1848"/>
                    <a:pt x="3102" y="647"/>
                    <a:pt x="2268" y="147"/>
                  </a:cubicBezTo>
                  <a:cubicBezTo>
                    <a:pt x="2090" y="45"/>
                    <a:pt x="1916" y="0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3"/>
            <p:cNvSpPr/>
            <p:nvPr/>
          </p:nvSpPr>
          <p:spPr>
            <a:xfrm rot="989648">
              <a:off x="7866627" y="837711"/>
              <a:ext cx="187327" cy="223380"/>
            </a:xfrm>
            <a:custGeom>
              <a:avLst/>
              <a:gdLst/>
              <a:ahLst/>
              <a:cxnLst/>
              <a:rect l="l" t="t" r="r" b="b"/>
              <a:pathLst>
                <a:path w="7528" h="8976" extrusionOk="0">
                  <a:moveTo>
                    <a:pt x="289" y="8182"/>
                  </a:moveTo>
                  <a:cubicBezTo>
                    <a:pt x="289" y="8192"/>
                    <a:pt x="286" y="8203"/>
                    <a:pt x="282" y="8212"/>
                  </a:cubicBezTo>
                  <a:lnTo>
                    <a:pt x="282" y="8212"/>
                  </a:lnTo>
                  <a:cubicBezTo>
                    <a:pt x="284" y="8205"/>
                    <a:pt x="286" y="8195"/>
                    <a:pt x="289" y="8182"/>
                  </a:cubicBezTo>
                  <a:close/>
                  <a:moveTo>
                    <a:pt x="281" y="8191"/>
                  </a:moveTo>
                  <a:cubicBezTo>
                    <a:pt x="253" y="8219"/>
                    <a:pt x="239" y="8238"/>
                    <a:pt x="233" y="8248"/>
                  </a:cubicBezTo>
                  <a:lnTo>
                    <a:pt x="233" y="8248"/>
                  </a:lnTo>
                  <a:cubicBezTo>
                    <a:pt x="247" y="8229"/>
                    <a:pt x="263" y="8210"/>
                    <a:pt x="281" y="8191"/>
                  </a:cubicBezTo>
                  <a:lnTo>
                    <a:pt x="281" y="8191"/>
                  </a:lnTo>
                  <a:cubicBezTo>
                    <a:pt x="281" y="8191"/>
                    <a:pt x="281" y="8191"/>
                    <a:pt x="281" y="8191"/>
                  </a:cubicBezTo>
                  <a:close/>
                  <a:moveTo>
                    <a:pt x="6767" y="1"/>
                  </a:moveTo>
                  <a:cubicBezTo>
                    <a:pt x="6701" y="1"/>
                    <a:pt x="6631" y="14"/>
                    <a:pt x="6561" y="43"/>
                  </a:cubicBezTo>
                  <a:cubicBezTo>
                    <a:pt x="3525" y="1377"/>
                    <a:pt x="1757" y="4446"/>
                    <a:pt x="590" y="7382"/>
                  </a:cubicBezTo>
                  <a:cubicBezTo>
                    <a:pt x="490" y="7615"/>
                    <a:pt x="423" y="7849"/>
                    <a:pt x="323" y="8049"/>
                  </a:cubicBezTo>
                  <a:cubicBezTo>
                    <a:pt x="306" y="8082"/>
                    <a:pt x="289" y="8149"/>
                    <a:pt x="281" y="8191"/>
                  </a:cubicBezTo>
                  <a:lnTo>
                    <a:pt x="281" y="8191"/>
                  </a:lnTo>
                  <a:cubicBezTo>
                    <a:pt x="284" y="8188"/>
                    <a:pt x="286" y="8185"/>
                    <a:pt x="289" y="8182"/>
                  </a:cubicBezTo>
                  <a:lnTo>
                    <a:pt x="289" y="8182"/>
                  </a:lnTo>
                  <a:cubicBezTo>
                    <a:pt x="286" y="8185"/>
                    <a:pt x="284" y="8188"/>
                    <a:pt x="281" y="8191"/>
                  </a:cubicBezTo>
                  <a:lnTo>
                    <a:pt x="281" y="8191"/>
                  </a:lnTo>
                  <a:cubicBezTo>
                    <a:pt x="278" y="8205"/>
                    <a:pt x="276" y="8216"/>
                    <a:pt x="276" y="8222"/>
                  </a:cubicBezTo>
                  <a:lnTo>
                    <a:pt x="276" y="8222"/>
                  </a:lnTo>
                  <a:cubicBezTo>
                    <a:pt x="262" y="8243"/>
                    <a:pt x="241" y="8259"/>
                    <a:pt x="233" y="8259"/>
                  </a:cubicBezTo>
                  <a:cubicBezTo>
                    <a:pt x="229" y="8259"/>
                    <a:pt x="229" y="8256"/>
                    <a:pt x="233" y="8248"/>
                  </a:cubicBezTo>
                  <a:lnTo>
                    <a:pt x="233" y="8248"/>
                  </a:lnTo>
                  <a:cubicBezTo>
                    <a:pt x="0" y="8570"/>
                    <a:pt x="289" y="8975"/>
                    <a:pt x="621" y="8975"/>
                  </a:cubicBezTo>
                  <a:cubicBezTo>
                    <a:pt x="734" y="8975"/>
                    <a:pt x="852" y="8929"/>
                    <a:pt x="957" y="8816"/>
                  </a:cubicBezTo>
                  <a:lnTo>
                    <a:pt x="957" y="8849"/>
                  </a:lnTo>
                  <a:cubicBezTo>
                    <a:pt x="1157" y="8616"/>
                    <a:pt x="1257" y="8316"/>
                    <a:pt x="1357" y="8049"/>
                  </a:cubicBezTo>
                  <a:cubicBezTo>
                    <a:pt x="1524" y="7549"/>
                    <a:pt x="1724" y="7048"/>
                    <a:pt x="1957" y="6548"/>
                  </a:cubicBezTo>
                  <a:cubicBezTo>
                    <a:pt x="2591" y="5113"/>
                    <a:pt x="3458" y="3746"/>
                    <a:pt x="4559" y="2612"/>
                  </a:cubicBezTo>
                  <a:cubicBezTo>
                    <a:pt x="5260" y="1878"/>
                    <a:pt x="6094" y="1277"/>
                    <a:pt x="7061" y="844"/>
                  </a:cubicBezTo>
                  <a:cubicBezTo>
                    <a:pt x="7528" y="639"/>
                    <a:pt x="7229" y="1"/>
                    <a:pt x="6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3"/>
            <p:cNvSpPr/>
            <p:nvPr/>
          </p:nvSpPr>
          <p:spPr>
            <a:xfrm rot="989648">
              <a:off x="7802301" y="1072407"/>
              <a:ext cx="28243" cy="23269"/>
            </a:xfrm>
            <a:custGeom>
              <a:avLst/>
              <a:gdLst/>
              <a:ahLst/>
              <a:cxnLst/>
              <a:rect l="l" t="t" r="r" b="b"/>
              <a:pathLst>
                <a:path w="1135" h="935" extrusionOk="0">
                  <a:moveTo>
                    <a:pt x="568" y="1"/>
                  </a:moveTo>
                  <a:cubicBezTo>
                    <a:pt x="1" y="68"/>
                    <a:pt x="1" y="902"/>
                    <a:pt x="568" y="935"/>
                  </a:cubicBezTo>
                  <a:cubicBezTo>
                    <a:pt x="1135" y="902"/>
                    <a:pt x="1135" y="68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5" name="Google Shape;1465;p33"/>
          <p:cNvSpPr/>
          <p:nvPr/>
        </p:nvSpPr>
        <p:spPr>
          <a:xfrm rot="989451">
            <a:off x="6964986" y="1347226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" name="Google Shape;1467;p34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468" name="Google Shape;1468;p3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3" name="Google Shape;1493;p34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34"/>
          <p:cNvSpPr/>
          <p:nvPr/>
        </p:nvSpPr>
        <p:spPr>
          <a:xfrm>
            <a:off x="4857500" y="47252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4"/>
          <p:cNvSpPr/>
          <p:nvPr/>
        </p:nvSpPr>
        <p:spPr>
          <a:xfrm>
            <a:off x="1055050" y="46446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4"/>
          <p:cNvSpPr/>
          <p:nvPr/>
        </p:nvSpPr>
        <p:spPr>
          <a:xfrm>
            <a:off x="2683325" y="25562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4"/>
          <p:cNvSpPr/>
          <p:nvPr/>
        </p:nvSpPr>
        <p:spPr>
          <a:xfrm>
            <a:off x="368488" y="3245363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4"/>
          <p:cNvSpPr/>
          <p:nvPr/>
        </p:nvSpPr>
        <p:spPr>
          <a:xfrm>
            <a:off x="8261475" y="79346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4"/>
          <p:cNvSpPr/>
          <p:nvPr/>
        </p:nvSpPr>
        <p:spPr>
          <a:xfrm>
            <a:off x="7064300" y="4627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4"/>
          <p:cNvSpPr/>
          <p:nvPr/>
        </p:nvSpPr>
        <p:spPr>
          <a:xfrm>
            <a:off x="284575" y="15526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1" name="Google Shape;1501;p34"/>
          <p:cNvGrpSpPr/>
          <p:nvPr/>
        </p:nvGrpSpPr>
        <p:grpSpPr>
          <a:xfrm>
            <a:off x="7523250" y="4530438"/>
            <a:ext cx="311900" cy="314700"/>
            <a:chOff x="8571050" y="1873050"/>
            <a:chExt cx="311900" cy="314700"/>
          </a:xfrm>
        </p:grpSpPr>
        <p:sp>
          <p:nvSpPr>
            <p:cNvPr id="1502" name="Google Shape;1502;p3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4"/>
          <p:cNvGrpSpPr/>
          <p:nvPr/>
        </p:nvGrpSpPr>
        <p:grpSpPr>
          <a:xfrm flipH="1">
            <a:off x="7965700" y="1697200"/>
            <a:ext cx="730975" cy="238525"/>
            <a:chOff x="3798300" y="2287225"/>
            <a:chExt cx="730975" cy="238525"/>
          </a:xfrm>
        </p:grpSpPr>
        <p:sp>
          <p:nvSpPr>
            <p:cNvPr id="1507" name="Google Shape;1507;p34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4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9" name="Google Shape;1509;p34"/>
          <p:cNvGrpSpPr/>
          <p:nvPr/>
        </p:nvGrpSpPr>
        <p:grpSpPr>
          <a:xfrm flipH="1">
            <a:off x="3372550" y="4509938"/>
            <a:ext cx="529900" cy="149350"/>
            <a:chOff x="3898800" y="2624300"/>
            <a:chExt cx="529900" cy="149350"/>
          </a:xfrm>
        </p:grpSpPr>
        <p:sp>
          <p:nvSpPr>
            <p:cNvPr id="1510" name="Google Shape;1510;p3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_1_1"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3" name="Google Shape;1513;p35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514" name="Google Shape;1514;p3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9" name="Google Shape;1539;p35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5"/>
          <p:cNvSpPr/>
          <p:nvPr/>
        </p:nvSpPr>
        <p:spPr>
          <a:xfrm>
            <a:off x="5277925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5"/>
          <p:cNvSpPr/>
          <p:nvPr/>
        </p:nvSpPr>
        <p:spPr>
          <a:xfrm>
            <a:off x="2030950" y="48491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5"/>
          <p:cNvSpPr/>
          <p:nvPr/>
        </p:nvSpPr>
        <p:spPr>
          <a:xfrm>
            <a:off x="6922025" y="6503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35"/>
          <p:cNvSpPr/>
          <p:nvPr/>
        </p:nvSpPr>
        <p:spPr>
          <a:xfrm>
            <a:off x="5896400" y="123106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35"/>
          <p:cNvSpPr/>
          <p:nvPr/>
        </p:nvSpPr>
        <p:spPr>
          <a:xfrm>
            <a:off x="8604013" y="33762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35"/>
          <p:cNvSpPr/>
          <p:nvPr/>
        </p:nvSpPr>
        <p:spPr>
          <a:xfrm>
            <a:off x="8485600" y="455357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6" name="Google Shape;1546;p35"/>
          <p:cNvGrpSpPr/>
          <p:nvPr/>
        </p:nvGrpSpPr>
        <p:grpSpPr>
          <a:xfrm>
            <a:off x="204363" y="1403963"/>
            <a:ext cx="730975" cy="238525"/>
            <a:chOff x="3798300" y="2287225"/>
            <a:chExt cx="730975" cy="238525"/>
          </a:xfrm>
        </p:grpSpPr>
        <p:sp>
          <p:nvSpPr>
            <p:cNvPr id="1547" name="Google Shape;1547;p35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9" name="Google Shape;1549;p35"/>
          <p:cNvGrpSpPr/>
          <p:nvPr/>
        </p:nvGrpSpPr>
        <p:grpSpPr>
          <a:xfrm>
            <a:off x="8165813" y="1335263"/>
            <a:ext cx="529900" cy="149350"/>
            <a:chOff x="3898800" y="2624300"/>
            <a:chExt cx="529900" cy="149350"/>
          </a:xfrm>
        </p:grpSpPr>
        <p:sp>
          <p:nvSpPr>
            <p:cNvPr id="1550" name="Google Shape;1550;p35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2_1_1_1_1"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3" name="Google Shape;1553;p36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554" name="Google Shape;1554;p3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36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580" name="Google Shape;1580;p36"/>
          <p:cNvSpPr/>
          <p:nvPr/>
        </p:nvSpPr>
        <p:spPr>
          <a:xfrm>
            <a:off x="5737025" y="48319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36"/>
          <p:cNvSpPr/>
          <p:nvPr/>
        </p:nvSpPr>
        <p:spPr>
          <a:xfrm>
            <a:off x="670688" y="48193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6"/>
          <p:cNvSpPr/>
          <p:nvPr/>
        </p:nvSpPr>
        <p:spPr>
          <a:xfrm>
            <a:off x="409338" y="35956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36"/>
          <p:cNvSpPr/>
          <p:nvPr/>
        </p:nvSpPr>
        <p:spPr>
          <a:xfrm>
            <a:off x="8593750" y="42285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6"/>
          <p:cNvSpPr/>
          <p:nvPr/>
        </p:nvSpPr>
        <p:spPr>
          <a:xfrm>
            <a:off x="1406050" y="5873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5" name="Google Shape;1585;p36"/>
          <p:cNvGrpSpPr/>
          <p:nvPr/>
        </p:nvGrpSpPr>
        <p:grpSpPr>
          <a:xfrm>
            <a:off x="3051425" y="4604725"/>
            <a:ext cx="311900" cy="314700"/>
            <a:chOff x="8571050" y="1873050"/>
            <a:chExt cx="311900" cy="314700"/>
          </a:xfrm>
        </p:grpSpPr>
        <p:sp>
          <p:nvSpPr>
            <p:cNvPr id="1586" name="Google Shape;1586;p3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0" name="Google Shape;1590;p36"/>
          <p:cNvSpPr/>
          <p:nvPr/>
        </p:nvSpPr>
        <p:spPr>
          <a:xfrm rot="989451">
            <a:off x="7130073" y="686163"/>
            <a:ext cx="121724" cy="113202"/>
          </a:xfrm>
          <a:custGeom>
            <a:avLst/>
            <a:gdLst/>
            <a:ahLst/>
            <a:cxnLst/>
            <a:rect l="l" t="t" r="r" b="b"/>
            <a:pathLst>
              <a:path w="4371" h="4065" extrusionOk="0">
                <a:moveTo>
                  <a:pt x="2803" y="1301"/>
                </a:moveTo>
                <a:cubicBezTo>
                  <a:pt x="2803" y="1312"/>
                  <a:pt x="2810" y="1323"/>
                  <a:pt x="2818" y="1331"/>
                </a:cubicBezTo>
                <a:lnTo>
                  <a:pt x="2818" y="1331"/>
                </a:lnTo>
                <a:lnTo>
                  <a:pt x="2803" y="1301"/>
                </a:lnTo>
                <a:close/>
                <a:moveTo>
                  <a:pt x="1902" y="934"/>
                </a:moveTo>
                <a:cubicBezTo>
                  <a:pt x="2039" y="973"/>
                  <a:pt x="2176" y="990"/>
                  <a:pt x="2313" y="990"/>
                </a:cubicBezTo>
                <a:cubicBezTo>
                  <a:pt x="2337" y="990"/>
                  <a:pt x="2361" y="989"/>
                  <a:pt x="2385" y="988"/>
                </a:cubicBezTo>
                <a:lnTo>
                  <a:pt x="2385" y="988"/>
                </a:lnTo>
                <a:cubicBezTo>
                  <a:pt x="2391" y="992"/>
                  <a:pt x="2397" y="997"/>
                  <a:pt x="2403" y="1001"/>
                </a:cubicBezTo>
                <a:cubicBezTo>
                  <a:pt x="2469" y="1034"/>
                  <a:pt x="2536" y="1068"/>
                  <a:pt x="2569" y="1101"/>
                </a:cubicBezTo>
                <a:cubicBezTo>
                  <a:pt x="2569" y="1101"/>
                  <a:pt x="2633" y="1144"/>
                  <a:pt x="2625" y="1144"/>
                </a:cubicBezTo>
                <a:cubicBezTo>
                  <a:pt x="2623" y="1144"/>
                  <a:pt x="2616" y="1141"/>
                  <a:pt x="2603" y="1134"/>
                </a:cubicBezTo>
                <a:lnTo>
                  <a:pt x="2603" y="1134"/>
                </a:lnTo>
                <a:lnTo>
                  <a:pt x="2669" y="1168"/>
                </a:lnTo>
                <a:lnTo>
                  <a:pt x="2803" y="1301"/>
                </a:lnTo>
                <a:lnTo>
                  <a:pt x="2803" y="1301"/>
                </a:lnTo>
                <a:lnTo>
                  <a:pt x="2803" y="1301"/>
                </a:lnTo>
                <a:cubicBezTo>
                  <a:pt x="2803" y="1301"/>
                  <a:pt x="2803" y="1301"/>
                  <a:pt x="2803" y="1301"/>
                </a:cubicBezTo>
                <a:lnTo>
                  <a:pt x="2803" y="1301"/>
                </a:lnTo>
                <a:cubicBezTo>
                  <a:pt x="2831" y="1329"/>
                  <a:pt x="2835" y="1340"/>
                  <a:pt x="2831" y="1340"/>
                </a:cubicBezTo>
                <a:cubicBezTo>
                  <a:pt x="2829" y="1340"/>
                  <a:pt x="2823" y="1336"/>
                  <a:pt x="2818" y="1331"/>
                </a:cubicBezTo>
                <a:lnTo>
                  <a:pt x="2818" y="1331"/>
                </a:lnTo>
                <a:lnTo>
                  <a:pt x="2870" y="1435"/>
                </a:lnTo>
                <a:cubicBezTo>
                  <a:pt x="2900" y="1465"/>
                  <a:pt x="2930" y="1522"/>
                  <a:pt x="2960" y="1583"/>
                </a:cubicBezTo>
                <a:lnTo>
                  <a:pt x="2960" y="1583"/>
                </a:lnTo>
                <a:cubicBezTo>
                  <a:pt x="2959" y="1587"/>
                  <a:pt x="2961" y="1601"/>
                  <a:pt x="2970" y="1635"/>
                </a:cubicBezTo>
                <a:lnTo>
                  <a:pt x="3003" y="1701"/>
                </a:lnTo>
                <a:cubicBezTo>
                  <a:pt x="3003" y="1768"/>
                  <a:pt x="3036" y="1835"/>
                  <a:pt x="3036" y="1902"/>
                </a:cubicBezTo>
                <a:cubicBezTo>
                  <a:pt x="3036" y="1935"/>
                  <a:pt x="3036" y="1968"/>
                  <a:pt x="3036" y="2035"/>
                </a:cubicBezTo>
                <a:lnTo>
                  <a:pt x="3036" y="2135"/>
                </a:lnTo>
                <a:cubicBezTo>
                  <a:pt x="3036" y="2202"/>
                  <a:pt x="3003" y="2269"/>
                  <a:pt x="3003" y="2335"/>
                </a:cubicBezTo>
                <a:cubicBezTo>
                  <a:pt x="2979" y="2360"/>
                  <a:pt x="2936" y="2439"/>
                  <a:pt x="2942" y="2439"/>
                </a:cubicBezTo>
                <a:cubicBezTo>
                  <a:pt x="2944" y="2439"/>
                  <a:pt x="2952" y="2428"/>
                  <a:pt x="2970" y="2402"/>
                </a:cubicBezTo>
                <a:lnTo>
                  <a:pt x="2970" y="2402"/>
                </a:lnTo>
                <a:cubicBezTo>
                  <a:pt x="2936" y="2469"/>
                  <a:pt x="2903" y="2535"/>
                  <a:pt x="2836" y="2602"/>
                </a:cubicBezTo>
                <a:cubicBezTo>
                  <a:pt x="2836" y="2602"/>
                  <a:pt x="2787" y="2676"/>
                  <a:pt x="2794" y="2676"/>
                </a:cubicBezTo>
                <a:cubicBezTo>
                  <a:pt x="2795" y="2676"/>
                  <a:pt x="2798" y="2674"/>
                  <a:pt x="2803" y="2669"/>
                </a:cubicBezTo>
                <a:cubicBezTo>
                  <a:pt x="2811" y="2652"/>
                  <a:pt x="2815" y="2646"/>
                  <a:pt x="2816" y="2646"/>
                </a:cubicBezTo>
                <a:lnTo>
                  <a:pt x="2816" y="2646"/>
                </a:lnTo>
                <a:cubicBezTo>
                  <a:pt x="2820" y="2646"/>
                  <a:pt x="2795" y="2702"/>
                  <a:pt x="2770" y="2702"/>
                </a:cubicBezTo>
                <a:cubicBezTo>
                  <a:pt x="2770" y="2702"/>
                  <a:pt x="2703" y="2802"/>
                  <a:pt x="2636" y="2836"/>
                </a:cubicBezTo>
                <a:lnTo>
                  <a:pt x="2569" y="2902"/>
                </a:lnTo>
                <a:lnTo>
                  <a:pt x="2403" y="3002"/>
                </a:lnTo>
                <a:cubicBezTo>
                  <a:pt x="2395" y="3006"/>
                  <a:pt x="2389" y="3009"/>
                  <a:pt x="2384" y="3012"/>
                </a:cubicBezTo>
                <a:lnTo>
                  <a:pt x="2384" y="3012"/>
                </a:lnTo>
                <a:cubicBezTo>
                  <a:pt x="2388" y="3007"/>
                  <a:pt x="2386" y="3002"/>
                  <a:pt x="2369" y="3002"/>
                </a:cubicBezTo>
                <a:lnTo>
                  <a:pt x="2269" y="3036"/>
                </a:lnTo>
                <a:cubicBezTo>
                  <a:pt x="2202" y="3036"/>
                  <a:pt x="2136" y="3069"/>
                  <a:pt x="2069" y="3069"/>
                </a:cubicBezTo>
                <a:lnTo>
                  <a:pt x="1769" y="3069"/>
                </a:lnTo>
                <a:cubicBezTo>
                  <a:pt x="1869" y="3069"/>
                  <a:pt x="1669" y="3069"/>
                  <a:pt x="1635" y="3036"/>
                </a:cubicBezTo>
                <a:cubicBezTo>
                  <a:pt x="1569" y="3036"/>
                  <a:pt x="1502" y="3002"/>
                  <a:pt x="1469" y="3002"/>
                </a:cubicBezTo>
                <a:cubicBezTo>
                  <a:pt x="1535" y="3002"/>
                  <a:pt x="1402" y="2936"/>
                  <a:pt x="1369" y="2936"/>
                </a:cubicBezTo>
                <a:lnTo>
                  <a:pt x="1302" y="2902"/>
                </a:lnTo>
                <a:cubicBezTo>
                  <a:pt x="1302" y="2902"/>
                  <a:pt x="1246" y="2846"/>
                  <a:pt x="1231" y="2846"/>
                </a:cubicBezTo>
                <a:cubicBezTo>
                  <a:pt x="1227" y="2846"/>
                  <a:pt x="1227" y="2852"/>
                  <a:pt x="1235" y="2869"/>
                </a:cubicBezTo>
                <a:cubicBezTo>
                  <a:pt x="1202" y="2802"/>
                  <a:pt x="1135" y="2769"/>
                  <a:pt x="1102" y="2702"/>
                </a:cubicBezTo>
                <a:cubicBezTo>
                  <a:pt x="1102" y="2702"/>
                  <a:pt x="1072" y="2673"/>
                  <a:pt x="1062" y="2673"/>
                </a:cubicBezTo>
                <a:cubicBezTo>
                  <a:pt x="1062" y="2673"/>
                  <a:pt x="1062" y="2673"/>
                  <a:pt x="1061" y="2673"/>
                </a:cubicBezTo>
                <a:lnTo>
                  <a:pt x="1061" y="2673"/>
                </a:lnTo>
                <a:cubicBezTo>
                  <a:pt x="1052" y="2649"/>
                  <a:pt x="1035" y="2626"/>
                  <a:pt x="1035" y="2602"/>
                </a:cubicBezTo>
                <a:cubicBezTo>
                  <a:pt x="1002" y="2569"/>
                  <a:pt x="1002" y="2535"/>
                  <a:pt x="1002" y="2502"/>
                </a:cubicBezTo>
                <a:cubicBezTo>
                  <a:pt x="987" y="2459"/>
                  <a:pt x="985" y="2447"/>
                  <a:pt x="988" y="2447"/>
                </a:cubicBezTo>
                <a:lnTo>
                  <a:pt x="988" y="2447"/>
                </a:lnTo>
                <a:cubicBezTo>
                  <a:pt x="991" y="2447"/>
                  <a:pt x="1002" y="2469"/>
                  <a:pt x="1002" y="2469"/>
                </a:cubicBezTo>
                <a:cubicBezTo>
                  <a:pt x="1002" y="2402"/>
                  <a:pt x="1002" y="2369"/>
                  <a:pt x="1002" y="2302"/>
                </a:cubicBezTo>
                <a:cubicBezTo>
                  <a:pt x="1002" y="2269"/>
                  <a:pt x="1002" y="2235"/>
                  <a:pt x="1002" y="2202"/>
                </a:cubicBezTo>
                <a:lnTo>
                  <a:pt x="1002" y="2168"/>
                </a:lnTo>
                <a:cubicBezTo>
                  <a:pt x="1002" y="2135"/>
                  <a:pt x="1035" y="2035"/>
                  <a:pt x="1035" y="1968"/>
                </a:cubicBezTo>
                <a:cubicBezTo>
                  <a:pt x="1068" y="1902"/>
                  <a:pt x="1068" y="1868"/>
                  <a:pt x="1102" y="1802"/>
                </a:cubicBezTo>
                <a:lnTo>
                  <a:pt x="1168" y="1668"/>
                </a:lnTo>
                <a:cubicBezTo>
                  <a:pt x="1202" y="1601"/>
                  <a:pt x="1235" y="1535"/>
                  <a:pt x="1268" y="1468"/>
                </a:cubicBezTo>
                <a:lnTo>
                  <a:pt x="1335" y="1368"/>
                </a:lnTo>
                <a:cubicBezTo>
                  <a:pt x="1336" y="1367"/>
                  <a:pt x="1337" y="1366"/>
                  <a:pt x="1337" y="1366"/>
                </a:cubicBezTo>
                <a:cubicBezTo>
                  <a:pt x="1337" y="1366"/>
                  <a:pt x="1344" y="1359"/>
                  <a:pt x="1369" y="1335"/>
                </a:cubicBezTo>
                <a:lnTo>
                  <a:pt x="1535" y="1168"/>
                </a:lnTo>
                <a:lnTo>
                  <a:pt x="1602" y="1101"/>
                </a:lnTo>
                <a:lnTo>
                  <a:pt x="1635" y="1068"/>
                </a:lnTo>
                <a:cubicBezTo>
                  <a:pt x="1702" y="1034"/>
                  <a:pt x="1769" y="968"/>
                  <a:pt x="1836" y="934"/>
                </a:cubicBezTo>
                <a:close/>
                <a:moveTo>
                  <a:pt x="1869" y="0"/>
                </a:moveTo>
                <a:cubicBezTo>
                  <a:pt x="1602" y="0"/>
                  <a:pt x="1369" y="100"/>
                  <a:pt x="1168" y="234"/>
                </a:cubicBezTo>
                <a:cubicBezTo>
                  <a:pt x="535" y="701"/>
                  <a:pt x="101" y="1435"/>
                  <a:pt x="34" y="2235"/>
                </a:cubicBezTo>
                <a:cubicBezTo>
                  <a:pt x="1" y="2669"/>
                  <a:pt x="134" y="3102"/>
                  <a:pt x="468" y="3436"/>
                </a:cubicBezTo>
                <a:cubicBezTo>
                  <a:pt x="872" y="3855"/>
                  <a:pt x="1413" y="4065"/>
                  <a:pt x="1953" y="4065"/>
                </a:cubicBezTo>
                <a:cubicBezTo>
                  <a:pt x="2574" y="4065"/>
                  <a:pt x="3193" y="3789"/>
                  <a:pt x="3603" y="3236"/>
                </a:cubicBezTo>
                <a:cubicBezTo>
                  <a:pt x="4371" y="2235"/>
                  <a:pt x="4004" y="767"/>
                  <a:pt x="2870" y="200"/>
                </a:cubicBezTo>
                <a:cubicBezTo>
                  <a:pt x="2828" y="178"/>
                  <a:pt x="2787" y="163"/>
                  <a:pt x="2747" y="154"/>
                </a:cubicBezTo>
                <a:lnTo>
                  <a:pt x="2747" y="154"/>
                </a:lnTo>
                <a:cubicBezTo>
                  <a:pt x="2663" y="90"/>
                  <a:pt x="2563" y="52"/>
                  <a:pt x="2454" y="52"/>
                </a:cubicBezTo>
                <a:cubicBezTo>
                  <a:pt x="2416" y="52"/>
                  <a:pt x="2376" y="57"/>
                  <a:pt x="2336" y="67"/>
                </a:cubicBezTo>
                <a:lnTo>
                  <a:pt x="2202" y="34"/>
                </a:lnTo>
                <a:cubicBezTo>
                  <a:pt x="2069" y="0"/>
                  <a:pt x="1969" y="0"/>
                  <a:pt x="1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_1_1_1_1_1"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37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593" name="Google Shape;1593;p3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8" name="Google Shape;1618;p37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37"/>
          <p:cNvSpPr/>
          <p:nvPr/>
        </p:nvSpPr>
        <p:spPr>
          <a:xfrm>
            <a:off x="428925" y="16037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37"/>
          <p:cNvSpPr/>
          <p:nvPr/>
        </p:nvSpPr>
        <p:spPr>
          <a:xfrm>
            <a:off x="3943163" y="48902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37"/>
          <p:cNvSpPr/>
          <p:nvPr/>
        </p:nvSpPr>
        <p:spPr>
          <a:xfrm>
            <a:off x="341325" y="4362888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37"/>
          <p:cNvSpPr/>
          <p:nvPr/>
        </p:nvSpPr>
        <p:spPr>
          <a:xfrm>
            <a:off x="6728588" y="5001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37"/>
          <p:cNvSpPr/>
          <p:nvPr/>
        </p:nvSpPr>
        <p:spPr>
          <a:xfrm>
            <a:off x="6193788" y="122166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37"/>
          <p:cNvSpPr/>
          <p:nvPr/>
        </p:nvSpPr>
        <p:spPr>
          <a:xfrm>
            <a:off x="8756950" y="21812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37"/>
          <p:cNvGrpSpPr/>
          <p:nvPr/>
        </p:nvGrpSpPr>
        <p:grpSpPr>
          <a:xfrm>
            <a:off x="4307138" y="834238"/>
            <a:ext cx="529900" cy="149350"/>
            <a:chOff x="3898800" y="2624300"/>
            <a:chExt cx="529900" cy="149350"/>
          </a:xfrm>
        </p:grpSpPr>
        <p:sp>
          <p:nvSpPr>
            <p:cNvPr id="1626" name="Google Shape;1626;p37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37"/>
          <p:cNvGrpSpPr/>
          <p:nvPr/>
        </p:nvGrpSpPr>
        <p:grpSpPr>
          <a:xfrm>
            <a:off x="8530125" y="4248400"/>
            <a:ext cx="311900" cy="314700"/>
            <a:chOff x="8571050" y="1873050"/>
            <a:chExt cx="311900" cy="314700"/>
          </a:xfrm>
        </p:grpSpPr>
        <p:sp>
          <p:nvSpPr>
            <p:cNvPr id="1629" name="Google Shape;1629;p3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_2_2_2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4" name="Google Shape;1634;p38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635" name="Google Shape;1635;p3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0" name="Google Shape;1660;p38"/>
          <p:cNvSpPr txBox="1">
            <a:spLocks noGrp="1"/>
          </p:cNvSpPr>
          <p:nvPr>
            <p:ph type="title"/>
          </p:nvPr>
        </p:nvSpPr>
        <p:spPr>
          <a:xfrm flipH="1">
            <a:off x="1322826" y="557941"/>
            <a:ext cx="3158100" cy="7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7200"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661" name="Google Shape;1661;p38"/>
          <p:cNvSpPr txBox="1">
            <a:spLocks noGrp="1"/>
          </p:cNvSpPr>
          <p:nvPr>
            <p:ph type="subTitle" idx="1"/>
          </p:nvPr>
        </p:nvSpPr>
        <p:spPr>
          <a:xfrm flipH="1">
            <a:off x="1323200" y="1452325"/>
            <a:ext cx="3099000" cy="12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2" name="Google Shape;1662;p38"/>
          <p:cNvSpPr/>
          <p:nvPr/>
        </p:nvSpPr>
        <p:spPr>
          <a:xfrm>
            <a:off x="6481200" y="3354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38"/>
          <p:cNvSpPr/>
          <p:nvPr/>
        </p:nvSpPr>
        <p:spPr>
          <a:xfrm>
            <a:off x="4244525" y="24760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38"/>
          <p:cNvSpPr/>
          <p:nvPr/>
        </p:nvSpPr>
        <p:spPr>
          <a:xfrm>
            <a:off x="407850" y="3098363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38"/>
          <p:cNvSpPr/>
          <p:nvPr/>
        </p:nvSpPr>
        <p:spPr>
          <a:xfrm>
            <a:off x="7192638" y="1452313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38"/>
          <p:cNvSpPr/>
          <p:nvPr/>
        </p:nvSpPr>
        <p:spPr>
          <a:xfrm>
            <a:off x="506050" y="93051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38"/>
          <p:cNvSpPr/>
          <p:nvPr/>
        </p:nvSpPr>
        <p:spPr>
          <a:xfrm>
            <a:off x="8430775" y="47203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38"/>
          <p:cNvSpPr/>
          <p:nvPr/>
        </p:nvSpPr>
        <p:spPr>
          <a:xfrm>
            <a:off x="4512113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9" name="Google Shape;1669;p38"/>
          <p:cNvGrpSpPr/>
          <p:nvPr/>
        </p:nvGrpSpPr>
        <p:grpSpPr>
          <a:xfrm>
            <a:off x="8374375" y="2556588"/>
            <a:ext cx="311900" cy="314700"/>
            <a:chOff x="8571050" y="1873050"/>
            <a:chExt cx="311900" cy="314700"/>
          </a:xfrm>
        </p:grpSpPr>
        <p:sp>
          <p:nvSpPr>
            <p:cNvPr id="1670" name="Google Shape;1670;p3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38"/>
          <p:cNvGrpSpPr/>
          <p:nvPr/>
        </p:nvGrpSpPr>
        <p:grpSpPr>
          <a:xfrm>
            <a:off x="4480925" y="692000"/>
            <a:ext cx="730975" cy="238525"/>
            <a:chOff x="3798300" y="2287225"/>
            <a:chExt cx="730975" cy="238525"/>
          </a:xfrm>
        </p:grpSpPr>
        <p:sp>
          <p:nvSpPr>
            <p:cNvPr id="1675" name="Google Shape;1675;p3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7" name="Google Shape;1677;p38"/>
          <p:cNvGrpSpPr/>
          <p:nvPr/>
        </p:nvGrpSpPr>
        <p:grpSpPr>
          <a:xfrm>
            <a:off x="6785850" y="4533288"/>
            <a:ext cx="529900" cy="149350"/>
            <a:chOff x="3898800" y="2624300"/>
            <a:chExt cx="529900" cy="149350"/>
          </a:xfrm>
        </p:grpSpPr>
        <p:sp>
          <p:nvSpPr>
            <p:cNvPr id="1678" name="Google Shape;1678;p3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0" name="Google Shape;1680;p38"/>
          <p:cNvSpPr txBox="1"/>
          <p:nvPr/>
        </p:nvSpPr>
        <p:spPr>
          <a:xfrm>
            <a:off x="1329600" y="3602508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CREDITS</a:t>
            </a:r>
            <a:r>
              <a:rPr lang="en" sz="12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elius Swash Caps"/>
                <a:ea typeface="Delius Swash Caps"/>
                <a:cs typeface="Delius Swash Caps"/>
                <a:sym typeface="Delius Swash Cap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elius Swash Caps"/>
                <a:ea typeface="Delius Swash Caps"/>
                <a:cs typeface="Delius Swash Caps"/>
                <a:sym typeface="Delius Swash Cap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lang="en" sz="12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and infographics &amp; images by</a:t>
            </a:r>
            <a:r>
              <a:rPr lang="en" sz="12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Delius Swash Caps"/>
                <a:ea typeface="Delius Swash Caps"/>
                <a:cs typeface="Delius Swash Caps"/>
                <a:sym typeface="Delius Swash Cap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Delius Swash Caps"/>
              <a:ea typeface="Delius Swash Caps"/>
              <a:cs typeface="Delius Swash Caps"/>
              <a:sym typeface="Delius Swash Cap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3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683" name="Google Shape;1683;p3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8" name="Google Shape;1708;p39"/>
          <p:cNvSpPr/>
          <p:nvPr/>
        </p:nvSpPr>
        <p:spPr>
          <a:xfrm flipH="1">
            <a:off x="360423" y="34986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39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39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39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39"/>
          <p:cNvSpPr/>
          <p:nvPr/>
        </p:nvSpPr>
        <p:spPr>
          <a:xfrm flipH="1">
            <a:off x="5370498" y="434402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39"/>
          <p:cNvSpPr/>
          <p:nvPr/>
        </p:nvSpPr>
        <p:spPr>
          <a:xfrm flipH="1">
            <a:off x="8388248" y="46375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39"/>
          <p:cNvSpPr/>
          <p:nvPr/>
        </p:nvSpPr>
        <p:spPr>
          <a:xfrm flipH="1">
            <a:off x="630173" y="3800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5" name="Google Shape;1715;p39"/>
          <p:cNvGrpSpPr/>
          <p:nvPr/>
        </p:nvGrpSpPr>
        <p:grpSpPr>
          <a:xfrm>
            <a:off x="3569448" y="1303738"/>
            <a:ext cx="529900" cy="149350"/>
            <a:chOff x="3898800" y="2624300"/>
            <a:chExt cx="529900" cy="149350"/>
          </a:xfrm>
        </p:grpSpPr>
        <p:sp>
          <p:nvSpPr>
            <p:cNvPr id="1716" name="Google Shape;1716;p3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39"/>
          <p:cNvGrpSpPr/>
          <p:nvPr/>
        </p:nvGrpSpPr>
        <p:grpSpPr>
          <a:xfrm flipH="1">
            <a:off x="2809210" y="4718175"/>
            <a:ext cx="581325" cy="169475"/>
            <a:chOff x="5393300" y="2420750"/>
            <a:chExt cx="581325" cy="169475"/>
          </a:xfrm>
        </p:grpSpPr>
        <p:sp>
          <p:nvSpPr>
            <p:cNvPr id="1719" name="Google Shape;1719;p39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40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723" name="Google Shape;1723;p4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8" name="Google Shape;1748;p40"/>
          <p:cNvSpPr/>
          <p:nvPr/>
        </p:nvSpPr>
        <p:spPr>
          <a:xfrm>
            <a:off x="5277925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0"/>
          <p:cNvSpPr/>
          <p:nvPr/>
        </p:nvSpPr>
        <p:spPr>
          <a:xfrm>
            <a:off x="2030950" y="48491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0"/>
          <p:cNvSpPr/>
          <p:nvPr/>
        </p:nvSpPr>
        <p:spPr>
          <a:xfrm>
            <a:off x="6922025" y="6503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0"/>
          <p:cNvSpPr/>
          <p:nvPr/>
        </p:nvSpPr>
        <p:spPr>
          <a:xfrm>
            <a:off x="2030950" y="6503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0"/>
          <p:cNvSpPr/>
          <p:nvPr/>
        </p:nvSpPr>
        <p:spPr>
          <a:xfrm>
            <a:off x="8604013" y="21666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0"/>
          <p:cNvSpPr/>
          <p:nvPr/>
        </p:nvSpPr>
        <p:spPr>
          <a:xfrm>
            <a:off x="8064500" y="45382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4" name="Google Shape;1754;p40"/>
          <p:cNvGrpSpPr/>
          <p:nvPr/>
        </p:nvGrpSpPr>
        <p:grpSpPr>
          <a:xfrm>
            <a:off x="378088" y="2730938"/>
            <a:ext cx="730975" cy="238525"/>
            <a:chOff x="3798300" y="2287225"/>
            <a:chExt cx="730975" cy="238525"/>
          </a:xfrm>
        </p:grpSpPr>
        <p:sp>
          <p:nvSpPr>
            <p:cNvPr id="1755" name="Google Shape;1755;p4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7" name="Google Shape;1757;p40"/>
          <p:cNvGrpSpPr/>
          <p:nvPr/>
        </p:nvGrpSpPr>
        <p:grpSpPr>
          <a:xfrm>
            <a:off x="8064488" y="2661000"/>
            <a:ext cx="529900" cy="149350"/>
            <a:chOff x="3898800" y="2624300"/>
            <a:chExt cx="529900" cy="149350"/>
          </a:xfrm>
        </p:grpSpPr>
        <p:sp>
          <p:nvSpPr>
            <p:cNvPr id="1758" name="Google Shape;1758;p4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46" name="Google Shape;146;p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1307344" y="2604267"/>
            <a:ext cx="295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307350" y="3149929"/>
            <a:ext cx="29553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title" idx="2"/>
          </p:nvPr>
        </p:nvSpPr>
        <p:spPr>
          <a:xfrm>
            <a:off x="4881356" y="2604267"/>
            <a:ext cx="295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4881351" y="3149929"/>
            <a:ext cx="29553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title" idx="4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5277925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2030950" y="48491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6922025" y="6503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2030950" y="6503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"/>
          <p:cNvSpPr/>
          <p:nvPr/>
        </p:nvSpPr>
        <p:spPr>
          <a:xfrm>
            <a:off x="8604013" y="21666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"/>
          <p:cNvSpPr/>
          <p:nvPr/>
        </p:nvSpPr>
        <p:spPr>
          <a:xfrm>
            <a:off x="8064500" y="45382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5"/>
          <p:cNvGrpSpPr/>
          <p:nvPr/>
        </p:nvGrpSpPr>
        <p:grpSpPr>
          <a:xfrm>
            <a:off x="378088" y="2730938"/>
            <a:ext cx="730975" cy="238525"/>
            <a:chOff x="3798300" y="2287225"/>
            <a:chExt cx="730975" cy="238525"/>
          </a:xfrm>
        </p:grpSpPr>
        <p:sp>
          <p:nvSpPr>
            <p:cNvPr id="183" name="Google Shape;183;p5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8064488" y="2661000"/>
            <a:ext cx="529900" cy="149350"/>
            <a:chOff x="3898800" y="2624300"/>
            <a:chExt cx="529900" cy="149350"/>
          </a:xfrm>
        </p:grpSpPr>
        <p:sp>
          <p:nvSpPr>
            <p:cNvPr id="186" name="Google Shape;186;p5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Google Shape;1761;p41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762" name="Google Shape;1762;p4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7" name="Google Shape;1787;p41"/>
          <p:cNvSpPr/>
          <p:nvPr/>
        </p:nvSpPr>
        <p:spPr>
          <a:xfrm>
            <a:off x="8718050" y="37798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1"/>
          <p:cNvSpPr/>
          <p:nvPr/>
        </p:nvSpPr>
        <p:spPr>
          <a:xfrm>
            <a:off x="5349125" y="49015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1"/>
          <p:cNvSpPr/>
          <p:nvPr/>
        </p:nvSpPr>
        <p:spPr>
          <a:xfrm>
            <a:off x="350200" y="4565113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1"/>
          <p:cNvSpPr/>
          <p:nvPr/>
        </p:nvSpPr>
        <p:spPr>
          <a:xfrm>
            <a:off x="7166000" y="48149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1"/>
          <p:cNvSpPr/>
          <p:nvPr/>
        </p:nvSpPr>
        <p:spPr>
          <a:xfrm>
            <a:off x="891300" y="5918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1"/>
          <p:cNvSpPr/>
          <p:nvPr/>
        </p:nvSpPr>
        <p:spPr>
          <a:xfrm>
            <a:off x="233038" y="22637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3" name="Google Shape;1793;p41"/>
          <p:cNvGrpSpPr/>
          <p:nvPr/>
        </p:nvGrpSpPr>
        <p:grpSpPr>
          <a:xfrm>
            <a:off x="8118813" y="911138"/>
            <a:ext cx="311900" cy="314700"/>
            <a:chOff x="8571050" y="1873050"/>
            <a:chExt cx="311900" cy="314700"/>
          </a:xfrm>
        </p:grpSpPr>
        <p:sp>
          <p:nvSpPr>
            <p:cNvPr id="1794" name="Google Shape;1794;p4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8" name="Google Shape;1798;p41"/>
          <p:cNvGrpSpPr/>
          <p:nvPr/>
        </p:nvGrpSpPr>
        <p:grpSpPr>
          <a:xfrm>
            <a:off x="8165825" y="4533300"/>
            <a:ext cx="529900" cy="149350"/>
            <a:chOff x="3898800" y="2624300"/>
            <a:chExt cx="529900" cy="149350"/>
          </a:xfrm>
        </p:grpSpPr>
        <p:sp>
          <p:nvSpPr>
            <p:cNvPr id="1799" name="Google Shape;1799;p41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1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41"/>
          <p:cNvGrpSpPr/>
          <p:nvPr/>
        </p:nvGrpSpPr>
        <p:grpSpPr>
          <a:xfrm rot="3651682">
            <a:off x="153345" y="1192019"/>
            <a:ext cx="340408" cy="202565"/>
            <a:chOff x="3780075" y="2889150"/>
            <a:chExt cx="340425" cy="202575"/>
          </a:xfrm>
        </p:grpSpPr>
        <p:sp>
          <p:nvSpPr>
            <p:cNvPr id="1802" name="Google Shape;1802;p4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_1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5" name="Google Shape;1805;p4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806" name="Google Shape;1806;p4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1" name="Google Shape;1831;p42"/>
          <p:cNvSpPr/>
          <p:nvPr/>
        </p:nvSpPr>
        <p:spPr>
          <a:xfrm>
            <a:off x="3965250" y="95826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2"/>
          <p:cNvSpPr/>
          <p:nvPr/>
        </p:nvSpPr>
        <p:spPr>
          <a:xfrm>
            <a:off x="208500" y="28786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2"/>
          <p:cNvSpPr/>
          <p:nvPr/>
        </p:nvSpPr>
        <p:spPr>
          <a:xfrm>
            <a:off x="4673538" y="44460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2"/>
          <p:cNvSpPr/>
          <p:nvPr/>
        </p:nvSpPr>
        <p:spPr>
          <a:xfrm>
            <a:off x="353075" y="664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2"/>
          <p:cNvSpPr/>
          <p:nvPr/>
        </p:nvSpPr>
        <p:spPr>
          <a:xfrm>
            <a:off x="8579100" y="15605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2"/>
          <p:cNvSpPr/>
          <p:nvPr/>
        </p:nvSpPr>
        <p:spPr>
          <a:xfrm>
            <a:off x="6394938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7" name="Google Shape;1837;p42"/>
          <p:cNvGrpSpPr/>
          <p:nvPr/>
        </p:nvGrpSpPr>
        <p:grpSpPr>
          <a:xfrm>
            <a:off x="5220250" y="1443438"/>
            <a:ext cx="311900" cy="314700"/>
            <a:chOff x="8571050" y="1873050"/>
            <a:chExt cx="311900" cy="314700"/>
          </a:xfrm>
        </p:grpSpPr>
        <p:sp>
          <p:nvSpPr>
            <p:cNvPr id="1838" name="Google Shape;1838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42"/>
          <p:cNvGrpSpPr/>
          <p:nvPr/>
        </p:nvGrpSpPr>
        <p:grpSpPr>
          <a:xfrm>
            <a:off x="836125" y="4365463"/>
            <a:ext cx="311900" cy="314700"/>
            <a:chOff x="8571050" y="1873050"/>
            <a:chExt cx="311900" cy="314700"/>
          </a:xfrm>
        </p:grpSpPr>
        <p:sp>
          <p:nvSpPr>
            <p:cNvPr id="1843" name="Google Shape;1843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42"/>
          <p:cNvGrpSpPr/>
          <p:nvPr/>
        </p:nvGrpSpPr>
        <p:grpSpPr>
          <a:xfrm>
            <a:off x="2029863" y="535513"/>
            <a:ext cx="730975" cy="238525"/>
            <a:chOff x="3798300" y="2287225"/>
            <a:chExt cx="730975" cy="238525"/>
          </a:xfrm>
        </p:grpSpPr>
        <p:sp>
          <p:nvSpPr>
            <p:cNvPr id="1848" name="Google Shape;1848;p4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0" name="Google Shape;1850;p42"/>
          <p:cNvGrpSpPr/>
          <p:nvPr/>
        </p:nvGrpSpPr>
        <p:grpSpPr>
          <a:xfrm>
            <a:off x="8049200" y="4100600"/>
            <a:ext cx="529900" cy="149350"/>
            <a:chOff x="3898800" y="2624300"/>
            <a:chExt cx="529900" cy="149350"/>
          </a:xfrm>
        </p:grpSpPr>
        <p:sp>
          <p:nvSpPr>
            <p:cNvPr id="1851" name="Google Shape;1851;p42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2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6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90" name="Google Shape;190;p6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6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6"/>
          <p:cNvSpPr/>
          <p:nvPr/>
        </p:nvSpPr>
        <p:spPr>
          <a:xfrm>
            <a:off x="4387775" y="48953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6"/>
          <p:cNvSpPr/>
          <p:nvPr/>
        </p:nvSpPr>
        <p:spPr>
          <a:xfrm>
            <a:off x="360150" y="8326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6"/>
          <p:cNvSpPr/>
          <p:nvPr/>
        </p:nvSpPr>
        <p:spPr>
          <a:xfrm>
            <a:off x="368488" y="374013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6"/>
          <p:cNvSpPr/>
          <p:nvPr/>
        </p:nvSpPr>
        <p:spPr>
          <a:xfrm>
            <a:off x="8347050" y="728738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6"/>
          <p:cNvSpPr/>
          <p:nvPr/>
        </p:nvSpPr>
        <p:spPr>
          <a:xfrm>
            <a:off x="6328375" y="4045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6"/>
          <p:cNvSpPr/>
          <p:nvPr/>
        </p:nvSpPr>
        <p:spPr>
          <a:xfrm>
            <a:off x="125825" y="233755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6"/>
          <p:cNvGrpSpPr/>
          <p:nvPr/>
        </p:nvGrpSpPr>
        <p:grpSpPr>
          <a:xfrm>
            <a:off x="8632975" y="3425438"/>
            <a:ext cx="311900" cy="314700"/>
            <a:chOff x="8571050" y="1873050"/>
            <a:chExt cx="311900" cy="314700"/>
          </a:xfrm>
        </p:grpSpPr>
        <p:sp>
          <p:nvSpPr>
            <p:cNvPr id="223" name="Google Shape;223;p6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229" name="Google Shape;229;p7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7"/>
          <p:cNvSpPr txBox="1">
            <a:spLocks noGrp="1"/>
          </p:cNvSpPr>
          <p:nvPr>
            <p:ph type="body" idx="1"/>
          </p:nvPr>
        </p:nvSpPr>
        <p:spPr>
          <a:xfrm>
            <a:off x="1106875" y="1780450"/>
            <a:ext cx="4550700" cy="22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 sz="1200"/>
            </a:lvl9pPr>
          </a:lstStyle>
          <a:p>
            <a:endParaRPr/>
          </a:p>
        </p:txBody>
      </p:sp>
      <p:sp>
        <p:nvSpPr>
          <p:cNvPr id="255" name="Google Shape;255;p7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"/>
          <p:cNvSpPr/>
          <p:nvPr/>
        </p:nvSpPr>
        <p:spPr>
          <a:xfrm>
            <a:off x="326075" y="44934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7"/>
          <p:cNvSpPr/>
          <p:nvPr/>
        </p:nvSpPr>
        <p:spPr>
          <a:xfrm>
            <a:off x="7443300" y="482097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7"/>
          <p:cNvSpPr/>
          <p:nvPr/>
        </p:nvSpPr>
        <p:spPr>
          <a:xfrm>
            <a:off x="8040500" y="632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"/>
          <p:cNvSpPr/>
          <p:nvPr/>
        </p:nvSpPr>
        <p:spPr>
          <a:xfrm>
            <a:off x="435350" y="16383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7"/>
          <p:cNvSpPr/>
          <p:nvPr/>
        </p:nvSpPr>
        <p:spPr>
          <a:xfrm>
            <a:off x="2924575" y="46079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8493875" y="41072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7"/>
          <p:cNvGrpSpPr/>
          <p:nvPr/>
        </p:nvGrpSpPr>
        <p:grpSpPr>
          <a:xfrm>
            <a:off x="224750" y="2606563"/>
            <a:ext cx="311900" cy="314700"/>
            <a:chOff x="8571050" y="1873050"/>
            <a:chExt cx="311900" cy="314700"/>
          </a:xfrm>
        </p:grpSpPr>
        <p:sp>
          <p:nvSpPr>
            <p:cNvPr id="263" name="Google Shape;263;p7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7"/>
          <p:cNvGrpSpPr/>
          <p:nvPr/>
        </p:nvGrpSpPr>
        <p:grpSpPr>
          <a:xfrm rot="8927671" flipH="1">
            <a:off x="8064758" y="1508001"/>
            <a:ext cx="288970" cy="174347"/>
            <a:chOff x="4177750" y="2899175"/>
            <a:chExt cx="288975" cy="174350"/>
          </a:xfrm>
        </p:grpSpPr>
        <p:sp>
          <p:nvSpPr>
            <p:cNvPr id="268" name="Google Shape;268;p7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7"/>
          <p:cNvGrpSpPr/>
          <p:nvPr/>
        </p:nvGrpSpPr>
        <p:grpSpPr>
          <a:xfrm>
            <a:off x="5510725" y="4212900"/>
            <a:ext cx="581325" cy="169475"/>
            <a:chOff x="5393300" y="2420750"/>
            <a:chExt cx="581325" cy="169475"/>
          </a:xfrm>
        </p:grpSpPr>
        <p:sp>
          <p:nvSpPr>
            <p:cNvPr id="271" name="Google Shape;271;p7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>
            <a:spLocks noGrp="1"/>
          </p:cNvSpPr>
          <p:nvPr>
            <p:ph type="title"/>
          </p:nvPr>
        </p:nvSpPr>
        <p:spPr>
          <a:xfrm>
            <a:off x="974100" y="1928184"/>
            <a:ext cx="7195800" cy="10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750">
                <a:solidFill>
                  <a:srgbClr val="21252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75" name="Google Shape;275;p8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276" name="Google Shape;276;p8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>
            <a:off x="2180325" y="5000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8"/>
          <p:cNvSpPr/>
          <p:nvPr/>
        </p:nvSpPr>
        <p:spPr>
          <a:xfrm>
            <a:off x="2983125" y="46098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478575" y="273772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8"/>
          <p:cNvSpPr/>
          <p:nvPr/>
        </p:nvSpPr>
        <p:spPr>
          <a:xfrm>
            <a:off x="6728588" y="5001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8"/>
          <p:cNvSpPr/>
          <p:nvPr/>
        </p:nvSpPr>
        <p:spPr>
          <a:xfrm>
            <a:off x="353075" y="664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8"/>
          <p:cNvSpPr/>
          <p:nvPr/>
        </p:nvSpPr>
        <p:spPr>
          <a:xfrm>
            <a:off x="7653575" y="436547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8"/>
          <p:cNvSpPr/>
          <p:nvPr/>
        </p:nvSpPr>
        <p:spPr>
          <a:xfrm>
            <a:off x="6077863" y="464015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8"/>
          <p:cNvGrpSpPr/>
          <p:nvPr/>
        </p:nvGrpSpPr>
        <p:grpSpPr>
          <a:xfrm>
            <a:off x="8430775" y="3463238"/>
            <a:ext cx="311900" cy="314700"/>
            <a:chOff x="8571050" y="1873050"/>
            <a:chExt cx="311900" cy="314700"/>
          </a:xfrm>
        </p:grpSpPr>
        <p:sp>
          <p:nvSpPr>
            <p:cNvPr id="309" name="Google Shape;309;p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8"/>
          <p:cNvGrpSpPr/>
          <p:nvPr/>
        </p:nvGrpSpPr>
        <p:grpSpPr>
          <a:xfrm>
            <a:off x="1716850" y="3935238"/>
            <a:ext cx="311900" cy="314700"/>
            <a:chOff x="8571050" y="1873050"/>
            <a:chExt cx="311900" cy="314700"/>
          </a:xfrm>
        </p:grpSpPr>
        <p:sp>
          <p:nvSpPr>
            <p:cNvPr id="314" name="Google Shape;314;p8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8"/>
          <p:cNvGrpSpPr/>
          <p:nvPr/>
        </p:nvGrpSpPr>
        <p:grpSpPr>
          <a:xfrm>
            <a:off x="1091475" y="1365275"/>
            <a:ext cx="730975" cy="238525"/>
            <a:chOff x="3798300" y="2287225"/>
            <a:chExt cx="730975" cy="238525"/>
          </a:xfrm>
        </p:grpSpPr>
        <p:sp>
          <p:nvSpPr>
            <p:cNvPr id="319" name="Google Shape;319;p8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8"/>
          <p:cNvGrpSpPr/>
          <p:nvPr/>
        </p:nvGrpSpPr>
        <p:grpSpPr>
          <a:xfrm>
            <a:off x="6546075" y="3722075"/>
            <a:ext cx="529900" cy="149350"/>
            <a:chOff x="3898800" y="2624300"/>
            <a:chExt cx="529900" cy="149350"/>
          </a:xfrm>
        </p:grpSpPr>
        <p:sp>
          <p:nvSpPr>
            <p:cNvPr id="322" name="Google Shape;322;p8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326" name="Google Shape;326;p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9"/>
          <p:cNvSpPr txBox="1">
            <a:spLocks noGrp="1"/>
          </p:cNvSpPr>
          <p:nvPr>
            <p:ph type="body" idx="1"/>
          </p:nvPr>
        </p:nvSpPr>
        <p:spPr>
          <a:xfrm>
            <a:off x="4572000" y="951150"/>
            <a:ext cx="3858600" cy="32412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title"/>
          </p:nvPr>
        </p:nvSpPr>
        <p:spPr>
          <a:xfrm flipH="1">
            <a:off x="799350" y="1520229"/>
            <a:ext cx="29499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7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"/>
          <p:cNvSpPr txBox="1">
            <a:spLocks noGrp="1"/>
          </p:cNvSpPr>
          <p:nvPr>
            <p:ph type="subTitle" idx="2"/>
          </p:nvPr>
        </p:nvSpPr>
        <p:spPr>
          <a:xfrm flipH="1">
            <a:off x="799825" y="2333204"/>
            <a:ext cx="29499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2180325" y="5000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9"/>
          <p:cNvSpPr/>
          <p:nvPr/>
        </p:nvSpPr>
        <p:spPr>
          <a:xfrm>
            <a:off x="1689363" y="46747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9"/>
          <p:cNvSpPr/>
          <p:nvPr/>
        </p:nvSpPr>
        <p:spPr>
          <a:xfrm>
            <a:off x="231975" y="28904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9"/>
          <p:cNvSpPr/>
          <p:nvPr/>
        </p:nvSpPr>
        <p:spPr>
          <a:xfrm>
            <a:off x="8724913" y="186232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9"/>
          <p:cNvSpPr/>
          <p:nvPr/>
        </p:nvSpPr>
        <p:spPr>
          <a:xfrm>
            <a:off x="3535475" y="1071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9"/>
          <p:cNvSpPr/>
          <p:nvPr/>
        </p:nvSpPr>
        <p:spPr>
          <a:xfrm>
            <a:off x="8557800" y="46747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9"/>
          <p:cNvSpPr/>
          <p:nvPr/>
        </p:nvSpPr>
        <p:spPr>
          <a:xfrm>
            <a:off x="5936938" y="45333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9"/>
          <p:cNvGrpSpPr/>
          <p:nvPr/>
        </p:nvGrpSpPr>
        <p:grpSpPr>
          <a:xfrm>
            <a:off x="2118825" y="4151363"/>
            <a:ext cx="311900" cy="314700"/>
            <a:chOff x="8571050" y="1873050"/>
            <a:chExt cx="311900" cy="314700"/>
          </a:xfrm>
        </p:grpSpPr>
        <p:sp>
          <p:nvSpPr>
            <p:cNvPr id="362" name="Google Shape;362;p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9"/>
          <p:cNvGrpSpPr/>
          <p:nvPr/>
        </p:nvGrpSpPr>
        <p:grpSpPr>
          <a:xfrm>
            <a:off x="347725" y="833175"/>
            <a:ext cx="730975" cy="238525"/>
            <a:chOff x="3798300" y="2287225"/>
            <a:chExt cx="730975" cy="238525"/>
          </a:xfrm>
        </p:grpSpPr>
        <p:sp>
          <p:nvSpPr>
            <p:cNvPr id="367" name="Google Shape;367;p9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9"/>
          <p:cNvGrpSpPr/>
          <p:nvPr/>
        </p:nvGrpSpPr>
        <p:grpSpPr>
          <a:xfrm>
            <a:off x="6077875" y="460850"/>
            <a:ext cx="529900" cy="149350"/>
            <a:chOff x="3898800" y="2624300"/>
            <a:chExt cx="529900" cy="149350"/>
          </a:xfrm>
        </p:grpSpPr>
        <p:sp>
          <p:nvSpPr>
            <p:cNvPr id="370" name="Google Shape;370;p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"/>
          <p:cNvSpPr txBox="1">
            <a:spLocks noGrp="1"/>
          </p:cNvSpPr>
          <p:nvPr>
            <p:ph type="body" idx="1"/>
          </p:nvPr>
        </p:nvSpPr>
        <p:spPr>
          <a:xfrm>
            <a:off x="1043150" y="435550"/>
            <a:ext cx="2332800" cy="24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>
                <a:latin typeface="Dancing Script"/>
                <a:ea typeface="Dancing Script"/>
                <a:cs typeface="Dancing Script"/>
                <a:sym typeface="Dancing Script"/>
              </a:defRPr>
            </a:lvl1pPr>
          </a:lstStyle>
          <a:p>
            <a:endParaRPr/>
          </a:p>
        </p:txBody>
      </p:sp>
      <p:sp>
        <p:nvSpPr>
          <p:cNvPr id="374" name="Google Shape;374;p10"/>
          <p:cNvSpPr/>
          <p:nvPr/>
        </p:nvSpPr>
        <p:spPr>
          <a:xfrm>
            <a:off x="7238275" y="12535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0"/>
          <p:cNvSpPr/>
          <p:nvPr/>
        </p:nvSpPr>
        <p:spPr>
          <a:xfrm>
            <a:off x="8765600" y="36714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0"/>
          <p:cNvSpPr/>
          <p:nvPr/>
        </p:nvSpPr>
        <p:spPr>
          <a:xfrm>
            <a:off x="3877275" y="25288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0"/>
          <p:cNvSpPr/>
          <p:nvPr/>
        </p:nvSpPr>
        <p:spPr>
          <a:xfrm>
            <a:off x="376500" y="127542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0"/>
          <p:cNvSpPr/>
          <p:nvPr/>
        </p:nvSpPr>
        <p:spPr>
          <a:xfrm>
            <a:off x="5109563" y="4279138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0"/>
          <p:cNvSpPr/>
          <p:nvPr/>
        </p:nvSpPr>
        <p:spPr>
          <a:xfrm>
            <a:off x="5363100" y="28598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0"/>
          <p:cNvSpPr/>
          <p:nvPr/>
        </p:nvSpPr>
        <p:spPr>
          <a:xfrm>
            <a:off x="3760113" y="6958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0"/>
          <p:cNvSpPr/>
          <p:nvPr/>
        </p:nvSpPr>
        <p:spPr>
          <a:xfrm>
            <a:off x="1637488" y="464021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0"/>
          <p:cNvGrpSpPr/>
          <p:nvPr/>
        </p:nvGrpSpPr>
        <p:grpSpPr>
          <a:xfrm>
            <a:off x="256000" y="2742800"/>
            <a:ext cx="311900" cy="314700"/>
            <a:chOff x="8571050" y="1873050"/>
            <a:chExt cx="311900" cy="314700"/>
          </a:xfrm>
        </p:grpSpPr>
        <p:sp>
          <p:nvSpPr>
            <p:cNvPr id="383" name="Google Shape;383;p1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flipH="1">
            <a:off x="1503200" y="3929775"/>
            <a:ext cx="529900" cy="149350"/>
            <a:chOff x="3898800" y="2624300"/>
            <a:chExt cx="529900" cy="149350"/>
          </a:xfrm>
        </p:grpSpPr>
        <p:sp>
          <p:nvSpPr>
            <p:cNvPr id="388" name="Google Shape;388;p1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7053975" y="357513"/>
            <a:ext cx="581325" cy="169475"/>
            <a:chOff x="5393300" y="2420750"/>
            <a:chExt cx="581325" cy="169475"/>
          </a:xfrm>
        </p:grpSpPr>
        <p:sp>
          <p:nvSpPr>
            <p:cNvPr id="391" name="Google Shape;391;p10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535525"/>
            <a:ext cx="77175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ca.gov/ds/ad/assessmentdata.as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43"/>
          <p:cNvSpPr txBox="1">
            <a:spLocks noGrp="1"/>
          </p:cNvSpPr>
          <p:nvPr>
            <p:ph type="ctrTitle"/>
          </p:nvPr>
        </p:nvSpPr>
        <p:spPr>
          <a:xfrm>
            <a:off x="3705325" y="1217525"/>
            <a:ext cx="5390700" cy="18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Are Some Districts </a:t>
            </a:r>
            <a:endParaRPr sz="6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6000">
                <a:solidFill>
                  <a:schemeClr val="dk1"/>
                </a:solidFill>
                <a:highlight>
                  <a:schemeClr val="dk2"/>
                </a:highlight>
              </a:rPr>
              <a:t>Better than Other?</a:t>
            </a:r>
            <a:endParaRPr sz="6000"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  <p:sp>
        <p:nvSpPr>
          <p:cNvPr id="1858" name="Google Shape;1858;p43"/>
          <p:cNvSpPr txBox="1">
            <a:spLocks noGrp="1"/>
          </p:cNvSpPr>
          <p:nvPr>
            <p:ph type="subTitle" idx="1"/>
          </p:nvPr>
        </p:nvSpPr>
        <p:spPr>
          <a:xfrm>
            <a:off x="4274575" y="3627011"/>
            <a:ext cx="42522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EPS 109 Final Project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Tiffany Hoang</a:t>
            </a:r>
            <a:endParaRPr/>
          </a:p>
        </p:txBody>
      </p:sp>
      <p:grpSp>
        <p:nvGrpSpPr>
          <p:cNvPr id="1859" name="Google Shape;1859;p43"/>
          <p:cNvGrpSpPr/>
          <p:nvPr/>
        </p:nvGrpSpPr>
        <p:grpSpPr>
          <a:xfrm>
            <a:off x="613796" y="1516521"/>
            <a:ext cx="1894791" cy="2110469"/>
            <a:chOff x="820950" y="1441799"/>
            <a:chExt cx="1953192" cy="2175517"/>
          </a:xfrm>
        </p:grpSpPr>
        <p:sp>
          <p:nvSpPr>
            <p:cNvPr id="1860" name="Google Shape;1860;p43"/>
            <p:cNvSpPr/>
            <p:nvPr/>
          </p:nvSpPr>
          <p:spPr>
            <a:xfrm>
              <a:off x="820950" y="1441799"/>
              <a:ext cx="1953192" cy="2175517"/>
            </a:xfrm>
            <a:custGeom>
              <a:avLst/>
              <a:gdLst/>
              <a:ahLst/>
              <a:cxnLst/>
              <a:rect l="l" t="t" r="r" b="b"/>
              <a:pathLst>
                <a:path w="47133" h="52498" extrusionOk="0">
                  <a:moveTo>
                    <a:pt x="33954" y="0"/>
                  </a:moveTo>
                  <a:cubicBezTo>
                    <a:pt x="33630" y="0"/>
                    <a:pt x="33306" y="36"/>
                    <a:pt x="32982" y="108"/>
                  </a:cubicBezTo>
                  <a:lnTo>
                    <a:pt x="5581" y="6157"/>
                  </a:lnTo>
                  <a:cubicBezTo>
                    <a:pt x="3205" y="6661"/>
                    <a:pt x="1656" y="8966"/>
                    <a:pt x="2124" y="11342"/>
                  </a:cubicBezTo>
                  <a:cubicBezTo>
                    <a:pt x="1044" y="12314"/>
                    <a:pt x="0" y="13719"/>
                    <a:pt x="432" y="15699"/>
                  </a:cubicBezTo>
                  <a:cubicBezTo>
                    <a:pt x="720" y="17067"/>
                    <a:pt x="1692" y="18148"/>
                    <a:pt x="2989" y="18652"/>
                  </a:cubicBezTo>
                  <a:cubicBezTo>
                    <a:pt x="900" y="20776"/>
                    <a:pt x="1692" y="24305"/>
                    <a:pt x="4465" y="25349"/>
                  </a:cubicBezTo>
                  <a:cubicBezTo>
                    <a:pt x="2376" y="27473"/>
                    <a:pt x="3169" y="31002"/>
                    <a:pt x="5905" y="32082"/>
                  </a:cubicBezTo>
                  <a:cubicBezTo>
                    <a:pt x="3853" y="34171"/>
                    <a:pt x="4609" y="37735"/>
                    <a:pt x="7381" y="38779"/>
                  </a:cubicBezTo>
                  <a:cubicBezTo>
                    <a:pt x="5329" y="40904"/>
                    <a:pt x="6085" y="44432"/>
                    <a:pt x="8858" y="45477"/>
                  </a:cubicBezTo>
                  <a:cubicBezTo>
                    <a:pt x="7886" y="46485"/>
                    <a:pt x="7489" y="47889"/>
                    <a:pt x="7777" y="49257"/>
                  </a:cubicBezTo>
                  <a:cubicBezTo>
                    <a:pt x="8102" y="50662"/>
                    <a:pt x="9362" y="51634"/>
                    <a:pt x="10802" y="51634"/>
                  </a:cubicBezTo>
                  <a:cubicBezTo>
                    <a:pt x="11018" y="51634"/>
                    <a:pt x="11234" y="51634"/>
                    <a:pt x="11450" y="51598"/>
                  </a:cubicBezTo>
                  <a:cubicBezTo>
                    <a:pt x="11594" y="51562"/>
                    <a:pt x="11738" y="51490"/>
                    <a:pt x="11882" y="51454"/>
                  </a:cubicBezTo>
                  <a:cubicBezTo>
                    <a:pt x="12710" y="52138"/>
                    <a:pt x="13719" y="52498"/>
                    <a:pt x="14799" y="52498"/>
                  </a:cubicBezTo>
                  <a:cubicBezTo>
                    <a:pt x="15123" y="52498"/>
                    <a:pt x="15447" y="52462"/>
                    <a:pt x="15771" y="52390"/>
                  </a:cubicBezTo>
                  <a:lnTo>
                    <a:pt x="43172" y="46377"/>
                  </a:lnTo>
                  <a:cubicBezTo>
                    <a:pt x="45585" y="45837"/>
                    <a:pt x="47133" y="43424"/>
                    <a:pt x="46593" y="41012"/>
                  </a:cubicBezTo>
                  <a:lnTo>
                    <a:pt x="38347" y="3565"/>
                  </a:lnTo>
                  <a:cubicBezTo>
                    <a:pt x="37879" y="1476"/>
                    <a:pt x="36079" y="0"/>
                    <a:pt x="33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20000" algn="bl" rotWithShape="0">
                <a:srgbClr val="000000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3"/>
            <p:cNvSpPr/>
            <p:nvPr/>
          </p:nvSpPr>
          <p:spPr>
            <a:xfrm>
              <a:off x="1005936" y="1538560"/>
              <a:ext cx="1648856" cy="1958662"/>
            </a:xfrm>
            <a:custGeom>
              <a:avLst/>
              <a:gdLst/>
              <a:ahLst/>
              <a:cxnLst/>
              <a:rect l="l" t="t" r="r" b="b"/>
              <a:pathLst>
                <a:path w="39789" h="47265" extrusionOk="0">
                  <a:moveTo>
                    <a:pt x="29462" y="0"/>
                  </a:moveTo>
                  <a:cubicBezTo>
                    <a:pt x="29329" y="0"/>
                    <a:pt x="29194" y="14"/>
                    <a:pt x="29058" y="42"/>
                  </a:cubicBezTo>
                  <a:lnTo>
                    <a:pt x="1657" y="6091"/>
                  </a:lnTo>
                  <a:cubicBezTo>
                    <a:pt x="649" y="6307"/>
                    <a:pt x="1" y="7315"/>
                    <a:pt x="217" y="8323"/>
                  </a:cubicBezTo>
                  <a:lnTo>
                    <a:pt x="8462" y="45770"/>
                  </a:lnTo>
                  <a:cubicBezTo>
                    <a:pt x="8647" y="46662"/>
                    <a:pt x="9409" y="47265"/>
                    <a:pt x="10278" y="47265"/>
                  </a:cubicBezTo>
                  <a:cubicBezTo>
                    <a:pt x="10427" y="47265"/>
                    <a:pt x="10578" y="47247"/>
                    <a:pt x="10731" y="47210"/>
                  </a:cubicBezTo>
                  <a:lnTo>
                    <a:pt x="38132" y="41197"/>
                  </a:lnTo>
                  <a:cubicBezTo>
                    <a:pt x="39140" y="40981"/>
                    <a:pt x="39788" y="39973"/>
                    <a:pt x="39572" y="38929"/>
                  </a:cubicBezTo>
                  <a:lnTo>
                    <a:pt x="31327" y="1482"/>
                  </a:lnTo>
                  <a:cubicBezTo>
                    <a:pt x="31139" y="605"/>
                    <a:pt x="30351" y="0"/>
                    <a:pt x="29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3"/>
            <p:cNvSpPr/>
            <p:nvPr/>
          </p:nvSpPr>
          <p:spPr>
            <a:xfrm>
              <a:off x="2013121" y="2827940"/>
              <a:ext cx="540170" cy="423724"/>
            </a:xfrm>
            <a:custGeom>
              <a:avLst/>
              <a:gdLst/>
              <a:ahLst/>
              <a:cxnLst/>
              <a:rect l="l" t="t" r="r" b="b"/>
              <a:pathLst>
                <a:path w="13035" h="10225" extrusionOk="0">
                  <a:moveTo>
                    <a:pt x="10202" y="0"/>
                  </a:moveTo>
                  <a:cubicBezTo>
                    <a:pt x="10092" y="0"/>
                    <a:pt x="9979" y="12"/>
                    <a:pt x="9866" y="36"/>
                  </a:cubicBezTo>
                  <a:lnTo>
                    <a:pt x="1369" y="1909"/>
                  </a:lnTo>
                  <a:cubicBezTo>
                    <a:pt x="541" y="2089"/>
                    <a:pt x="0" y="2917"/>
                    <a:pt x="181" y="3745"/>
                  </a:cubicBezTo>
                  <a:lnTo>
                    <a:pt x="1333" y="9002"/>
                  </a:lnTo>
                  <a:cubicBezTo>
                    <a:pt x="1521" y="9722"/>
                    <a:pt x="2145" y="10225"/>
                    <a:pt x="2873" y="10225"/>
                  </a:cubicBezTo>
                  <a:cubicBezTo>
                    <a:pt x="2981" y="10225"/>
                    <a:pt x="3093" y="10214"/>
                    <a:pt x="3205" y="10190"/>
                  </a:cubicBezTo>
                  <a:lnTo>
                    <a:pt x="11667" y="8318"/>
                  </a:lnTo>
                  <a:cubicBezTo>
                    <a:pt x="12531" y="8138"/>
                    <a:pt x="13035" y="7310"/>
                    <a:pt x="12855" y="6482"/>
                  </a:cubicBezTo>
                  <a:lnTo>
                    <a:pt x="11703" y="1225"/>
                  </a:lnTo>
                  <a:cubicBezTo>
                    <a:pt x="11547" y="478"/>
                    <a:pt x="10908" y="0"/>
                    <a:pt x="10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3"/>
            <p:cNvSpPr/>
            <p:nvPr/>
          </p:nvSpPr>
          <p:spPr>
            <a:xfrm>
              <a:off x="2080253" y="2926400"/>
              <a:ext cx="376068" cy="82134"/>
            </a:xfrm>
            <a:custGeom>
              <a:avLst/>
              <a:gdLst/>
              <a:ahLst/>
              <a:cxnLst/>
              <a:rect l="l" t="t" r="r" b="b"/>
              <a:pathLst>
                <a:path w="9075" h="1982" fill="none" extrusionOk="0">
                  <a:moveTo>
                    <a:pt x="1" y="1981"/>
                  </a:moveTo>
                  <a:lnTo>
                    <a:pt x="907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3"/>
            <p:cNvSpPr/>
            <p:nvPr/>
          </p:nvSpPr>
          <p:spPr>
            <a:xfrm>
              <a:off x="2096663" y="2998048"/>
              <a:ext cx="374576" cy="83584"/>
            </a:xfrm>
            <a:custGeom>
              <a:avLst/>
              <a:gdLst/>
              <a:ahLst/>
              <a:cxnLst/>
              <a:rect l="l" t="t" r="r" b="b"/>
              <a:pathLst>
                <a:path w="9039" h="2017" fill="none" extrusionOk="0">
                  <a:moveTo>
                    <a:pt x="1" y="2017"/>
                  </a:moveTo>
                  <a:lnTo>
                    <a:pt x="903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3"/>
            <p:cNvSpPr/>
            <p:nvPr/>
          </p:nvSpPr>
          <p:spPr>
            <a:xfrm>
              <a:off x="2111581" y="3071147"/>
              <a:ext cx="376068" cy="82093"/>
            </a:xfrm>
            <a:custGeom>
              <a:avLst/>
              <a:gdLst/>
              <a:ahLst/>
              <a:cxnLst/>
              <a:rect l="l" t="t" r="r" b="b"/>
              <a:pathLst>
                <a:path w="9075" h="1981" fill="none" extrusionOk="0">
                  <a:moveTo>
                    <a:pt x="1" y="1981"/>
                  </a:moveTo>
                  <a:lnTo>
                    <a:pt x="907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3"/>
            <p:cNvSpPr/>
            <p:nvPr/>
          </p:nvSpPr>
          <p:spPr>
            <a:xfrm>
              <a:off x="947755" y="1875999"/>
              <a:ext cx="477513" cy="1566764"/>
            </a:xfrm>
            <a:custGeom>
              <a:avLst/>
              <a:gdLst/>
              <a:ahLst/>
              <a:cxnLst/>
              <a:rect l="l" t="t" r="r" b="b"/>
              <a:pathLst>
                <a:path w="11523" h="37808" fill="none" extrusionOk="0">
                  <a:moveTo>
                    <a:pt x="3745" y="0"/>
                  </a:moveTo>
                  <a:cubicBezTo>
                    <a:pt x="4141" y="1692"/>
                    <a:pt x="1" y="2593"/>
                    <a:pt x="361" y="4285"/>
                  </a:cubicBezTo>
                  <a:cubicBezTo>
                    <a:pt x="721" y="5941"/>
                    <a:pt x="4862" y="5041"/>
                    <a:pt x="5222" y="6733"/>
                  </a:cubicBezTo>
                  <a:cubicBezTo>
                    <a:pt x="5618" y="8390"/>
                    <a:pt x="1477" y="9326"/>
                    <a:pt x="1837" y="10982"/>
                  </a:cubicBezTo>
                  <a:cubicBezTo>
                    <a:pt x="2197" y="12674"/>
                    <a:pt x="6338" y="11738"/>
                    <a:pt x="6698" y="13431"/>
                  </a:cubicBezTo>
                  <a:cubicBezTo>
                    <a:pt x="7094" y="15123"/>
                    <a:pt x="2953" y="15987"/>
                    <a:pt x="3313" y="17679"/>
                  </a:cubicBezTo>
                  <a:cubicBezTo>
                    <a:pt x="3673" y="19372"/>
                    <a:pt x="7814" y="18472"/>
                    <a:pt x="8210" y="20128"/>
                  </a:cubicBezTo>
                  <a:cubicBezTo>
                    <a:pt x="8570" y="21820"/>
                    <a:pt x="4429" y="22720"/>
                    <a:pt x="4790" y="24413"/>
                  </a:cubicBezTo>
                  <a:cubicBezTo>
                    <a:pt x="5150" y="26069"/>
                    <a:pt x="9290" y="25169"/>
                    <a:pt x="9686" y="26861"/>
                  </a:cubicBezTo>
                  <a:cubicBezTo>
                    <a:pt x="10047" y="28517"/>
                    <a:pt x="5906" y="29418"/>
                    <a:pt x="6266" y="31110"/>
                  </a:cubicBezTo>
                  <a:cubicBezTo>
                    <a:pt x="6626" y="32802"/>
                    <a:pt x="10767" y="31866"/>
                    <a:pt x="11163" y="33558"/>
                  </a:cubicBezTo>
                  <a:cubicBezTo>
                    <a:pt x="11523" y="35251"/>
                    <a:pt x="7382" y="36151"/>
                    <a:pt x="7742" y="37807"/>
                  </a:cubicBezTo>
                </a:path>
              </a:pathLst>
            </a:custGeom>
            <a:noFill/>
            <a:ln w="225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43"/>
          <p:cNvGrpSpPr/>
          <p:nvPr/>
        </p:nvGrpSpPr>
        <p:grpSpPr>
          <a:xfrm>
            <a:off x="7583913" y="-156039"/>
            <a:ext cx="1693701" cy="857873"/>
            <a:chOff x="0" y="6078527"/>
            <a:chExt cx="2501774" cy="1267169"/>
          </a:xfrm>
        </p:grpSpPr>
        <p:sp>
          <p:nvSpPr>
            <p:cNvPr id="1868" name="Google Shape;1868;p43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3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3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3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3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3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4" name="Google Shape;1874;p43"/>
          <p:cNvGrpSpPr/>
          <p:nvPr/>
        </p:nvGrpSpPr>
        <p:grpSpPr>
          <a:xfrm rot="2065613">
            <a:off x="6114419" y="4713624"/>
            <a:ext cx="1653875" cy="539976"/>
            <a:chOff x="2564525" y="5223525"/>
            <a:chExt cx="2556110" cy="834547"/>
          </a:xfrm>
        </p:grpSpPr>
        <p:sp>
          <p:nvSpPr>
            <p:cNvPr id="1875" name="Google Shape;1875;p43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3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3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3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3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3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3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3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3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3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5" name="Google Shape;1885;p43"/>
          <p:cNvGrpSpPr/>
          <p:nvPr/>
        </p:nvGrpSpPr>
        <p:grpSpPr>
          <a:xfrm rot="1445359">
            <a:off x="-523289" y="3759473"/>
            <a:ext cx="1719380" cy="916216"/>
            <a:chOff x="7463504" y="3075665"/>
            <a:chExt cx="2603050" cy="1387103"/>
          </a:xfrm>
        </p:grpSpPr>
        <p:sp>
          <p:nvSpPr>
            <p:cNvPr id="1886" name="Google Shape;1886;p43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3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3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3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3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3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3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3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3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3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3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3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3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3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3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3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3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3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3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3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3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3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3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3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3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3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3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3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3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3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3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3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3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9" name="Google Shape;1919;p43"/>
          <p:cNvSpPr txBox="1"/>
          <p:nvPr/>
        </p:nvSpPr>
        <p:spPr>
          <a:xfrm>
            <a:off x="409175" y="37011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rPr>
              <a:t>my local district!</a:t>
            </a:r>
            <a:endParaRPr sz="1000"/>
          </a:p>
        </p:txBody>
      </p:sp>
      <p:pic>
        <p:nvPicPr>
          <p:cNvPr id="3" name="Picture 2" descr="A graph of blue rectangular bars with white text&#10;&#10;Description automatically generated">
            <a:extLst>
              <a:ext uri="{FF2B5EF4-FFF2-40B4-BE49-F238E27FC236}">
                <a16:creationId xmlns:a16="http://schemas.microsoft.com/office/drawing/2014/main" id="{C55AEAF7-F052-3462-79D6-7AEB9742A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84" y="1237007"/>
            <a:ext cx="3204924" cy="24036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44"/>
          <p:cNvSpPr txBox="1">
            <a:spLocks noGrp="1"/>
          </p:cNvSpPr>
          <p:nvPr>
            <p:ph type="subTitle" idx="2"/>
          </p:nvPr>
        </p:nvSpPr>
        <p:spPr>
          <a:xfrm flipH="1">
            <a:off x="799875" y="1438975"/>
            <a:ext cx="3363900" cy="2748000"/>
          </a:xfrm>
          <a:prstGeom prst="rect">
            <a:avLst/>
          </a:prstGeom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/>
              <a:t>People always talk about one school district being better than the other</a:t>
            </a:r>
            <a:endParaRPr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/>
              <a:t>Focused on 11th grade math scores in California (CAASPP)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1000"/>
              </a:spcAft>
              <a:buClr>
                <a:schemeClr val="dk2"/>
              </a:buClr>
              <a:buSzPts val="1400"/>
              <a:buChar char="●"/>
            </a:pPr>
            <a:r>
              <a:rPr lang="en"/>
              <a:t>Dataset from California Department of Education: </a:t>
            </a:r>
            <a:r>
              <a:rPr lang="en" u="sng">
                <a:hlinkClick r:id="rId3"/>
              </a:rPr>
              <a:t>https://www.cde.ca.gov/ds/ad/assessmentdata.asp</a:t>
            </a:r>
            <a:r>
              <a:rPr lang="en"/>
              <a:t> </a:t>
            </a:r>
            <a:endParaRPr/>
          </a:p>
        </p:txBody>
      </p:sp>
      <p:sp>
        <p:nvSpPr>
          <p:cNvPr id="1926" name="Google Shape;1926;p44"/>
          <p:cNvSpPr txBox="1">
            <a:spLocks noGrp="1"/>
          </p:cNvSpPr>
          <p:nvPr>
            <p:ph type="title"/>
          </p:nvPr>
        </p:nvSpPr>
        <p:spPr>
          <a:xfrm flipH="1">
            <a:off x="868400" y="843479"/>
            <a:ext cx="29499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</a:t>
            </a:r>
            <a:endParaRPr/>
          </a:p>
        </p:txBody>
      </p:sp>
      <p:sp>
        <p:nvSpPr>
          <p:cNvPr id="1927" name="Google Shape;1927;p44"/>
          <p:cNvSpPr txBox="1">
            <a:spLocks noGrp="1"/>
          </p:cNvSpPr>
          <p:nvPr>
            <p:ph type="body" idx="1"/>
          </p:nvPr>
        </p:nvSpPr>
        <p:spPr>
          <a:xfrm>
            <a:off x="4553950" y="757550"/>
            <a:ext cx="3858600" cy="38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Discrete event simulation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Filtered through dataset to look at 11th grade, math, met &amp; exceeding math standard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Created histograms for each district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X-axis was each high school in the district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Y-axis was the number of students (in percentage) that met or exceeded the state math standard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1200"/>
              </a:spcAft>
              <a:buSzPts val="1400"/>
              <a:buChar char="●"/>
            </a:pPr>
            <a:r>
              <a:rPr lang="en"/>
              <a:t>Added an average line for direct comparison</a:t>
            </a:r>
            <a:endParaRPr/>
          </a:p>
        </p:txBody>
      </p:sp>
      <p:grpSp>
        <p:nvGrpSpPr>
          <p:cNvPr id="1928" name="Google Shape;1928;p44"/>
          <p:cNvGrpSpPr/>
          <p:nvPr/>
        </p:nvGrpSpPr>
        <p:grpSpPr>
          <a:xfrm rot="-1062919">
            <a:off x="-828552" y="3976432"/>
            <a:ext cx="1654020" cy="540023"/>
            <a:chOff x="2564525" y="5223525"/>
            <a:chExt cx="2556110" cy="834547"/>
          </a:xfrm>
        </p:grpSpPr>
        <p:sp>
          <p:nvSpPr>
            <p:cNvPr id="1929" name="Google Shape;1929;p44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4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4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4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4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4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4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4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4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44"/>
          <p:cNvGrpSpPr/>
          <p:nvPr/>
        </p:nvGrpSpPr>
        <p:grpSpPr>
          <a:xfrm rot="2922040">
            <a:off x="3170583" y="4604412"/>
            <a:ext cx="1719609" cy="916338"/>
            <a:chOff x="7463504" y="3075665"/>
            <a:chExt cx="2603050" cy="1387103"/>
          </a:xfrm>
        </p:grpSpPr>
        <p:sp>
          <p:nvSpPr>
            <p:cNvPr id="1940" name="Google Shape;1940;p44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4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4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4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4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4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4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4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4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4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4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4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4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4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4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4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4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4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4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4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4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4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4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4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4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4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4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4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4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4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4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4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4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45"/>
          <p:cNvSpPr txBox="1">
            <a:spLocks noGrp="1"/>
          </p:cNvSpPr>
          <p:nvPr>
            <p:ph type="title"/>
          </p:nvPr>
        </p:nvSpPr>
        <p:spPr>
          <a:xfrm>
            <a:off x="2209952" y="808050"/>
            <a:ext cx="46575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Animation</a:t>
            </a:r>
            <a:endParaRPr/>
          </a:p>
        </p:txBody>
      </p:sp>
      <p:grpSp>
        <p:nvGrpSpPr>
          <p:cNvPr id="1978" name="Google Shape;1978;p45"/>
          <p:cNvGrpSpPr/>
          <p:nvPr/>
        </p:nvGrpSpPr>
        <p:grpSpPr>
          <a:xfrm>
            <a:off x="7580996" y="3673505"/>
            <a:ext cx="1002623" cy="934476"/>
            <a:chOff x="6556651" y="3032093"/>
            <a:chExt cx="1672432" cy="1558759"/>
          </a:xfrm>
        </p:grpSpPr>
        <p:sp>
          <p:nvSpPr>
            <p:cNvPr id="1979" name="Google Shape;1979;p45"/>
            <p:cNvSpPr/>
            <p:nvPr/>
          </p:nvSpPr>
          <p:spPr>
            <a:xfrm>
              <a:off x="6556651" y="3032093"/>
              <a:ext cx="1672432" cy="1558759"/>
            </a:xfrm>
            <a:custGeom>
              <a:avLst/>
              <a:gdLst/>
              <a:ahLst/>
              <a:cxnLst/>
              <a:rect l="l" t="t" r="r" b="b"/>
              <a:pathLst>
                <a:path w="49258" h="45910" extrusionOk="0">
                  <a:moveTo>
                    <a:pt x="25421" y="1"/>
                  </a:moveTo>
                  <a:cubicBezTo>
                    <a:pt x="15700" y="433"/>
                    <a:pt x="7346" y="6878"/>
                    <a:pt x="4429" y="16132"/>
                  </a:cubicBezTo>
                  <a:cubicBezTo>
                    <a:pt x="4429" y="16204"/>
                    <a:pt x="4393" y="16276"/>
                    <a:pt x="4393" y="16384"/>
                  </a:cubicBezTo>
                  <a:cubicBezTo>
                    <a:pt x="1" y="31075"/>
                    <a:pt x="10983" y="45873"/>
                    <a:pt x="26358" y="45909"/>
                  </a:cubicBezTo>
                  <a:lnTo>
                    <a:pt x="26322" y="45873"/>
                  </a:lnTo>
                  <a:lnTo>
                    <a:pt x="26322" y="45873"/>
                  </a:lnTo>
                  <a:cubicBezTo>
                    <a:pt x="26354" y="45874"/>
                    <a:pt x="26387" y="45874"/>
                    <a:pt x="26420" y="45874"/>
                  </a:cubicBezTo>
                  <a:cubicBezTo>
                    <a:pt x="34699" y="45874"/>
                    <a:pt x="42325" y="41344"/>
                    <a:pt x="46377" y="34099"/>
                  </a:cubicBezTo>
                  <a:cubicBezTo>
                    <a:pt x="46485" y="33955"/>
                    <a:pt x="46593" y="33811"/>
                    <a:pt x="46665" y="33667"/>
                  </a:cubicBezTo>
                  <a:cubicBezTo>
                    <a:pt x="48358" y="30355"/>
                    <a:pt x="49258" y="26718"/>
                    <a:pt x="49258" y="23045"/>
                  </a:cubicBezTo>
                  <a:lnTo>
                    <a:pt x="49258" y="22973"/>
                  </a:lnTo>
                  <a:cubicBezTo>
                    <a:pt x="49258" y="16780"/>
                    <a:pt x="46773" y="10875"/>
                    <a:pt x="42381" y="6590"/>
                  </a:cubicBezTo>
                  <a:lnTo>
                    <a:pt x="42237" y="6446"/>
                  </a:lnTo>
                  <a:cubicBezTo>
                    <a:pt x="42165" y="6374"/>
                    <a:pt x="42093" y="6338"/>
                    <a:pt x="42021" y="6266"/>
                  </a:cubicBezTo>
                  <a:cubicBezTo>
                    <a:pt x="41300" y="5582"/>
                    <a:pt x="40544" y="4970"/>
                    <a:pt x="39788" y="4358"/>
                  </a:cubicBezTo>
                  <a:cubicBezTo>
                    <a:pt x="39680" y="4322"/>
                    <a:pt x="39608" y="4250"/>
                    <a:pt x="39536" y="4214"/>
                  </a:cubicBezTo>
                  <a:cubicBezTo>
                    <a:pt x="35683" y="1477"/>
                    <a:pt x="31074" y="37"/>
                    <a:pt x="26322" y="37"/>
                  </a:cubicBezTo>
                  <a:lnTo>
                    <a:pt x="25961" y="37"/>
                  </a:lnTo>
                  <a:cubicBezTo>
                    <a:pt x="25817" y="1"/>
                    <a:pt x="25673" y="1"/>
                    <a:pt x="25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5"/>
            <p:cNvSpPr/>
            <p:nvPr/>
          </p:nvSpPr>
          <p:spPr>
            <a:xfrm>
              <a:off x="6583542" y="3112797"/>
              <a:ext cx="1556315" cy="1379117"/>
            </a:xfrm>
            <a:custGeom>
              <a:avLst/>
              <a:gdLst/>
              <a:ahLst/>
              <a:cxnLst/>
              <a:rect l="l" t="t" r="r" b="b"/>
              <a:pathLst>
                <a:path w="45838" h="40619" extrusionOk="0">
                  <a:moveTo>
                    <a:pt x="24665" y="0"/>
                  </a:moveTo>
                  <a:cubicBezTo>
                    <a:pt x="9038" y="649"/>
                    <a:pt x="1" y="17932"/>
                    <a:pt x="8354" y="31146"/>
                  </a:cubicBezTo>
                  <a:cubicBezTo>
                    <a:pt x="12350" y="37494"/>
                    <a:pt x="18929" y="40618"/>
                    <a:pt x="25499" y="40618"/>
                  </a:cubicBezTo>
                  <a:cubicBezTo>
                    <a:pt x="32605" y="40618"/>
                    <a:pt x="39699" y="36963"/>
                    <a:pt x="43497" y="29778"/>
                  </a:cubicBezTo>
                  <a:cubicBezTo>
                    <a:pt x="43533" y="29706"/>
                    <a:pt x="43569" y="29634"/>
                    <a:pt x="43605" y="29562"/>
                  </a:cubicBezTo>
                  <a:cubicBezTo>
                    <a:pt x="43641" y="29454"/>
                    <a:pt x="43713" y="29346"/>
                    <a:pt x="43749" y="29238"/>
                  </a:cubicBezTo>
                  <a:cubicBezTo>
                    <a:pt x="45117" y="26465"/>
                    <a:pt x="45837" y="23405"/>
                    <a:pt x="45837" y="20308"/>
                  </a:cubicBezTo>
                  <a:cubicBezTo>
                    <a:pt x="45837" y="9074"/>
                    <a:pt x="36728" y="0"/>
                    <a:pt x="25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5"/>
            <p:cNvSpPr/>
            <p:nvPr/>
          </p:nvSpPr>
          <p:spPr>
            <a:xfrm>
              <a:off x="6791364" y="3111575"/>
              <a:ext cx="784914" cy="1307409"/>
            </a:xfrm>
            <a:custGeom>
              <a:avLst/>
              <a:gdLst/>
              <a:ahLst/>
              <a:cxnLst/>
              <a:rect l="l" t="t" r="r" b="b"/>
              <a:pathLst>
                <a:path w="23118" h="38507" extrusionOk="0">
                  <a:moveTo>
                    <a:pt x="18580" y="0"/>
                  </a:moveTo>
                  <a:cubicBezTo>
                    <a:pt x="9975" y="360"/>
                    <a:pt x="2557" y="6086"/>
                    <a:pt x="1" y="14295"/>
                  </a:cubicBezTo>
                  <a:lnTo>
                    <a:pt x="3962" y="17212"/>
                  </a:lnTo>
                  <a:cubicBezTo>
                    <a:pt x="5078" y="18040"/>
                    <a:pt x="6302" y="18904"/>
                    <a:pt x="7670" y="18940"/>
                  </a:cubicBezTo>
                  <a:cubicBezTo>
                    <a:pt x="8270" y="18940"/>
                    <a:pt x="8903" y="18796"/>
                    <a:pt x="9503" y="18796"/>
                  </a:cubicBezTo>
                  <a:cubicBezTo>
                    <a:pt x="9803" y="18796"/>
                    <a:pt x="10095" y="18832"/>
                    <a:pt x="10371" y="18940"/>
                  </a:cubicBezTo>
                  <a:cubicBezTo>
                    <a:pt x="11415" y="19336"/>
                    <a:pt x="11883" y="20668"/>
                    <a:pt x="11739" y="21784"/>
                  </a:cubicBezTo>
                  <a:cubicBezTo>
                    <a:pt x="11595" y="22901"/>
                    <a:pt x="11019" y="23909"/>
                    <a:pt x="10659" y="24989"/>
                  </a:cubicBezTo>
                  <a:cubicBezTo>
                    <a:pt x="9903" y="27149"/>
                    <a:pt x="9903" y="29634"/>
                    <a:pt x="11055" y="31614"/>
                  </a:cubicBezTo>
                  <a:cubicBezTo>
                    <a:pt x="12495" y="34027"/>
                    <a:pt x="15268" y="35179"/>
                    <a:pt x="17896" y="36187"/>
                  </a:cubicBezTo>
                  <a:cubicBezTo>
                    <a:pt x="18652" y="36403"/>
                    <a:pt x="19337" y="36763"/>
                    <a:pt x="19877" y="37303"/>
                  </a:cubicBezTo>
                  <a:cubicBezTo>
                    <a:pt x="20201" y="37663"/>
                    <a:pt x="20417" y="38131"/>
                    <a:pt x="20849" y="38383"/>
                  </a:cubicBezTo>
                  <a:cubicBezTo>
                    <a:pt x="20979" y="38466"/>
                    <a:pt x="21143" y="38506"/>
                    <a:pt x="21308" y="38506"/>
                  </a:cubicBezTo>
                  <a:cubicBezTo>
                    <a:pt x="21644" y="38506"/>
                    <a:pt x="21977" y="38338"/>
                    <a:pt x="22001" y="38023"/>
                  </a:cubicBezTo>
                  <a:cubicBezTo>
                    <a:pt x="20957" y="36691"/>
                    <a:pt x="20849" y="34855"/>
                    <a:pt x="21209" y="33199"/>
                  </a:cubicBezTo>
                  <a:cubicBezTo>
                    <a:pt x="21569" y="31542"/>
                    <a:pt x="22361" y="30030"/>
                    <a:pt x="22937" y="28446"/>
                  </a:cubicBezTo>
                  <a:cubicBezTo>
                    <a:pt x="23045" y="28158"/>
                    <a:pt x="23117" y="27834"/>
                    <a:pt x="23081" y="27509"/>
                  </a:cubicBezTo>
                  <a:cubicBezTo>
                    <a:pt x="23009" y="27185"/>
                    <a:pt x="22865" y="26897"/>
                    <a:pt x="22649" y="26681"/>
                  </a:cubicBezTo>
                  <a:cubicBezTo>
                    <a:pt x="21965" y="25925"/>
                    <a:pt x="21137" y="25313"/>
                    <a:pt x="20201" y="24953"/>
                  </a:cubicBezTo>
                  <a:cubicBezTo>
                    <a:pt x="20813" y="23837"/>
                    <a:pt x="19769" y="22433"/>
                    <a:pt x="18544" y="21964"/>
                  </a:cubicBezTo>
                  <a:cubicBezTo>
                    <a:pt x="17356" y="21496"/>
                    <a:pt x="15988" y="21496"/>
                    <a:pt x="14872" y="20848"/>
                  </a:cubicBezTo>
                  <a:cubicBezTo>
                    <a:pt x="14692" y="20776"/>
                    <a:pt x="14512" y="20632"/>
                    <a:pt x="14404" y="20452"/>
                  </a:cubicBezTo>
                  <a:cubicBezTo>
                    <a:pt x="14260" y="20092"/>
                    <a:pt x="14296" y="19696"/>
                    <a:pt x="14512" y="19372"/>
                  </a:cubicBezTo>
                  <a:cubicBezTo>
                    <a:pt x="15520" y="17284"/>
                    <a:pt x="17752" y="16095"/>
                    <a:pt x="19949" y="15375"/>
                  </a:cubicBezTo>
                  <a:cubicBezTo>
                    <a:pt x="20417" y="15267"/>
                    <a:pt x="20885" y="15051"/>
                    <a:pt x="21281" y="14727"/>
                  </a:cubicBezTo>
                  <a:cubicBezTo>
                    <a:pt x="21821" y="14259"/>
                    <a:pt x="21929" y="13467"/>
                    <a:pt x="21965" y="12747"/>
                  </a:cubicBezTo>
                  <a:cubicBezTo>
                    <a:pt x="22073" y="11342"/>
                    <a:pt x="22001" y="9974"/>
                    <a:pt x="21821" y="8570"/>
                  </a:cubicBezTo>
                  <a:cubicBezTo>
                    <a:pt x="21461" y="6122"/>
                    <a:pt x="20669" y="3745"/>
                    <a:pt x="19517" y="1585"/>
                  </a:cubicBezTo>
                  <a:cubicBezTo>
                    <a:pt x="19229" y="1045"/>
                    <a:pt x="18904" y="504"/>
                    <a:pt x="18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5"/>
            <p:cNvSpPr/>
            <p:nvPr/>
          </p:nvSpPr>
          <p:spPr>
            <a:xfrm>
              <a:off x="7688693" y="3242392"/>
              <a:ext cx="451161" cy="1025399"/>
            </a:xfrm>
            <a:custGeom>
              <a:avLst/>
              <a:gdLst/>
              <a:ahLst/>
              <a:cxnLst/>
              <a:rect l="l" t="t" r="r" b="b"/>
              <a:pathLst>
                <a:path w="13288" h="30201" extrusionOk="0">
                  <a:moveTo>
                    <a:pt x="4898" y="0"/>
                  </a:moveTo>
                  <a:lnTo>
                    <a:pt x="4466" y="288"/>
                  </a:lnTo>
                  <a:cubicBezTo>
                    <a:pt x="3638" y="828"/>
                    <a:pt x="2845" y="1404"/>
                    <a:pt x="2161" y="2052"/>
                  </a:cubicBezTo>
                  <a:cubicBezTo>
                    <a:pt x="793" y="3385"/>
                    <a:pt x="1" y="5761"/>
                    <a:pt x="1333" y="7093"/>
                  </a:cubicBezTo>
                  <a:cubicBezTo>
                    <a:pt x="2485" y="8282"/>
                    <a:pt x="4790" y="8318"/>
                    <a:pt x="5186" y="9902"/>
                  </a:cubicBezTo>
                  <a:cubicBezTo>
                    <a:pt x="5402" y="10838"/>
                    <a:pt x="4754" y="11738"/>
                    <a:pt x="4214" y="12566"/>
                  </a:cubicBezTo>
                  <a:cubicBezTo>
                    <a:pt x="3674" y="13359"/>
                    <a:pt x="3241" y="14475"/>
                    <a:pt x="3818" y="15267"/>
                  </a:cubicBezTo>
                  <a:cubicBezTo>
                    <a:pt x="3998" y="15483"/>
                    <a:pt x="4250" y="15699"/>
                    <a:pt x="4466" y="15879"/>
                  </a:cubicBezTo>
                  <a:cubicBezTo>
                    <a:pt x="5690" y="16959"/>
                    <a:pt x="5942" y="18868"/>
                    <a:pt x="5474" y="20452"/>
                  </a:cubicBezTo>
                  <a:cubicBezTo>
                    <a:pt x="5042" y="22036"/>
                    <a:pt x="4070" y="23368"/>
                    <a:pt x="3169" y="24773"/>
                  </a:cubicBezTo>
                  <a:cubicBezTo>
                    <a:pt x="2305" y="26177"/>
                    <a:pt x="1513" y="27689"/>
                    <a:pt x="1477" y="29346"/>
                  </a:cubicBezTo>
                  <a:cubicBezTo>
                    <a:pt x="1441" y="29562"/>
                    <a:pt x="1513" y="29778"/>
                    <a:pt x="1621" y="29958"/>
                  </a:cubicBezTo>
                  <a:cubicBezTo>
                    <a:pt x="1747" y="30138"/>
                    <a:pt x="1945" y="30201"/>
                    <a:pt x="2161" y="30201"/>
                  </a:cubicBezTo>
                  <a:cubicBezTo>
                    <a:pt x="2377" y="30201"/>
                    <a:pt x="2611" y="30138"/>
                    <a:pt x="2809" y="30066"/>
                  </a:cubicBezTo>
                  <a:cubicBezTo>
                    <a:pt x="4034" y="29598"/>
                    <a:pt x="5150" y="28877"/>
                    <a:pt x="6050" y="27941"/>
                  </a:cubicBezTo>
                  <a:cubicBezTo>
                    <a:pt x="6518" y="27401"/>
                    <a:pt x="7058" y="26933"/>
                    <a:pt x="7634" y="26573"/>
                  </a:cubicBezTo>
                  <a:cubicBezTo>
                    <a:pt x="8246" y="26285"/>
                    <a:pt x="8895" y="26141"/>
                    <a:pt x="9579" y="26105"/>
                  </a:cubicBezTo>
                  <a:cubicBezTo>
                    <a:pt x="10047" y="26069"/>
                    <a:pt x="10515" y="26033"/>
                    <a:pt x="11019" y="25961"/>
                  </a:cubicBezTo>
                  <a:cubicBezTo>
                    <a:pt x="12531" y="23044"/>
                    <a:pt x="13287" y="19804"/>
                    <a:pt x="13287" y="16527"/>
                  </a:cubicBezTo>
                  <a:cubicBezTo>
                    <a:pt x="13287" y="10010"/>
                    <a:pt x="10191" y="3853"/>
                    <a:pt x="4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45"/>
          <p:cNvGrpSpPr/>
          <p:nvPr/>
        </p:nvGrpSpPr>
        <p:grpSpPr>
          <a:xfrm rot="1283121">
            <a:off x="-525011" y="4120817"/>
            <a:ext cx="1490322" cy="486577"/>
            <a:chOff x="2564525" y="5223525"/>
            <a:chExt cx="2556110" cy="834547"/>
          </a:xfrm>
        </p:grpSpPr>
        <p:sp>
          <p:nvSpPr>
            <p:cNvPr id="1984" name="Google Shape;1984;p45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5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5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5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5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5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5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5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5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5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45"/>
          <p:cNvGrpSpPr/>
          <p:nvPr/>
        </p:nvGrpSpPr>
        <p:grpSpPr>
          <a:xfrm>
            <a:off x="6142680" y="603586"/>
            <a:ext cx="2305597" cy="2477086"/>
            <a:chOff x="6556568" y="836089"/>
            <a:chExt cx="2054716" cy="2207545"/>
          </a:xfrm>
        </p:grpSpPr>
        <p:grpSp>
          <p:nvGrpSpPr>
            <p:cNvPr id="1995" name="Google Shape;1995;p45"/>
            <p:cNvGrpSpPr/>
            <p:nvPr/>
          </p:nvGrpSpPr>
          <p:grpSpPr>
            <a:xfrm rot="822247">
              <a:off x="6754166" y="1006083"/>
              <a:ext cx="1659520" cy="1867557"/>
              <a:chOff x="6277150" y="538131"/>
              <a:chExt cx="1659575" cy="1867619"/>
            </a:xfrm>
          </p:grpSpPr>
          <p:sp>
            <p:nvSpPr>
              <p:cNvPr id="1996" name="Google Shape;1996;p45"/>
              <p:cNvSpPr/>
              <p:nvPr/>
            </p:nvSpPr>
            <p:spPr>
              <a:xfrm>
                <a:off x="6290600" y="750025"/>
                <a:ext cx="1646125" cy="1655725"/>
              </a:xfrm>
              <a:custGeom>
                <a:avLst/>
                <a:gdLst/>
                <a:ahLst/>
                <a:cxnLst/>
                <a:rect l="l" t="t" r="r" b="b"/>
                <a:pathLst>
                  <a:path w="65845" h="66229" extrusionOk="0">
                    <a:moveTo>
                      <a:pt x="2974" y="1"/>
                    </a:moveTo>
                    <a:cubicBezTo>
                      <a:pt x="1308" y="1"/>
                      <a:pt x="1" y="1385"/>
                      <a:pt x="52" y="3051"/>
                    </a:cubicBezTo>
                    <a:lnTo>
                      <a:pt x="1359" y="63179"/>
                    </a:lnTo>
                    <a:cubicBezTo>
                      <a:pt x="1385" y="64845"/>
                      <a:pt x="2718" y="66203"/>
                      <a:pt x="4409" y="66229"/>
                    </a:cubicBezTo>
                    <a:lnTo>
                      <a:pt x="62846" y="66229"/>
                    </a:lnTo>
                    <a:cubicBezTo>
                      <a:pt x="64512" y="66229"/>
                      <a:pt x="65845" y="64819"/>
                      <a:pt x="65768" y="63179"/>
                    </a:cubicBezTo>
                    <a:lnTo>
                      <a:pt x="64460" y="3051"/>
                    </a:lnTo>
                    <a:cubicBezTo>
                      <a:pt x="64435" y="1385"/>
                      <a:pt x="63102" y="26"/>
                      <a:pt x="614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45"/>
              <p:cNvSpPr/>
              <p:nvPr/>
            </p:nvSpPr>
            <p:spPr>
              <a:xfrm>
                <a:off x="6277150" y="926875"/>
                <a:ext cx="1610225" cy="1430175"/>
              </a:xfrm>
              <a:custGeom>
                <a:avLst/>
                <a:gdLst/>
                <a:ahLst/>
                <a:cxnLst/>
                <a:rect l="l" t="t" r="r" b="b"/>
                <a:pathLst>
                  <a:path w="64409" h="57207" extrusionOk="0">
                    <a:moveTo>
                      <a:pt x="3691" y="0"/>
                    </a:moveTo>
                    <a:cubicBezTo>
                      <a:pt x="2384" y="0"/>
                      <a:pt x="2410" y="1564"/>
                      <a:pt x="1103" y="1564"/>
                    </a:cubicBezTo>
                    <a:cubicBezTo>
                      <a:pt x="667" y="1564"/>
                      <a:pt x="257" y="1359"/>
                      <a:pt x="1" y="1026"/>
                    </a:cubicBezTo>
                    <a:lnTo>
                      <a:pt x="1" y="54208"/>
                    </a:lnTo>
                    <a:cubicBezTo>
                      <a:pt x="1" y="55874"/>
                      <a:pt x="1359" y="57207"/>
                      <a:pt x="2999" y="57207"/>
                    </a:cubicBezTo>
                    <a:lnTo>
                      <a:pt x="61436" y="57207"/>
                    </a:lnTo>
                    <a:cubicBezTo>
                      <a:pt x="63076" y="57207"/>
                      <a:pt x="64409" y="55848"/>
                      <a:pt x="64409" y="54208"/>
                    </a:cubicBezTo>
                    <a:lnTo>
                      <a:pt x="64409" y="1026"/>
                    </a:lnTo>
                    <a:cubicBezTo>
                      <a:pt x="64153" y="1359"/>
                      <a:pt x="63743" y="1564"/>
                      <a:pt x="63307" y="1564"/>
                    </a:cubicBezTo>
                    <a:cubicBezTo>
                      <a:pt x="62025" y="1564"/>
                      <a:pt x="62025" y="0"/>
                      <a:pt x="60718" y="0"/>
                    </a:cubicBezTo>
                    <a:cubicBezTo>
                      <a:pt x="59411" y="0"/>
                      <a:pt x="59437" y="1564"/>
                      <a:pt x="58130" y="1564"/>
                    </a:cubicBezTo>
                    <a:cubicBezTo>
                      <a:pt x="56822" y="1564"/>
                      <a:pt x="56848" y="0"/>
                      <a:pt x="55541" y="0"/>
                    </a:cubicBezTo>
                    <a:cubicBezTo>
                      <a:pt x="54234" y="0"/>
                      <a:pt x="54234" y="1564"/>
                      <a:pt x="52927" y="1564"/>
                    </a:cubicBezTo>
                    <a:cubicBezTo>
                      <a:pt x="51645" y="1564"/>
                      <a:pt x="51645" y="0"/>
                      <a:pt x="50338" y="0"/>
                    </a:cubicBezTo>
                    <a:cubicBezTo>
                      <a:pt x="49031" y="0"/>
                      <a:pt x="49057" y="1564"/>
                      <a:pt x="47749" y="1564"/>
                    </a:cubicBezTo>
                    <a:cubicBezTo>
                      <a:pt x="46442" y="1564"/>
                      <a:pt x="46468" y="0"/>
                      <a:pt x="45161" y="0"/>
                    </a:cubicBezTo>
                    <a:cubicBezTo>
                      <a:pt x="43854" y="0"/>
                      <a:pt x="43854" y="1564"/>
                      <a:pt x="42572" y="1564"/>
                    </a:cubicBezTo>
                    <a:cubicBezTo>
                      <a:pt x="41265" y="1564"/>
                      <a:pt x="41291" y="0"/>
                      <a:pt x="39984" y="0"/>
                    </a:cubicBezTo>
                    <a:cubicBezTo>
                      <a:pt x="38676" y="0"/>
                      <a:pt x="38702" y="1564"/>
                      <a:pt x="37395" y="1564"/>
                    </a:cubicBezTo>
                    <a:cubicBezTo>
                      <a:pt x="36062" y="1564"/>
                      <a:pt x="36088" y="0"/>
                      <a:pt x="34781" y="0"/>
                    </a:cubicBezTo>
                    <a:cubicBezTo>
                      <a:pt x="33499" y="0"/>
                      <a:pt x="33499" y="1564"/>
                      <a:pt x="32192" y="1564"/>
                    </a:cubicBezTo>
                    <a:cubicBezTo>
                      <a:pt x="30910" y="1564"/>
                      <a:pt x="30910" y="0"/>
                      <a:pt x="29603" y="0"/>
                    </a:cubicBezTo>
                    <a:cubicBezTo>
                      <a:pt x="28296" y="0"/>
                      <a:pt x="28322" y="1564"/>
                      <a:pt x="27015" y="1564"/>
                    </a:cubicBezTo>
                    <a:cubicBezTo>
                      <a:pt x="25708" y="1564"/>
                      <a:pt x="25733" y="0"/>
                      <a:pt x="24426" y="0"/>
                    </a:cubicBezTo>
                    <a:cubicBezTo>
                      <a:pt x="23119" y="0"/>
                      <a:pt x="23145" y="1564"/>
                      <a:pt x="21837" y="1564"/>
                    </a:cubicBezTo>
                    <a:cubicBezTo>
                      <a:pt x="20505" y="1564"/>
                      <a:pt x="20556" y="0"/>
                      <a:pt x="19223" y="0"/>
                    </a:cubicBezTo>
                    <a:cubicBezTo>
                      <a:pt x="17916" y="0"/>
                      <a:pt x="17942" y="1564"/>
                      <a:pt x="16634" y="1564"/>
                    </a:cubicBezTo>
                    <a:cubicBezTo>
                      <a:pt x="15327" y="1564"/>
                      <a:pt x="15353" y="0"/>
                      <a:pt x="14046" y="0"/>
                    </a:cubicBezTo>
                    <a:cubicBezTo>
                      <a:pt x="12739" y="0"/>
                      <a:pt x="12764" y="1564"/>
                      <a:pt x="11457" y="1564"/>
                    </a:cubicBezTo>
                    <a:cubicBezTo>
                      <a:pt x="10150" y="1564"/>
                      <a:pt x="10176" y="0"/>
                      <a:pt x="8869" y="0"/>
                    </a:cubicBezTo>
                    <a:cubicBezTo>
                      <a:pt x="7561" y="0"/>
                      <a:pt x="7587" y="1564"/>
                      <a:pt x="6280" y="1564"/>
                    </a:cubicBezTo>
                    <a:cubicBezTo>
                      <a:pt x="4973" y="1564"/>
                      <a:pt x="4973" y="0"/>
                      <a:pt x="36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45"/>
              <p:cNvSpPr/>
              <p:nvPr/>
            </p:nvSpPr>
            <p:spPr>
              <a:xfrm>
                <a:off x="6277150" y="746825"/>
                <a:ext cx="161022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64409" h="8766" extrusionOk="0">
                    <a:moveTo>
                      <a:pt x="2999" y="0"/>
                    </a:moveTo>
                    <a:cubicBezTo>
                      <a:pt x="1359" y="0"/>
                      <a:pt x="1" y="1333"/>
                      <a:pt x="1" y="2999"/>
                    </a:cubicBezTo>
                    <a:lnTo>
                      <a:pt x="1" y="8228"/>
                    </a:lnTo>
                    <a:cubicBezTo>
                      <a:pt x="257" y="8561"/>
                      <a:pt x="667" y="8766"/>
                      <a:pt x="1103" y="8766"/>
                    </a:cubicBezTo>
                    <a:cubicBezTo>
                      <a:pt x="2384" y="8766"/>
                      <a:pt x="2384" y="7202"/>
                      <a:pt x="3691" y="7202"/>
                    </a:cubicBezTo>
                    <a:cubicBezTo>
                      <a:pt x="4998" y="7202"/>
                      <a:pt x="4973" y="8766"/>
                      <a:pt x="6280" y="8766"/>
                    </a:cubicBezTo>
                    <a:cubicBezTo>
                      <a:pt x="7587" y="8766"/>
                      <a:pt x="7561" y="7202"/>
                      <a:pt x="8869" y="7202"/>
                    </a:cubicBezTo>
                    <a:cubicBezTo>
                      <a:pt x="10176" y="7202"/>
                      <a:pt x="10176" y="8766"/>
                      <a:pt x="11457" y="8766"/>
                    </a:cubicBezTo>
                    <a:cubicBezTo>
                      <a:pt x="12764" y="8766"/>
                      <a:pt x="12764" y="7202"/>
                      <a:pt x="14046" y="7202"/>
                    </a:cubicBezTo>
                    <a:cubicBezTo>
                      <a:pt x="15353" y="7202"/>
                      <a:pt x="15327" y="8766"/>
                      <a:pt x="16634" y="8766"/>
                    </a:cubicBezTo>
                    <a:cubicBezTo>
                      <a:pt x="17967" y="8766"/>
                      <a:pt x="17916" y="7202"/>
                      <a:pt x="19249" y="7202"/>
                    </a:cubicBezTo>
                    <a:cubicBezTo>
                      <a:pt x="20556" y="7202"/>
                      <a:pt x="20530" y="8766"/>
                      <a:pt x="21837" y="8766"/>
                    </a:cubicBezTo>
                    <a:cubicBezTo>
                      <a:pt x="23119" y="8766"/>
                      <a:pt x="23119" y="7202"/>
                      <a:pt x="24426" y="7202"/>
                    </a:cubicBezTo>
                    <a:cubicBezTo>
                      <a:pt x="25733" y="7202"/>
                      <a:pt x="25708" y="8766"/>
                      <a:pt x="27015" y="8766"/>
                    </a:cubicBezTo>
                    <a:cubicBezTo>
                      <a:pt x="28322" y="8766"/>
                      <a:pt x="28296" y="7202"/>
                      <a:pt x="29603" y="7202"/>
                    </a:cubicBezTo>
                    <a:cubicBezTo>
                      <a:pt x="30910" y="7202"/>
                      <a:pt x="30885" y="8766"/>
                      <a:pt x="32192" y="8766"/>
                    </a:cubicBezTo>
                    <a:cubicBezTo>
                      <a:pt x="33499" y="8766"/>
                      <a:pt x="33473" y="7202"/>
                      <a:pt x="34781" y="7202"/>
                    </a:cubicBezTo>
                    <a:cubicBezTo>
                      <a:pt x="36113" y="7202"/>
                      <a:pt x="36062" y="8766"/>
                      <a:pt x="37395" y="8766"/>
                    </a:cubicBezTo>
                    <a:cubicBezTo>
                      <a:pt x="38702" y="8766"/>
                      <a:pt x="38676" y="7202"/>
                      <a:pt x="39984" y="7202"/>
                    </a:cubicBezTo>
                    <a:cubicBezTo>
                      <a:pt x="41291" y="7202"/>
                      <a:pt x="41265" y="8766"/>
                      <a:pt x="42572" y="8766"/>
                    </a:cubicBezTo>
                    <a:cubicBezTo>
                      <a:pt x="43854" y="8766"/>
                      <a:pt x="43854" y="7202"/>
                      <a:pt x="45161" y="7202"/>
                    </a:cubicBezTo>
                    <a:cubicBezTo>
                      <a:pt x="46468" y="7202"/>
                      <a:pt x="46442" y="8766"/>
                      <a:pt x="47749" y="8766"/>
                    </a:cubicBezTo>
                    <a:cubicBezTo>
                      <a:pt x="49057" y="8766"/>
                      <a:pt x="49057" y="7202"/>
                      <a:pt x="50338" y="7202"/>
                    </a:cubicBezTo>
                    <a:cubicBezTo>
                      <a:pt x="51645" y="7202"/>
                      <a:pt x="51620" y="8766"/>
                      <a:pt x="52952" y="8766"/>
                    </a:cubicBezTo>
                    <a:cubicBezTo>
                      <a:pt x="54259" y="8766"/>
                      <a:pt x="54234" y="7202"/>
                      <a:pt x="55541" y="7202"/>
                    </a:cubicBezTo>
                    <a:cubicBezTo>
                      <a:pt x="56848" y="7202"/>
                      <a:pt x="56822" y="8766"/>
                      <a:pt x="58130" y="8766"/>
                    </a:cubicBezTo>
                    <a:cubicBezTo>
                      <a:pt x="59437" y="8766"/>
                      <a:pt x="59437" y="7202"/>
                      <a:pt x="60718" y="7202"/>
                    </a:cubicBezTo>
                    <a:cubicBezTo>
                      <a:pt x="62025" y="7202"/>
                      <a:pt x="62000" y="8766"/>
                      <a:pt x="63307" y="8766"/>
                    </a:cubicBezTo>
                    <a:cubicBezTo>
                      <a:pt x="63743" y="8766"/>
                      <a:pt x="64153" y="8561"/>
                      <a:pt x="64409" y="8202"/>
                    </a:cubicBezTo>
                    <a:lnTo>
                      <a:pt x="64409" y="2999"/>
                    </a:lnTo>
                    <a:cubicBezTo>
                      <a:pt x="64409" y="1333"/>
                      <a:pt x="63076" y="0"/>
                      <a:pt x="614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45"/>
              <p:cNvSpPr/>
              <p:nvPr/>
            </p:nvSpPr>
            <p:spPr>
              <a:xfrm rot="-4392942">
                <a:off x="6926952" y="554068"/>
                <a:ext cx="298007" cy="356338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14252" extrusionOk="0">
                    <a:moveTo>
                      <a:pt x="8304" y="1"/>
                    </a:moveTo>
                    <a:lnTo>
                      <a:pt x="0" y="2590"/>
                    </a:lnTo>
                    <a:lnTo>
                      <a:pt x="3614" y="14251"/>
                    </a:lnTo>
                    <a:lnTo>
                      <a:pt x="11918" y="11663"/>
                    </a:lnTo>
                    <a:lnTo>
                      <a:pt x="83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00" name="Google Shape;2000;p45"/>
            <p:cNvSpPr/>
            <p:nvPr/>
          </p:nvSpPr>
          <p:spPr>
            <a:xfrm rot="821932">
              <a:off x="6972804" y="1590873"/>
              <a:ext cx="1359266" cy="195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" sz="1500" b="1">
                  <a:solidFill>
                    <a:schemeClr val="dk1"/>
                  </a:solidFill>
                  <a:latin typeface="Delius Swash Caps"/>
                  <a:ea typeface="Delius Swash Caps"/>
                  <a:cs typeface="Delius Swash Caps"/>
                  <a:sym typeface="Delius Swash Caps"/>
                </a:rPr>
                <a:t>Don't forget</a:t>
              </a:r>
              <a:endParaRPr sz="15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endParaRPr>
            </a:p>
          </p:txBody>
        </p:sp>
        <p:sp>
          <p:nvSpPr>
            <p:cNvPr id="2001" name="Google Shape;2001;p45"/>
            <p:cNvSpPr/>
            <p:nvPr/>
          </p:nvSpPr>
          <p:spPr>
            <a:xfrm rot="821932">
              <a:off x="6829449" y="1778004"/>
              <a:ext cx="1359266" cy="996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" sz="1500" b="1">
                  <a:solidFill>
                    <a:schemeClr val="dk1"/>
                  </a:solidFill>
                  <a:latin typeface="Delius Swash Caps"/>
                  <a:ea typeface="Delius Swash Caps"/>
                  <a:cs typeface="Delius Swash Caps"/>
                  <a:sym typeface="Delius Swash Caps"/>
                </a:rPr>
                <a:t>            ...</a:t>
              </a:r>
              <a:endParaRPr sz="1500" b="1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endParaRPr>
            </a:p>
          </p:txBody>
        </p:sp>
      </p:grpSp>
      <p:grpSp>
        <p:nvGrpSpPr>
          <p:cNvPr id="2002" name="Google Shape;2002;p45"/>
          <p:cNvGrpSpPr/>
          <p:nvPr/>
        </p:nvGrpSpPr>
        <p:grpSpPr>
          <a:xfrm rot="418979">
            <a:off x="8309011" y="101110"/>
            <a:ext cx="1719313" cy="916180"/>
            <a:chOff x="7463504" y="3075665"/>
            <a:chExt cx="2603050" cy="1387103"/>
          </a:xfrm>
        </p:grpSpPr>
        <p:sp>
          <p:nvSpPr>
            <p:cNvPr id="2003" name="Google Shape;2003;p45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5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5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5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5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5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5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5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5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5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5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5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5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5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5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5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5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5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5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5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5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5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5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5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5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5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5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5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5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5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5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5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5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animation">
            <a:hlinkClick r:id="" action="ppaction://media"/>
            <a:extLst>
              <a:ext uri="{FF2B5EF4-FFF2-40B4-BE49-F238E27FC236}">
                <a16:creationId xmlns:a16="http://schemas.microsoft.com/office/drawing/2014/main" id="{D6DCDB36-A73F-E08F-19DA-8289F81DC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1929" y="1857480"/>
            <a:ext cx="3810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tty Aesthetic Notes for School by Slidesgo">
  <a:themeElements>
    <a:clrScheme name="Simple Light">
      <a:dk1>
        <a:srgbClr val="000000"/>
      </a:dk1>
      <a:lt1>
        <a:srgbClr val="ECECEC"/>
      </a:lt1>
      <a:dk2>
        <a:srgbClr val="FFDBDE"/>
      </a:dk2>
      <a:lt2>
        <a:srgbClr val="AEC6CF"/>
      </a:lt2>
      <a:accent1>
        <a:srgbClr val="FECBA7"/>
      </a:accent1>
      <a:accent2>
        <a:srgbClr val="FEB7C0"/>
      </a:accent2>
      <a:accent3>
        <a:srgbClr val="6B9BAD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129</Words>
  <Application>Microsoft Office PowerPoint</Application>
  <PresentationFormat>On-screen Show (16:9)</PresentationFormat>
  <Paragraphs>18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Anaheim</vt:lpstr>
      <vt:lpstr>Dancing Script</vt:lpstr>
      <vt:lpstr>Delius Swash Caps</vt:lpstr>
      <vt:lpstr>Roboto Condensed Light</vt:lpstr>
      <vt:lpstr>Pretty Aesthetic Notes for School by Slidesgo</vt:lpstr>
      <vt:lpstr>Are Some Districts  Better than Other?</vt:lpstr>
      <vt:lpstr>Method</vt:lpstr>
      <vt:lpstr>Animation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Some Districts  Better than Other?</dc:title>
  <cp:lastModifiedBy>Tiffany Hoang</cp:lastModifiedBy>
  <cp:revision>1</cp:revision>
  <dcterms:modified xsi:type="dcterms:W3CDTF">2023-11-29T05:37:07Z</dcterms:modified>
</cp:coreProperties>
</file>