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a016ca4ef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a016ca4ef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a00c757c62_1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a00c757c62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a00c757c62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a00c757c62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a016ca4ef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a016ca4ef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rive.google.com/file/d/1iXjTnUo3mkRP0SAtmFh236H9KqPxI6Gb/view" TargetMode="External"/><Relationship Id="rId4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drive.google.com/file/d/1Bhv887mqc6KkGk5kV4ci-BpD29-jNqyS/view" TargetMode="External"/><Relationship Id="rId4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drive.google.com/file/d/1sKkjBIuwN3G6jXQlXAgtUu9AnXoixVMT/view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124750"/>
            <a:ext cx="8520600" cy="76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Erosion at Lake Sonoma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667700"/>
            <a:ext cx="8520600" cy="67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Jamison Lumetta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26150" y="1344800"/>
            <a:ext cx="4652894" cy="349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Topic and Methods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Lake Sonoma was created by Warm Springs Dam in 1983, the lake provides  flood control and irrigation for Sonoma County.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Satellite</a:t>
            </a:r>
            <a:r>
              <a:rPr lang="en"/>
              <a:t> LiDAR data of Northern California was used to create initial conditions for the erosion simulation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Used erosion model from Perron et al. 2008 and erosion.py from class with real </a:t>
            </a:r>
            <a:r>
              <a:rPr lang="en"/>
              <a:t>world</a:t>
            </a:r>
            <a:r>
              <a:rPr lang="en"/>
              <a:t> elevation data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simulation shows leveling of the landscape, but this is not likely due to uplift and new sediment deposition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Additionally this </a:t>
            </a:r>
            <a:r>
              <a:rPr lang="en"/>
              <a:t>region</a:t>
            </a:r>
            <a:r>
              <a:rPr lang="en"/>
              <a:t> is </a:t>
            </a:r>
            <a:r>
              <a:rPr lang="en"/>
              <a:t>densely</a:t>
            </a:r>
            <a:r>
              <a:rPr lang="en"/>
              <a:t> wooded, which slows erosional processes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9" name="Google Shape;69;p15" title="animationsonoma250kylowero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01305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6" name="Google Shape;76;p16" title="animationsonoma1mywuplift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3" name="Google Shape;83;p17" title="animationsonoma250ky2up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131363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