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Inter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Inter-bold.fntdata"/><Relationship Id="rId14" Type="http://schemas.openxmlformats.org/officeDocument/2006/relationships/font" Target="fonts/Inter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a07ef67971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a07ef67971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a07ef67971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a07ef67971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a07ef67971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a07ef67971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a07ef67971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a07ef67971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a07ef67971_0_1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a07ef67971_0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a07ef67971_0_1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a07ef67971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a07ef67971_0_2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a07ef67971_0_2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QuQJ5DwgZ8U1hZgf-fVGiF_TA3RVM6Kg/view" TargetMode="External"/><Relationship Id="rId4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qOnma1pQKQcejdKKApDdvKQJAU61tBs9/view" TargetMode="External"/><Relationship Id="rId4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drive.google.com/file/d/11nBQ1Akca4_i4ks8gYqSBf9WlNUNDAhy/view" TargetMode="External"/><Relationship Id="rId4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drive.google.com/file/d/1XYIWJmhWNBP6JI7gvgbN10qLZaXmsyMa/view" TargetMode="External"/><Relationship Id="rId4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drive.google.com/file/d/1kgtaIdqf5yAZI1_FamW1n-H58lGo2Yts/view" TargetMode="External"/><Relationship Id="rId4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drive.google.com/file/d/1of0JpFIy-CIkn2Rt7W0UfzKCrmTKtlB3/view" TargetMode="Externa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nter"/>
                <a:ea typeface="Inter"/>
                <a:cs typeface="Inter"/>
                <a:sym typeface="Inter"/>
              </a:rPr>
              <a:t>Fractal Animations</a:t>
            </a:r>
            <a:endParaRPr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nter"/>
                <a:ea typeface="Inter"/>
                <a:cs typeface="Inter"/>
                <a:sym typeface="Inter"/>
              </a:rPr>
              <a:t>Tony Xin</a:t>
            </a:r>
            <a:endParaRPr>
              <a:latin typeface="Inter"/>
              <a:ea typeface="Inter"/>
              <a:cs typeface="Inter"/>
              <a:sym typeface="Int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concepts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Images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Diffusion Limited Aggregation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Beautiful ‍💫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 b="0" l="1213" r="958" t="4223"/>
          <a:stretch/>
        </p:blipFill>
        <p:spPr>
          <a:xfrm>
            <a:off x="1555525" y="2648600"/>
            <a:ext cx="5297224" cy="174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 Guessing Game → Pretty Animation</a:t>
            </a:r>
            <a:endParaRPr/>
          </a:p>
        </p:txBody>
      </p:sp>
      <p:pic>
        <p:nvPicPr>
          <p:cNvPr id="68" name="Google Shape;68;p15" title="filling_valley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80575" y="118062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5" name="Google Shape;75;p16" title="filling_valley_dendrite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2" name="Google Shape;82;p17" title="filling_valley_dendrite_redo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9" name="Google Shape;89;p18" title="filling_valley_circles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6" name="Google Shape;96;p19" title="filling_valley_circle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3" name="Google Shape;103;p20" title="group_dendrite_redo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