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62e274e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62e274e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f62e274e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f62e274e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opscience.iop.org/article/10.3847/PSJ/ac87af#psjac87afs2" TargetMode="External"/><Relationship Id="rId4" Type="http://schemas.openxmlformats.org/officeDocument/2006/relationships/hyperlink" Target="https://pds-geosciences.wustl.edu/missions/apollo/apollo_pse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1450" y="0"/>
            <a:ext cx="5795400" cy="120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Lunar Seismic Data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026775" y="1206000"/>
            <a:ext cx="34161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Gabrielle Aladjem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75" y="2431050"/>
            <a:ext cx="4365150" cy="142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575" y="1717700"/>
            <a:ext cx="3950552" cy="300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 goal: map moonquakes using data from Apollo mission seismometers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major issue: data was collected before the digital era → not in a usable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Switched to modeling the raw </a:t>
            </a:r>
            <a:r>
              <a:rPr lang="en" u="sng">
                <a:solidFill>
                  <a:schemeClr val="hlink"/>
                </a:solidFill>
                <a:hlinkClick r:id="rId3"/>
              </a:rPr>
              <a:t>lunar seismic data</a:t>
            </a:r>
            <a:r>
              <a:rPr lang="en"/>
              <a:t>, using the </a:t>
            </a:r>
            <a:r>
              <a:rPr lang="en" u="sng">
                <a:solidFill>
                  <a:schemeClr val="hlink"/>
                </a:solidFill>
                <a:hlinkClick r:id="rId4"/>
              </a:rPr>
              <a:t>NASA Planetary Data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 had to individually link urls to the data for each day, so I decided to focus on one specific day (the first day of data collection → July 21, 1969, right after the first seismometer was placed on the moon during Apollo 11!)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 different data streams from 4 different sensors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plotted this data using obspy, generating 8 plots, 2 for each sensor (examples on the previous slide for the MHZ stream)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for the MHZ stream, I created a gif of the changing seismic data over the course of the day (using hours instead of minutes for </a:t>
            </a:r>
            <a:r>
              <a:rPr lang="en"/>
              <a:t>efficiency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6925"/>
            <a:ext cx="8839200" cy="262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