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9"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Bebas Neue"/>
      <p:regular r:id="rId11"/>
    </p:embeddedFont>
    <p:embeddedFont>
      <p:font typeface="Fira Sans Extra Condensed Medium"/>
      <p:regular r:id="rId12"/>
      <p:bold r:id="rId13"/>
      <p:italic r:id="rId14"/>
      <p:boldItalic r:id="rId15"/>
    </p:embeddedFont>
    <p:embeddedFont>
      <p:font typeface="Fira Sans Condensed Medium"/>
      <p:regular r:id="rId16"/>
      <p:bold r:id="rId17"/>
      <p:italic r:id="rId18"/>
      <p:boldItalic r:id="rId19"/>
    </p:embeddedFont>
    <p:embeddedFont>
      <p:font typeface="Voces"/>
      <p:regular r:id="rId20"/>
    </p:embeddedFont>
    <p:embeddedFont>
      <p:font typeface="Calistoga"/>
      <p:regular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20" Type="http://schemas.openxmlformats.org/officeDocument/2006/relationships/font" Target="fonts/Voces-regular.fntdata"/><Relationship Id="rId21" Type="http://schemas.openxmlformats.org/officeDocument/2006/relationships/font" Target="fonts/Calistoga-regular.fntdata"/><Relationship Id="rId11" Type="http://schemas.openxmlformats.org/officeDocument/2006/relationships/font" Target="fonts/BebasNeue-regular.fntdata"/><Relationship Id="rId10" Type="http://schemas.openxmlformats.org/officeDocument/2006/relationships/slide" Target="slides/slide5.xml"/><Relationship Id="rId13" Type="http://schemas.openxmlformats.org/officeDocument/2006/relationships/font" Target="fonts/FiraSansExtraCondensedMedium-bold.fntdata"/><Relationship Id="rId12" Type="http://schemas.openxmlformats.org/officeDocument/2006/relationships/font" Target="fonts/FiraSansExtraCondensedMedium-regular.fntdata"/><Relationship Id="rId15" Type="http://schemas.openxmlformats.org/officeDocument/2006/relationships/font" Target="fonts/FiraSansExtraCondensedMedium-boldItalic.fntdata"/><Relationship Id="rId14" Type="http://schemas.openxmlformats.org/officeDocument/2006/relationships/font" Target="fonts/FiraSansExtraCondensedMedium-italic.fntdata"/><Relationship Id="rId17" Type="http://schemas.openxmlformats.org/officeDocument/2006/relationships/font" Target="fonts/FiraSansCondensedMedium-bold.fntdata"/><Relationship Id="rId16" Type="http://schemas.openxmlformats.org/officeDocument/2006/relationships/font" Target="fonts/FiraSansCondensedMedium-regular.fntdata"/><Relationship Id="rId19" Type="http://schemas.openxmlformats.org/officeDocument/2006/relationships/font" Target="fonts/FiraSansCondensedMedium-boldItalic.fntdata"/><Relationship Id="rId18" Type="http://schemas.openxmlformats.org/officeDocument/2006/relationships/font" Target="fonts/FiraSansCondensedMedium-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1" name="Shape 2511"/>
        <p:cNvGrpSpPr/>
        <p:nvPr/>
      </p:nvGrpSpPr>
      <p:grpSpPr>
        <a:xfrm>
          <a:off x="0" y="0"/>
          <a:ext cx="0" cy="0"/>
          <a:chOff x="0" y="0"/>
          <a:chExt cx="0" cy="0"/>
        </a:xfrm>
      </p:grpSpPr>
      <p:sp>
        <p:nvSpPr>
          <p:cNvPr id="2512" name="Google Shape;251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513" name="Google Shape;251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8" name="Shape 2518"/>
        <p:cNvGrpSpPr/>
        <p:nvPr/>
      </p:nvGrpSpPr>
      <p:grpSpPr>
        <a:xfrm>
          <a:off x="0" y="0"/>
          <a:ext cx="0" cy="0"/>
          <a:chOff x="0" y="0"/>
          <a:chExt cx="0" cy="0"/>
        </a:xfrm>
      </p:grpSpPr>
      <p:sp>
        <p:nvSpPr>
          <p:cNvPr id="2519" name="Google Shape;2519;g26263707060_0_25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0" name="Google Shape;2520;g26263707060_0_25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5" name="Shape 2525"/>
        <p:cNvGrpSpPr/>
        <p:nvPr/>
      </p:nvGrpSpPr>
      <p:grpSpPr>
        <a:xfrm>
          <a:off x="0" y="0"/>
          <a:ext cx="0" cy="0"/>
          <a:chOff x="0" y="0"/>
          <a:chExt cx="0" cy="0"/>
        </a:xfrm>
      </p:grpSpPr>
      <p:sp>
        <p:nvSpPr>
          <p:cNvPr id="2526" name="Google Shape;2526;g26263707060_0_25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7" name="Google Shape;2527;g26263707060_0_25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2" name="Shape 2532"/>
        <p:cNvGrpSpPr/>
        <p:nvPr/>
      </p:nvGrpSpPr>
      <p:grpSpPr>
        <a:xfrm>
          <a:off x="0" y="0"/>
          <a:ext cx="0" cy="0"/>
          <a:chOff x="0" y="0"/>
          <a:chExt cx="0" cy="0"/>
        </a:xfrm>
      </p:grpSpPr>
      <p:sp>
        <p:nvSpPr>
          <p:cNvPr id="2533" name="Google Shape;2533;g26263707060_0_25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4" name="Google Shape;2534;g26263707060_0_25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1" name="Shape 2541"/>
        <p:cNvGrpSpPr/>
        <p:nvPr/>
      </p:nvGrpSpPr>
      <p:grpSpPr>
        <a:xfrm>
          <a:off x="0" y="0"/>
          <a:ext cx="0" cy="0"/>
          <a:chOff x="0" y="0"/>
          <a:chExt cx="0" cy="0"/>
        </a:xfrm>
      </p:grpSpPr>
      <p:sp>
        <p:nvSpPr>
          <p:cNvPr id="2542" name="Google Shape;2542;g26263707060_0_25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3" name="Google Shape;2543;g26263707060_0_25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2"/>
        </a:solidFill>
      </p:bgPr>
    </p:bg>
    <p:spTree>
      <p:nvGrpSpPr>
        <p:cNvPr id="8" name="Shape 8"/>
        <p:cNvGrpSpPr/>
        <p:nvPr/>
      </p:nvGrpSpPr>
      <p:grpSpPr>
        <a:xfrm>
          <a:off x="0" y="0"/>
          <a:ext cx="0" cy="0"/>
          <a:chOff x="0" y="0"/>
          <a:chExt cx="0" cy="0"/>
        </a:xfrm>
      </p:grpSpPr>
      <p:sp>
        <p:nvSpPr>
          <p:cNvPr id="9" name="Google Shape;9;p2"/>
          <p:cNvSpPr/>
          <p:nvPr/>
        </p:nvSpPr>
        <p:spPr>
          <a:xfrm>
            <a:off x="1895986" y="4021295"/>
            <a:ext cx="7282212" cy="1563322"/>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p:nvPr/>
        </p:nvSpPr>
        <p:spPr>
          <a:xfrm rot="-5216394">
            <a:off x="7760494" y="3184712"/>
            <a:ext cx="1854010" cy="932631"/>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1897050" y="1201948"/>
            <a:ext cx="5349900" cy="1923300"/>
          </a:xfrm>
          <a:prstGeom prst="rect">
            <a:avLst/>
          </a:prstGeom>
        </p:spPr>
        <p:txBody>
          <a:bodyPr anchorCtr="0" anchor="t" bIns="91425" lIns="91425" spcFirstLastPara="1" rIns="91425" wrap="square" tIns="91425">
            <a:noAutofit/>
          </a:bodyPr>
          <a:lstStyle>
            <a:lvl1pPr lvl="0" algn="ctr">
              <a:spcBef>
                <a:spcPts val="0"/>
              </a:spcBef>
              <a:spcAft>
                <a:spcPts val="0"/>
              </a:spcAft>
              <a:buSzPts val="5200"/>
              <a:buNone/>
              <a:defRPr sz="6300">
                <a:solidFill>
                  <a:schemeClr val="lt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2101800" y="3331550"/>
            <a:ext cx="4940400" cy="457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175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p:nvPr/>
        </p:nvSpPr>
        <p:spPr>
          <a:xfrm rot="1261409">
            <a:off x="-215992" y="3242195"/>
            <a:ext cx="3158359" cy="1823059"/>
          </a:xfrm>
          <a:custGeom>
            <a:rect b="b" l="l" r="r" t="t"/>
            <a:pathLst>
              <a:path extrusionOk="0" h="34046" w="58983">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flipH="1" rot="-3113637">
            <a:off x="-437435" y="-125999"/>
            <a:ext cx="2701620" cy="2155606"/>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 name="Google Shape;15;p2"/>
          <p:cNvGrpSpPr/>
          <p:nvPr/>
        </p:nvGrpSpPr>
        <p:grpSpPr>
          <a:xfrm flipH="1">
            <a:off x="1407484" y="24650"/>
            <a:ext cx="1386501" cy="673098"/>
            <a:chOff x="6262493" y="240300"/>
            <a:chExt cx="1386501" cy="673098"/>
          </a:xfrm>
        </p:grpSpPr>
        <p:sp>
          <p:nvSpPr>
            <p:cNvPr id="16" name="Google Shape;16;p2"/>
            <p:cNvSpPr/>
            <p:nvPr/>
          </p:nvSpPr>
          <p:spPr>
            <a:xfrm rot="-2993311">
              <a:off x="6741361" y="379346"/>
              <a:ext cx="49012" cy="45865"/>
            </a:xfrm>
            <a:custGeom>
              <a:rect b="b" l="l" r="r" t="t"/>
              <a:pathLst>
                <a:path extrusionOk="0" h="1064" w="1137">
                  <a:moveTo>
                    <a:pt x="184" y="587"/>
                  </a:moveTo>
                  <a:cubicBezTo>
                    <a:pt x="184" y="672"/>
                    <a:pt x="200" y="750"/>
                    <a:pt x="230" y="816"/>
                  </a:cubicBezTo>
                  <a:lnTo>
                    <a:pt x="230" y="816"/>
                  </a:lnTo>
                  <a:lnTo>
                    <a:pt x="220" y="807"/>
                  </a:lnTo>
                  <a:lnTo>
                    <a:pt x="184" y="697"/>
                  </a:lnTo>
                  <a:lnTo>
                    <a:pt x="184" y="587"/>
                  </a:lnTo>
                  <a:close/>
                  <a:moveTo>
                    <a:pt x="880" y="807"/>
                  </a:moveTo>
                  <a:lnTo>
                    <a:pt x="807" y="917"/>
                  </a:lnTo>
                  <a:lnTo>
                    <a:pt x="784" y="924"/>
                  </a:lnTo>
                  <a:lnTo>
                    <a:pt x="784" y="924"/>
                  </a:lnTo>
                  <a:cubicBezTo>
                    <a:pt x="820" y="891"/>
                    <a:pt x="850" y="852"/>
                    <a:pt x="880" y="807"/>
                  </a:cubicBezTo>
                  <a:close/>
                  <a:moveTo>
                    <a:pt x="657" y="1004"/>
                  </a:moveTo>
                  <a:lnTo>
                    <a:pt x="624" y="1027"/>
                  </a:lnTo>
                  <a:lnTo>
                    <a:pt x="587" y="1027"/>
                  </a:lnTo>
                  <a:cubicBezTo>
                    <a:pt x="613" y="1020"/>
                    <a:pt x="636" y="1013"/>
                    <a:pt x="657" y="1004"/>
                  </a:cubicBezTo>
                  <a:close/>
                  <a:moveTo>
                    <a:pt x="587" y="0"/>
                  </a:moveTo>
                  <a:cubicBezTo>
                    <a:pt x="440" y="0"/>
                    <a:pt x="257" y="74"/>
                    <a:pt x="147" y="147"/>
                  </a:cubicBezTo>
                  <a:cubicBezTo>
                    <a:pt x="110" y="220"/>
                    <a:pt x="37" y="294"/>
                    <a:pt x="37" y="404"/>
                  </a:cubicBezTo>
                  <a:cubicBezTo>
                    <a:pt x="0" y="477"/>
                    <a:pt x="0" y="587"/>
                    <a:pt x="37" y="697"/>
                  </a:cubicBezTo>
                  <a:cubicBezTo>
                    <a:pt x="37" y="807"/>
                    <a:pt x="110" y="917"/>
                    <a:pt x="220" y="953"/>
                  </a:cubicBezTo>
                  <a:cubicBezTo>
                    <a:pt x="293" y="1002"/>
                    <a:pt x="381" y="1034"/>
                    <a:pt x="464" y="1040"/>
                  </a:cubicBezTo>
                  <a:lnTo>
                    <a:pt x="464" y="1040"/>
                  </a:lnTo>
                  <a:cubicBezTo>
                    <a:pt x="491" y="1050"/>
                    <a:pt x="520" y="1058"/>
                    <a:pt x="550" y="1063"/>
                  </a:cubicBezTo>
                  <a:cubicBezTo>
                    <a:pt x="660" y="1063"/>
                    <a:pt x="770" y="1063"/>
                    <a:pt x="844" y="990"/>
                  </a:cubicBezTo>
                  <a:cubicBezTo>
                    <a:pt x="953" y="953"/>
                    <a:pt x="1027" y="843"/>
                    <a:pt x="1063" y="733"/>
                  </a:cubicBezTo>
                  <a:lnTo>
                    <a:pt x="1137" y="660"/>
                  </a:lnTo>
                  <a:cubicBezTo>
                    <a:pt x="1137" y="587"/>
                    <a:pt x="1137" y="477"/>
                    <a:pt x="1137" y="404"/>
                  </a:cubicBezTo>
                  <a:cubicBezTo>
                    <a:pt x="1100" y="294"/>
                    <a:pt x="1063" y="220"/>
                    <a:pt x="990" y="184"/>
                  </a:cubicBezTo>
                  <a:cubicBezTo>
                    <a:pt x="880" y="74"/>
                    <a:pt x="734" y="0"/>
                    <a:pt x="58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rot="-2993311">
              <a:off x="6637232" y="391853"/>
              <a:ext cx="39529" cy="31640"/>
            </a:xfrm>
            <a:custGeom>
              <a:rect b="b" l="l" r="r" t="t"/>
              <a:pathLst>
                <a:path extrusionOk="0" h="734" w="917">
                  <a:moveTo>
                    <a:pt x="477" y="0"/>
                  </a:moveTo>
                  <a:cubicBezTo>
                    <a:pt x="0" y="37"/>
                    <a:pt x="0" y="697"/>
                    <a:pt x="477" y="733"/>
                  </a:cubicBezTo>
                  <a:cubicBezTo>
                    <a:pt x="917" y="697"/>
                    <a:pt x="917" y="37"/>
                    <a:pt x="4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rot="-2993311">
              <a:off x="6632824" y="249830"/>
              <a:ext cx="41124" cy="34830"/>
            </a:xfrm>
            <a:custGeom>
              <a:rect b="b" l="l" r="r" t="t"/>
              <a:pathLst>
                <a:path extrusionOk="0" h="808" w="954">
                  <a:moveTo>
                    <a:pt x="477" y="1"/>
                  </a:moveTo>
                  <a:cubicBezTo>
                    <a:pt x="1" y="74"/>
                    <a:pt x="1" y="734"/>
                    <a:pt x="477" y="807"/>
                  </a:cubicBezTo>
                  <a:cubicBezTo>
                    <a:pt x="954" y="734"/>
                    <a:pt x="954" y="74"/>
                    <a:pt x="4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rot="-2993311">
              <a:off x="6438067" y="361479"/>
              <a:ext cx="36382" cy="26898"/>
            </a:xfrm>
            <a:custGeom>
              <a:rect b="b" l="l" r="r" t="t"/>
              <a:pathLst>
                <a:path extrusionOk="0" h="624" w="844">
                  <a:moveTo>
                    <a:pt x="441" y="0"/>
                  </a:moveTo>
                  <a:cubicBezTo>
                    <a:pt x="1" y="0"/>
                    <a:pt x="1" y="623"/>
                    <a:pt x="441" y="623"/>
                  </a:cubicBezTo>
                  <a:cubicBezTo>
                    <a:pt x="844" y="623"/>
                    <a:pt x="844" y="0"/>
                    <a:pt x="4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rot="-2993311">
              <a:off x="6268374" y="310309"/>
              <a:ext cx="55349" cy="41124"/>
            </a:xfrm>
            <a:custGeom>
              <a:rect b="b" l="l" r="r" t="t"/>
              <a:pathLst>
                <a:path extrusionOk="0" h="954" w="1284">
                  <a:moveTo>
                    <a:pt x="624" y="1"/>
                  </a:moveTo>
                  <a:cubicBezTo>
                    <a:pt x="1" y="1"/>
                    <a:pt x="1" y="954"/>
                    <a:pt x="624" y="954"/>
                  </a:cubicBezTo>
                  <a:cubicBezTo>
                    <a:pt x="1284" y="954"/>
                    <a:pt x="1284" y="1"/>
                    <a:pt x="6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rot="-2993311">
              <a:off x="6973065" y="431123"/>
              <a:ext cx="50607" cy="42719"/>
            </a:xfrm>
            <a:custGeom>
              <a:rect b="b" l="l" r="r" t="t"/>
              <a:pathLst>
                <a:path extrusionOk="0" h="991" w="1174">
                  <a:moveTo>
                    <a:pt x="587" y="0"/>
                  </a:moveTo>
                  <a:cubicBezTo>
                    <a:pt x="0" y="74"/>
                    <a:pt x="0" y="954"/>
                    <a:pt x="587" y="990"/>
                  </a:cubicBezTo>
                  <a:cubicBezTo>
                    <a:pt x="1173" y="954"/>
                    <a:pt x="1173" y="74"/>
                    <a:pt x="58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rot="-2993311">
              <a:off x="6926179" y="649809"/>
              <a:ext cx="53754" cy="53797"/>
            </a:xfrm>
            <a:custGeom>
              <a:rect b="b" l="l" r="r" t="t"/>
              <a:pathLst>
                <a:path extrusionOk="0" h="1248" w="1247">
                  <a:moveTo>
                    <a:pt x="587" y="1"/>
                  </a:moveTo>
                  <a:cubicBezTo>
                    <a:pt x="477" y="38"/>
                    <a:pt x="403" y="74"/>
                    <a:pt x="330" y="148"/>
                  </a:cubicBezTo>
                  <a:cubicBezTo>
                    <a:pt x="293" y="184"/>
                    <a:pt x="257" y="221"/>
                    <a:pt x="220" y="257"/>
                  </a:cubicBezTo>
                  <a:cubicBezTo>
                    <a:pt x="183" y="294"/>
                    <a:pt x="110" y="367"/>
                    <a:pt x="110" y="404"/>
                  </a:cubicBezTo>
                  <a:cubicBezTo>
                    <a:pt x="55" y="477"/>
                    <a:pt x="28" y="551"/>
                    <a:pt x="19" y="624"/>
                  </a:cubicBezTo>
                  <a:lnTo>
                    <a:pt x="19" y="624"/>
                  </a:lnTo>
                  <a:lnTo>
                    <a:pt x="0" y="661"/>
                  </a:lnTo>
                  <a:cubicBezTo>
                    <a:pt x="0" y="697"/>
                    <a:pt x="0" y="771"/>
                    <a:pt x="0" y="844"/>
                  </a:cubicBezTo>
                  <a:cubicBezTo>
                    <a:pt x="0" y="917"/>
                    <a:pt x="74" y="1027"/>
                    <a:pt x="147" y="1101"/>
                  </a:cubicBezTo>
                  <a:cubicBezTo>
                    <a:pt x="183" y="1174"/>
                    <a:pt x="257" y="1211"/>
                    <a:pt x="330" y="1247"/>
                  </a:cubicBezTo>
                  <a:cubicBezTo>
                    <a:pt x="440" y="1247"/>
                    <a:pt x="530" y="1247"/>
                    <a:pt x="614" y="1216"/>
                  </a:cubicBezTo>
                  <a:lnTo>
                    <a:pt x="614" y="1216"/>
                  </a:lnTo>
                  <a:cubicBezTo>
                    <a:pt x="685" y="1203"/>
                    <a:pt x="751" y="1175"/>
                    <a:pt x="807" y="1137"/>
                  </a:cubicBezTo>
                  <a:cubicBezTo>
                    <a:pt x="880" y="1101"/>
                    <a:pt x="917" y="1064"/>
                    <a:pt x="990" y="1027"/>
                  </a:cubicBezTo>
                  <a:cubicBezTo>
                    <a:pt x="1027" y="991"/>
                    <a:pt x="1063" y="954"/>
                    <a:pt x="1100" y="917"/>
                  </a:cubicBezTo>
                  <a:cubicBezTo>
                    <a:pt x="1173" y="807"/>
                    <a:pt x="1247" y="661"/>
                    <a:pt x="1247" y="551"/>
                  </a:cubicBezTo>
                  <a:cubicBezTo>
                    <a:pt x="1247" y="221"/>
                    <a:pt x="990" y="1"/>
                    <a:pt x="6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rot="-2993311">
              <a:off x="7118756" y="565411"/>
              <a:ext cx="52159" cy="39529"/>
            </a:xfrm>
            <a:custGeom>
              <a:rect b="b" l="l" r="r" t="t"/>
              <a:pathLst>
                <a:path extrusionOk="0" h="917" w="1210">
                  <a:moveTo>
                    <a:pt x="513" y="0"/>
                  </a:moveTo>
                  <a:cubicBezTo>
                    <a:pt x="367" y="0"/>
                    <a:pt x="257" y="74"/>
                    <a:pt x="183" y="147"/>
                  </a:cubicBezTo>
                  <a:cubicBezTo>
                    <a:pt x="0" y="330"/>
                    <a:pt x="0" y="624"/>
                    <a:pt x="183" y="770"/>
                  </a:cubicBezTo>
                  <a:cubicBezTo>
                    <a:pt x="257" y="880"/>
                    <a:pt x="367" y="917"/>
                    <a:pt x="513" y="917"/>
                  </a:cubicBezTo>
                  <a:lnTo>
                    <a:pt x="770" y="880"/>
                  </a:lnTo>
                  <a:cubicBezTo>
                    <a:pt x="880" y="880"/>
                    <a:pt x="990" y="843"/>
                    <a:pt x="1063" y="770"/>
                  </a:cubicBezTo>
                  <a:cubicBezTo>
                    <a:pt x="1137" y="697"/>
                    <a:pt x="1173" y="587"/>
                    <a:pt x="1210" y="477"/>
                  </a:cubicBezTo>
                  <a:cubicBezTo>
                    <a:pt x="1173" y="367"/>
                    <a:pt x="1137" y="257"/>
                    <a:pt x="1063" y="184"/>
                  </a:cubicBezTo>
                  <a:lnTo>
                    <a:pt x="990" y="110"/>
                  </a:lnTo>
                  <a:cubicBezTo>
                    <a:pt x="917" y="74"/>
                    <a:pt x="843" y="37"/>
                    <a:pt x="770" y="37"/>
                  </a:cubicBezTo>
                  <a:lnTo>
                    <a:pt x="51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rot="-2993311">
              <a:off x="7122773" y="771558"/>
              <a:ext cx="58495" cy="44313"/>
            </a:xfrm>
            <a:custGeom>
              <a:rect b="b" l="l" r="r" t="t"/>
              <a:pathLst>
                <a:path extrusionOk="0" h="1028" w="1357">
                  <a:moveTo>
                    <a:pt x="660" y="1"/>
                  </a:moveTo>
                  <a:cubicBezTo>
                    <a:pt x="0" y="1"/>
                    <a:pt x="0" y="1027"/>
                    <a:pt x="660" y="1027"/>
                  </a:cubicBezTo>
                  <a:cubicBezTo>
                    <a:pt x="1357" y="1027"/>
                    <a:pt x="1357" y="1"/>
                    <a:pt x="66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rot="-2993311">
              <a:off x="7260626" y="735949"/>
              <a:ext cx="56901" cy="42719"/>
            </a:xfrm>
            <a:custGeom>
              <a:rect b="b" l="l" r="r" t="t"/>
              <a:pathLst>
                <a:path extrusionOk="0" h="991" w="1320">
                  <a:moveTo>
                    <a:pt x="660" y="1"/>
                  </a:moveTo>
                  <a:cubicBezTo>
                    <a:pt x="0" y="1"/>
                    <a:pt x="0" y="991"/>
                    <a:pt x="660" y="991"/>
                  </a:cubicBezTo>
                  <a:cubicBezTo>
                    <a:pt x="1320" y="991"/>
                    <a:pt x="1320" y="1"/>
                    <a:pt x="66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rot="-2993311">
              <a:off x="7382313" y="791605"/>
              <a:ext cx="34787" cy="26898"/>
            </a:xfrm>
            <a:custGeom>
              <a:rect b="b" l="l" r="r" t="t"/>
              <a:pathLst>
                <a:path extrusionOk="0" h="624" w="807">
                  <a:moveTo>
                    <a:pt x="403" y="0"/>
                  </a:moveTo>
                  <a:cubicBezTo>
                    <a:pt x="0" y="0"/>
                    <a:pt x="0" y="623"/>
                    <a:pt x="403" y="623"/>
                  </a:cubicBezTo>
                  <a:cubicBezTo>
                    <a:pt x="807" y="623"/>
                    <a:pt x="807" y="0"/>
                    <a:pt x="4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rot="-2993311">
              <a:off x="7599961" y="867152"/>
              <a:ext cx="42719" cy="36382"/>
            </a:xfrm>
            <a:custGeom>
              <a:rect b="b" l="l" r="r" t="t"/>
              <a:pathLst>
                <a:path extrusionOk="0" h="844" w="991">
                  <a:moveTo>
                    <a:pt x="477" y="0"/>
                  </a:moveTo>
                  <a:cubicBezTo>
                    <a:pt x="0" y="74"/>
                    <a:pt x="0" y="770"/>
                    <a:pt x="477" y="843"/>
                  </a:cubicBezTo>
                  <a:cubicBezTo>
                    <a:pt x="990" y="770"/>
                    <a:pt x="990" y="74"/>
                    <a:pt x="4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2"/>
          <p:cNvSpPr/>
          <p:nvPr/>
        </p:nvSpPr>
        <p:spPr>
          <a:xfrm flipH="1">
            <a:off x="-104526" y="-63248"/>
            <a:ext cx="1441024" cy="328543"/>
          </a:xfrm>
          <a:custGeom>
            <a:rect b="b" l="l" r="r" t="t"/>
            <a:pathLst>
              <a:path extrusionOk="0" h="10347" w="45383">
                <a:moveTo>
                  <a:pt x="0" y="0"/>
                </a:moveTo>
                <a:cubicBezTo>
                  <a:pt x="807" y="1173"/>
                  <a:pt x="1540" y="2347"/>
                  <a:pt x="2346" y="3520"/>
                </a:cubicBezTo>
                <a:cubicBezTo>
                  <a:pt x="2860" y="4326"/>
                  <a:pt x="3373" y="5133"/>
                  <a:pt x="3923" y="5902"/>
                </a:cubicBezTo>
                <a:cubicBezTo>
                  <a:pt x="5022" y="7552"/>
                  <a:pt x="6195" y="9275"/>
                  <a:pt x="8065" y="9971"/>
                </a:cubicBezTo>
                <a:cubicBezTo>
                  <a:pt x="8872" y="10265"/>
                  <a:pt x="9727" y="10346"/>
                  <a:pt x="10588" y="10346"/>
                </a:cubicBezTo>
                <a:cubicBezTo>
                  <a:pt x="11018" y="10346"/>
                  <a:pt x="11450" y="10326"/>
                  <a:pt x="11877" y="10301"/>
                </a:cubicBezTo>
                <a:cubicBezTo>
                  <a:pt x="23022" y="9751"/>
                  <a:pt x="34202" y="9055"/>
                  <a:pt x="45346" y="8285"/>
                </a:cubicBezTo>
                <a:lnTo>
                  <a:pt x="453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 name="Google Shape;29;p2"/>
          <p:cNvSpPr/>
          <p:nvPr/>
        </p:nvSpPr>
        <p:spPr>
          <a:xfrm rot="6741749">
            <a:off x="7918060" y="96680"/>
            <a:ext cx="1491548" cy="885622"/>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1654375" y="1486672"/>
            <a:ext cx="2413200" cy="2413200"/>
          </a:xfrm>
          <a:prstGeom prst="ellips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 name="Google Shape;31;p2"/>
          <p:cNvGrpSpPr/>
          <p:nvPr/>
        </p:nvGrpSpPr>
        <p:grpSpPr>
          <a:xfrm>
            <a:off x="1208850" y="3315150"/>
            <a:ext cx="1015989" cy="1055050"/>
            <a:chOff x="1208850" y="3315150"/>
            <a:chExt cx="1015989" cy="1055050"/>
          </a:xfrm>
        </p:grpSpPr>
        <p:sp>
          <p:nvSpPr>
            <p:cNvPr id="32" name="Google Shape;32;p2"/>
            <p:cNvSpPr/>
            <p:nvPr/>
          </p:nvSpPr>
          <p:spPr>
            <a:xfrm>
              <a:off x="1878411" y="3315150"/>
              <a:ext cx="59829" cy="47509"/>
            </a:xfrm>
            <a:custGeom>
              <a:rect b="b" l="l" r="r" t="t"/>
              <a:pathLst>
                <a:path extrusionOk="0" h="991" w="1248">
                  <a:moveTo>
                    <a:pt x="514" y="0"/>
                  </a:moveTo>
                  <a:cubicBezTo>
                    <a:pt x="221" y="0"/>
                    <a:pt x="1" y="220"/>
                    <a:pt x="1" y="477"/>
                  </a:cubicBezTo>
                  <a:cubicBezTo>
                    <a:pt x="1" y="770"/>
                    <a:pt x="221" y="990"/>
                    <a:pt x="514" y="990"/>
                  </a:cubicBezTo>
                  <a:lnTo>
                    <a:pt x="514" y="954"/>
                  </a:lnTo>
                  <a:lnTo>
                    <a:pt x="771" y="954"/>
                  </a:lnTo>
                  <a:cubicBezTo>
                    <a:pt x="1027" y="954"/>
                    <a:pt x="1247" y="734"/>
                    <a:pt x="1247" y="477"/>
                  </a:cubicBezTo>
                  <a:cubicBezTo>
                    <a:pt x="1247" y="184"/>
                    <a:pt x="1027" y="0"/>
                    <a:pt x="7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1881959" y="3554139"/>
              <a:ext cx="66828" cy="56329"/>
            </a:xfrm>
            <a:custGeom>
              <a:rect b="b" l="l" r="r" t="t"/>
              <a:pathLst>
                <a:path extrusionOk="0" h="1175" w="1394">
                  <a:moveTo>
                    <a:pt x="697" y="1"/>
                  </a:moveTo>
                  <a:cubicBezTo>
                    <a:pt x="0" y="74"/>
                    <a:pt x="0" y="1101"/>
                    <a:pt x="697" y="1174"/>
                  </a:cubicBezTo>
                  <a:cubicBezTo>
                    <a:pt x="1393" y="1101"/>
                    <a:pt x="1393" y="74"/>
                    <a:pt x="6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1653466" y="3392480"/>
              <a:ext cx="59829" cy="43961"/>
            </a:xfrm>
            <a:custGeom>
              <a:rect b="b" l="l" r="r" t="t"/>
              <a:pathLst>
                <a:path extrusionOk="0" h="917" w="1248">
                  <a:moveTo>
                    <a:pt x="624" y="0"/>
                  </a:moveTo>
                  <a:cubicBezTo>
                    <a:pt x="1" y="0"/>
                    <a:pt x="1" y="917"/>
                    <a:pt x="624" y="917"/>
                  </a:cubicBezTo>
                  <a:cubicBezTo>
                    <a:pt x="1247" y="917"/>
                    <a:pt x="1247" y="0"/>
                    <a:pt x="6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1621824" y="3791833"/>
              <a:ext cx="67595" cy="45303"/>
            </a:xfrm>
            <a:custGeom>
              <a:rect b="b" l="l" r="r" t="t"/>
              <a:pathLst>
                <a:path extrusionOk="0" h="945" w="1410">
                  <a:moveTo>
                    <a:pt x="606" y="1"/>
                  </a:moveTo>
                  <a:cubicBezTo>
                    <a:pt x="560" y="1"/>
                    <a:pt x="514" y="10"/>
                    <a:pt x="477" y="28"/>
                  </a:cubicBezTo>
                  <a:cubicBezTo>
                    <a:pt x="331" y="28"/>
                    <a:pt x="221" y="65"/>
                    <a:pt x="147" y="138"/>
                  </a:cubicBezTo>
                  <a:cubicBezTo>
                    <a:pt x="37" y="248"/>
                    <a:pt x="1" y="358"/>
                    <a:pt x="1" y="468"/>
                  </a:cubicBezTo>
                  <a:cubicBezTo>
                    <a:pt x="1" y="615"/>
                    <a:pt x="37" y="725"/>
                    <a:pt x="147" y="835"/>
                  </a:cubicBezTo>
                  <a:lnTo>
                    <a:pt x="221" y="908"/>
                  </a:lnTo>
                  <a:cubicBezTo>
                    <a:pt x="294" y="945"/>
                    <a:pt x="367" y="945"/>
                    <a:pt x="477" y="945"/>
                  </a:cubicBezTo>
                  <a:lnTo>
                    <a:pt x="734" y="945"/>
                  </a:lnTo>
                  <a:cubicBezTo>
                    <a:pt x="881" y="945"/>
                    <a:pt x="991" y="908"/>
                    <a:pt x="1064" y="835"/>
                  </a:cubicBezTo>
                  <a:cubicBezTo>
                    <a:pt x="1409" y="559"/>
                    <a:pt x="1202" y="22"/>
                    <a:pt x="809" y="22"/>
                  </a:cubicBezTo>
                  <a:cubicBezTo>
                    <a:pt x="784" y="22"/>
                    <a:pt x="759" y="24"/>
                    <a:pt x="734" y="28"/>
                  </a:cubicBezTo>
                  <a:cubicBezTo>
                    <a:pt x="697" y="10"/>
                    <a:pt x="652" y="1"/>
                    <a:pt x="6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1423248" y="3652563"/>
              <a:ext cx="52782" cy="40461"/>
            </a:xfrm>
            <a:custGeom>
              <a:rect b="b" l="l" r="r" t="t"/>
              <a:pathLst>
                <a:path extrusionOk="0" h="844" w="1101">
                  <a:moveTo>
                    <a:pt x="550" y="1"/>
                  </a:moveTo>
                  <a:cubicBezTo>
                    <a:pt x="0" y="1"/>
                    <a:pt x="0" y="844"/>
                    <a:pt x="550" y="844"/>
                  </a:cubicBezTo>
                  <a:cubicBezTo>
                    <a:pt x="1100" y="844"/>
                    <a:pt x="1100" y="1"/>
                    <a:pt x="55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1447842" y="3851185"/>
              <a:ext cx="3548" cy="5321"/>
            </a:xfrm>
            <a:custGeom>
              <a:rect b="b" l="l" r="r" t="t"/>
              <a:pathLst>
                <a:path extrusionOk="0" h="111" w="74">
                  <a:moveTo>
                    <a:pt x="37" y="0"/>
                  </a:moveTo>
                  <a:cubicBezTo>
                    <a:pt x="1" y="37"/>
                    <a:pt x="1" y="73"/>
                    <a:pt x="37" y="110"/>
                  </a:cubicBezTo>
                  <a:cubicBezTo>
                    <a:pt x="74" y="73"/>
                    <a:pt x="74" y="37"/>
                    <a:pt x="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1208850" y="4042712"/>
              <a:ext cx="42187" cy="35236"/>
            </a:xfrm>
            <a:custGeom>
              <a:rect b="b" l="l" r="r" t="t"/>
              <a:pathLst>
                <a:path extrusionOk="0" h="735" w="880">
                  <a:moveTo>
                    <a:pt x="440" y="1"/>
                  </a:moveTo>
                  <a:cubicBezTo>
                    <a:pt x="0" y="38"/>
                    <a:pt x="0" y="697"/>
                    <a:pt x="440" y="734"/>
                  </a:cubicBezTo>
                  <a:cubicBezTo>
                    <a:pt x="880" y="697"/>
                    <a:pt x="880" y="38"/>
                    <a:pt x="4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2154463" y="3607402"/>
              <a:ext cx="59829" cy="47509"/>
            </a:xfrm>
            <a:custGeom>
              <a:rect b="b" l="l" r="r" t="t"/>
              <a:pathLst>
                <a:path extrusionOk="0" h="991" w="1248">
                  <a:moveTo>
                    <a:pt x="514" y="0"/>
                  </a:moveTo>
                  <a:cubicBezTo>
                    <a:pt x="221" y="0"/>
                    <a:pt x="1" y="220"/>
                    <a:pt x="1" y="477"/>
                  </a:cubicBezTo>
                  <a:cubicBezTo>
                    <a:pt x="1" y="770"/>
                    <a:pt x="221" y="990"/>
                    <a:pt x="514" y="990"/>
                  </a:cubicBezTo>
                  <a:lnTo>
                    <a:pt x="514" y="954"/>
                  </a:lnTo>
                  <a:lnTo>
                    <a:pt x="771" y="954"/>
                  </a:lnTo>
                  <a:cubicBezTo>
                    <a:pt x="1027" y="954"/>
                    <a:pt x="1247" y="734"/>
                    <a:pt x="1247" y="477"/>
                  </a:cubicBezTo>
                  <a:cubicBezTo>
                    <a:pt x="1247" y="184"/>
                    <a:pt x="1027" y="0"/>
                    <a:pt x="7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1947113" y="3820071"/>
              <a:ext cx="63281" cy="64240"/>
            </a:xfrm>
            <a:custGeom>
              <a:rect b="b" l="l" r="r" t="t"/>
              <a:pathLst>
                <a:path extrusionOk="0" h="1340" w="1320">
                  <a:moveTo>
                    <a:pt x="733" y="0"/>
                  </a:moveTo>
                  <a:cubicBezTo>
                    <a:pt x="587" y="0"/>
                    <a:pt x="440" y="73"/>
                    <a:pt x="330" y="183"/>
                  </a:cubicBezTo>
                  <a:lnTo>
                    <a:pt x="294" y="220"/>
                  </a:lnTo>
                  <a:cubicBezTo>
                    <a:pt x="211" y="302"/>
                    <a:pt x="152" y="407"/>
                    <a:pt x="123" y="522"/>
                  </a:cubicBezTo>
                  <a:lnTo>
                    <a:pt x="123" y="522"/>
                  </a:lnTo>
                  <a:cubicBezTo>
                    <a:pt x="106" y="547"/>
                    <a:pt x="90" y="570"/>
                    <a:pt x="74" y="587"/>
                  </a:cubicBezTo>
                  <a:cubicBezTo>
                    <a:pt x="0" y="697"/>
                    <a:pt x="0" y="843"/>
                    <a:pt x="37" y="990"/>
                  </a:cubicBezTo>
                  <a:cubicBezTo>
                    <a:pt x="74" y="1063"/>
                    <a:pt x="110" y="1173"/>
                    <a:pt x="220" y="1246"/>
                  </a:cubicBezTo>
                  <a:cubicBezTo>
                    <a:pt x="301" y="1311"/>
                    <a:pt x="402" y="1340"/>
                    <a:pt x="503" y="1340"/>
                  </a:cubicBezTo>
                  <a:cubicBezTo>
                    <a:pt x="632" y="1340"/>
                    <a:pt x="761" y="1292"/>
                    <a:pt x="843" y="1210"/>
                  </a:cubicBezTo>
                  <a:lnTo>
                    <a:pt x="852" y="1201"/>
                  </a:lnTo>
                  <a:lnTo>
                    <a:pt x="852" y="1201"/>
                  </a:lnTo>
                  <a:cubicBezTo>
                    <a:pt x="946" y="1177"/>
                    <a:pt x="1031" y="1132"/>
                    <a:pt x="1100" y="1063"/>
                  </a:cubicBezTo>
                  <a:lnTo>
                    <a:pt x="1137" y="990"/>
                  </a:lnTo>
                  <a:cubicBezTo>
                    <a:pt x="1247" y="880"/>
                    <a:pt x="1320" y="733"/>
                    <a:pt x="1320" y="587"/>
                  </a:cubicBezTo>
                  <a:cubicBezTo>
                    <a:pt x="1320" y="403"/>
                    <a:pt x="1247" y="257"/>
                    <a:pt x="1137" y="183"/>
                  </a:cubicBezTo>
                  <a:cubicBezTo>
                    <a:pt x="1027" y="73"/>
                    <a:pt x="880" y="0"/>
                    <a:pt x="7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2158010" y="3846391"/>
              <a:ext cx="66828" cy="56329"/>
            </a:xfrm>
            <a:custGeom>
              <a:rect b="b" l="l" r="r" t="t"/>
              <a:pathLst>
                <a:path extrusionOk="0" h="1175" w="1394">
                  <a:moveTo>
                    <a:pt x="697" y="1"/>
                  </a:moveTo>
                  <a:cubicBezTo>
                    <a:pt x="0" y="74"/>
                    <a:pt x="0" y="1101"/>
                    <a:pt x="697" y="1174"/>
                  </a:cubicBezTo>
                  <a:cubicBezTo>
                    <a:pt x="1393" y="1101"/>
                    <a:pt x="1393" y="74"/>
                    <a:pt x="6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1929518" y="3684732"/>
              <a:ext cx="59829" cy="43961"/>
            </a:xfrm>
            <a:custGeom>
              <a:rect b="b" l="l" r="r" t="t"/>
              <a:pathLst>
                <a:path extrusionOk="0" h="917" w="1248">
                  <a:moveTo>
                    <a:pt x="624" y="0"/>
                  </a:moveTo>
                  <a:cubicBezTo>
                    <a:pt x="1" y="0"/>
                    <a:pt x="1" y="917"/>
                    <a:pt x="624" y="917"/>
                  </a:cubicBezTo>
                  <a:cubicBezTo>
                    <a:pt x="1247" y="917"/>
                    <a:pt x="1247" y="0"/>
                    <a:pt x="6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1897876" y="4084085"/>
              <a:ext cx="67595" cy="45303"/>
            </a:xfrm>
            <a:custGeom>
              <a:rect b="b" l="l" r="r" t="t"/>
              <a:pathLst>
                <a:path extrusionOk="0" h="945" w="1410">
                  <a:moveTo>
                    <a:pt x="606" y="1"/>
                  </a:moveTo>
                  <a:cubicBezTo>
                    <a:pt x="560" y="1"/>
                    <a:pt x="514" y="10"/>
                    <a:pt x="477" y="28"/>
                  </a:cubicBezTo>
                  <a:cubicBezTo>
                    <a:pt x="331" y="28"/>
                    <a:pt x="221" y="65"/>
                    <a:pt x="147" y="138"/>
                  </a:cubicBezTo>
                  <a:cubicBezTo>
                    <a:pt x="37" y="248"/>
                    <a:pt x="1" y="358"/>
                    <a:pt x="1" y="468"/>
                  </a:cubicBezTo>
                  <a:cubicBezTo>
                    <a:pt x="1" y="615"/>
                    <a:pt x="37" y="725"/>
                    <a:pt x="147" y="835"/>
                  </a:cubicBezTo>
                  <a:lnTo>
                    <a:pt x="221" y="908"/>
                  </a:lnTo>
                  <a:cubicBezTo>
                    <a:pt x="294" y="945"/>
                    <a:pt x="367" y="945"/>
                    <a:pt x="477" y="945"/>
                  </a:cubicBezTo>
                  <a:lnTo>
                    <a:pt x="734" y="945"/>
                  </a:lnTo>
                  <a:cubicBezTo>
                    <a:pt x="881" y="945"/>
                    <a:pt x="991" y="908"/>
                    <a:pt x="1064" y="835"/>
                  </a:cubicBezTo>
                  <a:cubicBezTo>
                    <a:pt x="1409" y="559"/>
                    <a:pt x="1202" y="22"/>
                    <a:pt x="809" y="22"/>
                  </a:cubicBezTo>
                  <a:cubicBezTo>
                    <a:pt x="784" y="22"/>
                    <a:pt x="759" y="24"/>
                    <a:pt x="734" y="28"/>
                  </a:cubicBezTo>
                  <a:cubicBezTo>
                    <a:pt x="697" y="10"/>
                    <a:pt x="652" y="1"/>
                    <a:pt x="6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1699299" y="3944815"/>
              <a:ext cx="52782" cy="40461"/>
            </a:xfrm>
            <a:custGeom>
              <a:rect b="b" l="l" r="r" t="t"/>
              <a:pathLst>
                <a:path extrusionOk="0" h="844" w="1101">
                  <a:moveTo>
                    <a:pt x="550" y="1"/>
                  </a:moveTo>
                  <a:cubicBezTo>
                    <a:pt x="0" y="1"/>
                    <a:pt x="0" y="844"/>
                    <a:pt x="550" y="844"/>
                  </a:cubicBezTo>
                  <a:cubicBezTo>
                    <a:pt x="1100" y="844"/>
                    <a:pt x="1100" y="1"/>
                    <a:pt x="55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1723893" y="4143437"/>
              <a:ext cx="3548" cy="5321"/>
            </a:xfrm>
            <a:custGeom>
              <a:rect b="b" l="l" r="r" t="t"/>
              <a:pathLst>
                <a:path extrusionOk="0" h="111" w="74">
                  <a:moveTo>
                    <a:pt x="37" y="0"/>
                  </a:moveTo>
                  <a:cubicBezTo>
                    <a:pt x="1" y="37"/>
                    <a:pt x="1" y="73"/>
                    <a:pt x="37" y="110"/>
                  </a:cubicBezTo>
                  <a:cubicBezTo>
                    <a:pt x="74" y="73"/>
                    <a:pt x="74" y="37"/>
                    <a:pt x="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1484901" y="4334964"/>
              <a:ext cx="42187" cy="35236"/>
            </a:xfrm>
            <a:custGeom>
              <a:rect b="b" l="l" r="r" t="t"/>
              <a:pathLst>
                <a:path extrusionOk="0" h="735" w="880">
                  <a:moveTo>
                    <a:pt x="440" y="1"/>
                  </a:moveTo>
                  <a:cubicBezTo>
                    <a:pt x="0" y="38"/>
                    <a:pt x="0" y="697"/>
                    <a:pt x="440" y="734"/>
                  </a:cubicBezTo>
                  <a:cubicBezTo>
                    <a:pt x="880" y="697"/>
                    <a:pt x="880" y="38"/>
                    <a:pt x="4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2"/>
          <p:cNvSpPr/>
          <p:nvPr/>
        </p:nvSpPr>
        <p:spPr>
          <a:xfrm rot="-168174">
            <a:off x="4363558" y="-69167"/>
            <a:ext cx="2347041" cy="346449"/>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cap="flat" cmpd="sng" w="19050">
            <a:solidFill>
              <a:schemeClr val="accen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 name="Google Shape;48;p2"/>
          <p:cNvGrpSpPr/>
          <p:nvPr/>
        </p:nvGrpSpPr>
        <p:grpSpPr>
          <a:xfrm rot="-2005385">
            <a:off x="7522888" y="205445"/>
            <a:ext cx="647404" cy="667404"/>
            <a:chOff x="8430750" y="977888"/>
            <a:chExt cx="647424" cy="667425"/>
          </a:xfrm>
        </p:grpSpPr>
        <p:sp>
          <p:nvSpPr>
            <p:cNvPr id="49" name="Google Shape;49;p2"/>
            <p:cNvSpPr/>
            <p:nvPr/>
          </p:nvSpPr>
          <p:spPr>
            <a:xfrm>
              <a:off x="9016595" y="977888"/>
              <a:ext cx="52350" cy="41570"/>
            </a:xfrm>
            <a:custGeom>
              <a:rect b="b" l="l" r="r" t="t"/>
              <a:pathLst>
                <a:path extrusionOk="0" h="991" w="1248">
                  <a:moveTo>
                    <a:pt x="514" y="0"/>
                  </a:moveTo>
                  <a:cubicBezTo>
                    <a:pt x="221" y="0"/>
                    <a:pt x="1" y="220"/>
                    <a:pt x="1" y="477"/>
                  </a:cubicBezTo>
                  <a:cubicBezTo>
                    <a:pt x="1" y="770"/>
                    <a:pt x="221" y="990"/>
                    <a:pt x="514" y="990"/>
                  </a:cubicBezTo>
                  <a:lnTo>
                    <a:pt x="514" y="954"/>
                  </a:lnTo>
                  <a:lnTo>
                    <a:pt x="771" y="954"/>
                  </a:lnTo>
                  <a:cubicBezTo>
                    <a:pt x="1027" y="954"/>
                    <a:pt x="1247" y="734"/>
                    <a:pt x="1247" y="477"/>
                  </a:cubicBezTo>
                  <a:cubicBezTo>
                    <a:pt x="1247" y="184"/>
                    <a:pt x="1027" y="0"/>
                    <a:pt x="77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8835170" y="1163966"/>
              <a:ext cx="55371" cy="56210"/>
            </a:xfrm>
            <a:custGeom>
              <a:rect b="b" l="l" r="r" t="t"/>
              <a:pathLst>
                <a:path extrusionOk="0" h="1340" w="1320">
                  <a:moveTo>
                    <a:pt x="733" y="0"/>
                  </a:moveTo>
                  <a:cubicBezTo>
                    <a:pt x="587" y="0"/>
                    <a:pt x="440" y="73"/>
                    <a:pt x="330" y="183"/>
                  </a:cubicBezTo>
                  <a:lnTo>
                    <a:pt x="294" y="220"/>
                  </a:lnTo>
                  <a:cubicBezTo>
                    <a:pt x="211" y="302"/>
                    <a:pt x="152" y="407"/>
                    <a:pt x="123" y="522"/>
                  </a:cubicBezTo>
                  <a:lnTo>
                    <a:pt x="123" y="522"/>
                  </a:lnTo>
                  <a:cubicBezTo>
                    <a:pt x="106" y="547"/>
                    <a:pt x="90" y="570"/>
                    <a:pt x="74" y="587"/>
                  </a:cubicBezTo>
                  <a:cubicBezTo>
                    <a:pt x="0" y="697"/>
                    <a:pt x="0" y="843"/>
                    <a:pt x="37" y="990"/>
                  </a:cubicBezTo>
                  <a:cubicBezTo>
                    <a:pt x="74" y="1063"/>
                    <a:pt x="110" y="1173"/>
                    <a:pt x="220" y="1246"/>
                  </a:cubicBezTo>
                  <a:cubicBezTo>
                    <a:pt x="301" y="1311"/>
                    <a:pt x="402" y="1340"/>
                    <a:pt x="503" y="1340"/>
                  </a:cubicBezTo>
                  <a:cubicBezTo>
                    <a:pt x="632" y="1340"/>
                    <a:pt x="761" y="1292"/>
                    <a:pt x="843" y="1210"/>
                  </a:cubicBezTo>
                  <a:lnTo>
                    <a:pt x="852" y="1201"/>
                  </a:lnTo>
                  <a:lnTo>
                    <a:pt x="852" y="1201"/>
                  </a:lnTo>
                  <a:cubicBezTo>
                    <a:pt x="946" y="1177"/>
                    <a:pt x="1031" y="1132"/>
                    <a:pt x="1100" y="1063"/>
                  </a:cubicBezTo>
                  <a:lnTo>
                    <a:pt x="1137" y="990"/>
                  </a:lnTo>
                  <a:cubicBezTo>
                    <a:pt x="1247" y="880"/>
                    <a:pt x="1320" y="733"/>
                    <a:pt x="1320" y="587"/>
                  </a:cubicBezTo>
                  <a:cubicBezTo>
                    <a:pt x="1320" y="403"/>
                    <a:pt x="1247" y="257"/>
                    <a:pt x="1137" y="183"/>
                  </a:cubicBezTo>
                  <a:cubicBezTo>
                    <a:pt x="1027" y="73"/>
                    <a:pt x="880" y="0"/>
                    <a:pt x="7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9019699" y="1186995"/>
              <a:ext cx="58475" cy="49288"/>
            </a:xfrm>
            <a:custGeom>
              <a:rect b="b" l="l" r="r" t="t"/>
              <a:pathLst>
                <a:path extrusionOk="0" h="1175" w="1394">
                  <a:moveTo>
                    <a:pt x="697" y="1"/>
                  </a:moveTo>
                  <a:cubicBezTo>
                    <a:pt x="0" y="74"/>
                    <a:pt x="0" y="1101"/>
                    <a:pt x="697" y="1174"/>
                  </a:cubicBezTo>
                  <a:cubicBezTo>
                    <a:pt x="1393" y="1101"/>
                    <a:pt x="1393" y="74"/>
                    <a:pt x="69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8819775" y="1045549"/>
              <a:ext cx="52350" cy="38466"/>
            </a:xfrm>
            <a:custGeom>
              <a:rect b="b" l="l" r="r" t="t"/>
              <a:pathLst>
                <a:path extrusionOk="0" h="917" w="1248">
                  <a:moveTo>
                    <a:pt x="624" y="0"/>
                  </a:moveTo>
                  <a:cubicBezTo>
                    <a:pt x="1" y="0"/>
                    <a:pt x="1" y="917"/>
                    <a:pt x="624" y="917"/>
                  </a:cubicBezTo>
                  <a:cubicBezTo>
                    <a:pt x="1247" y="917"/>
                    <a:pt x="1247" y="0"/>
                    <a:pt x="62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8792090" y="1394971"/>
              <a:ext cx="59146" cy="39640"/>
            </a:xfrm>
            <a:custGeom>
              <a:rect b="b" l="l" r="r" t="t"/>
              <a:pathLst>
                <a:path extrusionOk="0" h="945" w="1410">
                  <a:moveTo>
                    <a:pt x="606" y="1"/>
                  </a:moveTo>
                  <a:cubicBezTo>
                    <a:pt x="560" y="1"/>
                    <a:pt x="514" y="10"/>
                    <a:pt x="477" y="28"/>
                  </a:cubicBezTo>
                  <a:cubicBezTo>
                    <a:pt x="331" y="28"/>
                    <a:pt x="221" y="65"/>
                    <a:pt x="147" y="138"/>
                  </a:cubicBezTo>
                  <a:cubicBezTo>
                    <a:pt x="37" y="248"/>
                    <a:pt x="1" y="358"/>
                    <a:pt x="1" y="468"/>
                  </a:cubicBezTo>
                  <a:cubicBezTo>
                    <a:pt x="1" y="615"/>
                    <a:pt x="37" y="725"/>
                    <a:pt x="147" y="835"/>
                  </a:cubicBezTo>
                  <a:lnTo>
                    <a:pt x="221" y="908"/>
                  </a:lnTo>
                  <a:cubicBezTo>
                    <a:pt x="294" y="945"/>
                    <a:pt x="367" y="945"/>
                    <a:pt x="477" y="945"/>
                  </a:cubicBezTo>
                  <a:lnTo>
                    <a:pt x="734" y="945"/>
                  </a:lnTo>
                  <a:cubicBezTo>
                    <a:pt x="881" y="945"/>
                    <a:pt x="991" y="908"/>
                    <a:pt x="1064" y="835"/>
                  </a:cubicBezTo>
                  <a:cubicBezTo>
                    <a:pt x="1409" y="559"/>
                    <a:pt x="1202" y="22"/>
                    <a:pt x="809" y="22"/>
                  </a:cubicBezTo>
                  <a:cubicBezTo>
                    <a:pt x="784" y="22"/>
                    <a:pt x="759" y="24"/>
                    <a:pt x="734" y="28"/>
                  </a:cubicBezTo>
                  <a:cubicBezTo>
                    <a:pt x="697" y="10"/>
                    <a:pt x="652" y="1"/>
                    <a:pt x="60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8618341" y="1273113"/>
              <a:ext cx="46184" cy="35404"/>
            </a:xfrm>
            <a:custGeom>
              <a:rect b="b" l="l" r="r" t="t"/>
              <a:pathLst>
                <a:path extrusionOk="0" h="844" w="1101">
                  <a:moveTo>
                    <a:pt x="550" y="1"/>
                  </a:moveTo>
                  <a:cubicBezTo>
                    <a:pt x="0" y="1"/>
                    <a:pt x="0" y="844"/>
                    <a:pt x="550" y="844"/>
                  </a:cubicBezTo>
                  <a:cubicBezTo>
                    <a:pt x="1100" y="844"/>
                    <a:pt x="110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8639861" y="1446901"/>
              <a:ext cx="3104" cy="4656"/>
            </a:xfrm>
            <a:custGeom>
              <a:rect b="b" l="l" r="r" t="t"/>
              <a:pathLst>
                <a:path extrusionOk="0" h="111" w="74">
                  <a:moveTo>
                    <a:pt x="37" y="0"/>
                  </a:moveTo>
                  <a:cubicBezTo>
                    <a:pt x="1" y="37"/>
                    <a:pt x="1" y="73"/>
                    <a:pt x="37" y="110"/>
                  </a:cubicBezTo>
                  <a:cubicBezTo>
                    <a:pt x="74" y="73"/>
                    <a:pt x="74" y="37"/>
                    <a:pt x="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8430750" y="1614481"/>
              <a:ext cx="36914" cy="30831"/>
            </a:xfrm>
            <a:custGeom>
              <a:rect b="b" l="l" r="r" t="t"/>
              <a:pathLst>
                <a:path extrusionOk="0" h="735" w="880">
                  <a:moveTo>
                    <a:pt x="440" y="1"/>
                  </a:moveTo>
                  <a:cubicBezTo>
                    <a:pt x="0" y="38"/>
                    <a:pt x="0" y="697"/>
                    <a:pt x="440" y="734"/>
                  </a:cubicBezTo>
                  <a:cubicBezTo>
                    <a:pt x="880" y="697"/>
                    <a:pt x="880" y="38"/>
                    <a:pt x="4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 name="Google Shape;57;p2"/>
          <p:cNvGrpSpPr/>
          <p:nvPr/>
        </p:nvGrpSpPr>
        <p:grpSpPr>
          <a:xfrm rot="7165379">
            <a:off x="4023606" y="-222934"/>
            <a:ext cx="745446" cy="1353354"/>
            <a:chOff x="4614150" y="3299838"/>
            <a:chExt cx="745375" cy="1353225"/>
          </a:xfrm>
        </p:grpSpPr>
        <p:sp>
          <p:nvSpPr>
            <p:cNvPr id="58" name="Google Shape;58;p2"/>
            <p:cNvSpPr/>
            <p:nvPr/>
          </p:nvSpPr>
          <p:spPr>
            <a:xfrm>
              <a:off x="4614150" y="3299838"/>
              <a:ext cx="392375" cy="1353225"/>
            </a:xfrm>
            <a:custGeom>
              <a:rect b="b" l="l" r="r" t="t"/>
              <a:pathLst>
                <a:path extrusionOk="0" h="54129" w="15695">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4966375" y="3928438"/>
              <a:ext cx="105750" cy="68825"/>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4885025" y="4000888"/>
              <a:ext cx="221825" cy="150500"/>
            </a:xfrm>
            <a:custGeom>
              <a:rect b="b" l="l" r="r" t="t"/>
              <a:pathLst>
                <a:path extrusionOk="0" h="6020" w="8873">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4826900" y="3820363"/>
              <a:ext cx="94175" cy="404475"/>
            </a:xfrm>
            <a:custGeom>
              <a:rect b="b" l="l" r="r" t="t"/>
              <a:pathLst>
                <a:path extrusionOk="0" h="16179" w="3767">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4792125" y="4126163"/>
              <a:ext cx="278775" cy="191100"/>
            </a:xfrm>
            <a:custGeom>
              <a:rect b="b" l="l" r="r" t="t"/>
              <a:pathLst>
                <a:path extrusionOk="0" h="7644" w="11151">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4949500" y="3520763"/>
              <a:ext cx="410025" cy="513450"/>
            </a:xfrm>
            <a:custGeom>
              <a:rect b="b" l="l" r="r" t="t"/>
              <a:pathLst>
                <a:path extrusionOk="0" h="20538" w="16401">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4966375" y="3928438"/>
              <a:ext cx="105750" cy="68825"/>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2"/>
        </a:solidFill>
      </p:bgPr>
    </p:bg>
    <p:spTree>
      <p:nvGrpSpPr>
        <p:cNvPr id="363" name="Shape 363"/>
        <p:cNvGrpSpPr/>
        <p:nvPr/>
      </p:nvGrpSpPr>
      <p:grpSpPr>
        <a:xfrm>
          <a:off x="0" y="0"/>
          <a:ext cx="0" cy="0"/>
          <a:chOff x="0" y="0"/>
          <a:chExt cx="0" cy="0"/>
        </a:xfrm>
      </p:grpSpPr>
      <p:sp>
        <p:nvSpPr>
          <p:cNvPr id="364" name="Google Shape;364;p11"/>
          <p:cNvSpPr txBox="1"/>
          <p:nvPr>
            <p:ph hasCustomPrompt="1" type="title"/>
          </p:nvPr>
        </p:nvSpPr>
        <p:spPr>
          <a:xfrm>
            <a:off x="837200" y="1029925"/>
            <a:ext cx="7469700" cy="16443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0"/>
              <a:buNone/>
              <a:defRPr sz="12000">
                <a:solidFill>
                  <a:schemeClr val="lt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65" name="Google Shape;365;p11"/>
          <p:cNvSpPr txBox="1"/>
          <p:nvPr>
            <p:ph idx="1" type="subTitle"/>
          </p:nvPr>
        </p:nvSpPr>
        <p:spPr>
          <a:xfrm>
            <a:off x="1957400" y="2966150"/>
            <a:ext cx="4965900" cy="764400"/>
          </a:xfrm>
          <a:prstGeom prst="rect">
            <a:avLst/>
          </a:prstGeom>
        </p:spPr>
        <p:txBody>
          <a:bodyPr anchorCtr="0" anchor="t" bIns="91425" lIns="91425" spcFirstLastPara="1" rIns="91425" wrap="square" tIns="91425">
            <a:noAutofit/>
          </a:bodyPr>
          <a:lstStyle>
            <a:lvl1pPr lvl="0" algn="ctr">
              <a:spcBef>
                <a:spcPts val="0"/>
              </a:spcBef>
              <a:spcAft>
                <a:spcPts val="0"/>
              </a:spcAft>
              <a:buSzPts val="1600"/>
              <a:buNone/>
              <a:defRPr>
                <a:solidFill>
                  <a:schemeClr val="lt2"/>
                </a:solidFill>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p:txBody>
      </p:sp>
      <p:sp>
        <p:nvSpPr>
          <p:cNvPr id="366" name="Google Shape;366;p11"/>
          <p:cNvSpPr/>
          <p:nvPr/>
        </p:nvSpPr>
        <p:spPr>
          <a:xfrm flipH="1">
            <a:off x="-304862" y="4298200"/>
            <a:ext cx="5129137" cy="845395"/>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67" name="Google Shape;367;p11"/>
          <p:cNvSpPr/>
          <p:nvPr/>
        </p:nvSpPr>
        <p:spPr>
          <a:xfrm>
            <a:off x="4543300" y="4421000"/>
            <a:ext cx="4715411" cy="788473"/>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1"/>
          <p:cNvSpPr/>
          <p:nvPr/>
        </p:nvSpPr>
        <p:spPr>
          <a:xfrm rot="10800000">
            <a:off x="2311743" y="4563632"/>
            <a:ext cx="2972232" cy="775568"/>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1"/>
          <p:cNvSpPr/>
          <p:nvPr/>
        </p:nvSpPr>
        <p:spPr>
          <a:xfrm rot="-1106640">
            <a:off x="-13238" y="3067880"/>
            <a:ext cx="1563285" cy="1281365"/>
          </a:xfrm>
          <a:custGeom>
            <a:rect b="b" l="l" r="r" t="t"/>
            <a:pathLst>
              <a:path extrusionOk="0" h="51251" w="62527">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1"/>
          <p:cNvSpPr/>
          <p:nvPr/>
        </p:nvSpPr>
        <p:spPr>
          <a:xfrm rot="-10526534">
            <a:off x="7637747" y="-55708"/>
            <a:ext cx="1586046" cy="941653"/>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1" name="Google Shape;371;p11"/>
          <p:cNvGrpSpPr/>
          <p:nvPr/>
        </p:nvGrpSpPr>
        <p:grpSpPr>
          <a:xfrm>
            <a:off x="8184350" y="388499"/>
            <a:ext cx="696291" cy="1016185"/>
            <a:chOff x="8379850" y="2829899"/>
            <a:chExt cx="696291" cy="1016185"/>
          </a:xfrm>
        </p:grpSpPr>
        <p:sp>
          <p:nvSpPr>
            <p:cNvPr id="372" name="Google Shape;372;p11"/>
            <p:cNvSpPr/>
            <p:nvPr/>
          </p:nvSpPr>
          <p:spPr>
            <a:xfrm rot="1098150">
              <a:off x="8979542" y="2837624"/>
              <a:ext cx="56577" cy="45770"/>
            </a:xfrm>
            <a:custGeom>
              <a:rect b="b" l="l" r="r" t="t"/>
              <a:pathLst>
                <a:path extrusionOk="0" h="1097" w="1356">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1"/>
            <p:cNvSpPr/>
            <p:nvPr/>
          </p:nvSpPr>
          <p:spPr>
            <a:xfrm rot="1098150">
              <a:off x="9012001" y="3084611"/>
              <a:ext cx="58162" cy="47439"/>
            </a:xfrm>
            <a:custGeom>
              <a:rect b="b" l="l" r="r" t="t"/>
              <a:pathLst>
                <a:path extrusionOk="0" h="1137" w="1394">
                  <a:moveTo>
                    <a:pt x="697" y="0"/>
                  </a:moveTo>
                  <a:cubicBezTo>
                    <a:pt x="0" y="73"/>
                    <a:pt x="0" y="1063"/>
                    <a:pt x="697" y="1137"/>
                  </a:cubicBezTo>
                  <a:cubicBezTo>
                    <a:pt x="1393" y="1063"/>
                    <a:pt x="1393" y="73"/>
                    <a:pt x="6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1"/>
            <p:cNvSpPr/>
            <p:nvPr/>
          </p:nvSpPr>
          <p:spPr>
            <a:xfrm rot="1098150">
              <a:off x="8763840" y="2928263"/>
              <a:ext cx="84156" cy="62752"/>
            </a:xfrm>
            <a:custGeom>
              <a:rect b="b" l="l" r="r" t="t"/>
              <a:pathLst>
                <a:path extrusionOk="0" h="1504" w="2017">
                  <a:moveTo>
                    <a:pt x="1027" y="1"/>
                  </a:moveTo>
                  <a:cubicBezTo>
                    <a:pt x="0" y="1"/>
                    <a:pt x="0" y="1504"/>
                    <a:pt x="1027" y="1504"/>
                  </a:cubicBezTo>
                  <a:cubicBezTo>
                    <a:pt x="2017" y="1504"/>
                    <a:pt x="2017" y="1"/>
                    <a:pt x="10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1"/>
            <p:cNvSpPr/>
            <p:nvPr/>
          </p:nvSpPr>
          <p:spPr>
            <a:xfrm rot="1098150">
              <a:off x="8801407" y="3201905"/>
              <a:ext cx="67341" cy="55116"/>
            </a:xfrm>
            <a:custGeom>
              <a:rect b="b" l="l" r="r" t="t"/>
              <a:pathLst>
                <a:path extrusionOk="0" h="1321" w="1614">
                  <a:moveTo>
                    <a:pt x="807" y="1"/>
                  </a:moveTo>
                  <a:cubicBezTo>
                    <a:pt x="0" y="38"/>
                    <a:pt x="0" y="1247"/>
                    <a:pt x="807" y="1321"/>
                  </a:cubicBezTo>
                  <a:cubicBezTo>
                    <a:pt x="1613" y="1247"/>
                    <a:pt x="1613" y="38"/>
                    <a:pt x="8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1"/>
            <p:cNvSpPr/>
            <p:nvPr/>
          </p:nvSpPr>
          <p:spPr>
            <a:xfrm rot="1098150">
              <a:off x="8620318" y="3212924"/>
              <a:ext cx="67300" cy="56660"/>
            </a:xfrm>
            <a:custGeom>
              <a:rect b="b" l="l" r="r" t="t"/>
              <a:pathLst>
                <a:path extrusionOk="0" h="1358" w="1613">
                  <a:moveTo>
                    <a:pt x="806" y="1"/>
                  </a:moveTo>
                  <a:cubicBezTo>
                    <a:pt x="0" y="74"/>
                    <a:pt x="0" y="1284"/>
                    <a:pt x="806" y="1357"/>
                  </a:cubicBezTo>
                  <a:cubicBezTo>
                    <a:pt x="1613" y="1284"/>
                    <a:pt x="1613" y="74"/>
                    <a:pt x="8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1"/>
            <p:cNvSpPr/>
            <p:nvPr/>
          </p:nvSpPr>
          <p:spPr>
            <a:xfrm rot="1098150">
              <a:off x="8658451" y="3359891"/>
              <a:ext cx="62752" cy="47439"/>
            </a:xfrm>
            <a:custGeom>
              <a:rect b="b" l="l" r="r" t="t"/>
              <a:pathLst>
                <a:path extrusionOk="0" h="1137" w="1504">
                  <a:moveTo>
                    <a:pt x="734" y="0"/>
                  </a:moveTo>
                  <a:cubicBezTo>
                    <a:pt x="1" y="0"/>
                    <a:pt x="1" y="1136"/>
                    <a:pt x="734" y="1136"/>
                  </a:cubicBezTo>
                  <a:cubicBezTo>
                    <a:pt x="1504" y="1136"/>
                    <a:pt x="1504" y="0"/>
                    <a:pt x="7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1"/>
            <p:cNvSpPr/>
            <p:nvPr/>
          </p:nvSpPr>
          <p:spPr>
            <a:xfrm rot="1098150">
              <a:off x="8543867" y="3485047"/>
              <a:ext cx="64254" cy="52029"/>
            </a:xfrm>
            <a:custGeom>
              <a:rect b="b" l="l" r="r" t="t"/>
              <a:pathLst>
                <a:path extrusionOk="0" h="1247" w="1540">
                  <a:moveTo>
                    <a:pt x="770" y="1"/>
                  </a:moveTo>
                  <a:cubicBezTo>
                    <a:pt x="0" y="74"/>
                    <a:pt x="0" y="1210"/>
                    <a:pt x="770" y="1247"/>
                  </a:cubicBezTo>
                  <a:cubicBezTo>
                    <a:pt x="1540" y="1210"/>
                    <a:pt x="1540" y="74"/>
                    <a:pt x="7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1"/>
            <p:cNvSpPr/>
            <p:nvPr/>
          </p:nvSpPr>
          <p:spPr>
            <a:xfrm rot="1098150">
              <a:off x="8447139" y="3632337"/>
              <a:ext cx="67341" cy="50527"/>
            </a:xfrm>
            <a:custGeom>
              <a:rect b="b" l="l" r="r" t="t"/>
              <a:pathLst>
                <a:path extrusionOk="0" h="1211" w="1614">
                  <a:moveTo>
                    <a:pt x="807" y="1"/>
                  </a:moveTo>
                  <a:cubicBezTo>
                    <a:pt x="1" y="1"/>
                    <a:pt x="1" y="1210"/>
                    <a:pt x="807" y="1210"/>
                  </a:cubicBezTo>
                  <a:cubicBezTo>
                    <a:pt x="1613" y="1210"/>
                    <a:pt x="1613" y="1"/>
                    <a:pt x="8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1"/>
            <p:cNvSpPr/>
            <p:nvPr/>
          </p:nvSpPr>
          <p:spPr>
            <a:xfrm rot="1098150">
              <a:off x="8385711" y="3789991"/>
              <a:ext cx="62752" cy="47439"/>
            </a:xfrm>
            <a:custGeom>
              <a:rect b="b" l="l" r="r" t="t"/>
              <a:pathLst>
                <a:path extrusionOk="0" h="1137" w="1504">
                  <a:moveTo>
                    <a:pt x="770" y="1"/>
                  </a:moveTo>
                  <a:cubicBezTo>
                    <a:pt x="1" y="1"/>
                    <a:pt x="1" y="1137"/>
                    <a:pt x="770" y="1137"/>
                  </a:cubicBezTo>
                  <a:cubicBezTo>
                    <a:pt x="1504" y="1137"/>
                    <a:pt x="1504" y="1"/>
                    <a:pt x="7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1" name="Google Shape;381;p11"/>
          <p:cNvGrpSpPr/>
          <p:nvPr/>
        </p:nvGrpSpPr>
        <p:grpSpPr>
          <a:xfrm>
            <a:off x="92675" y="138856"/>
            <a:ext cx="535974" cy="552531"/>
            <a:chOff x="488725" y="4431468"/>
            <a:chExt cx="535974" cy="552531"/>
          </a:xfrm>
        </p:grpSpPr>
        <p:sp>
          <p:nvSpPr>
            <p:cNvPr id="382" name="Google Shape;382;p11"/>
            <p:cNvSpPr/>
            <p:nvPr/>
          </p:nvSpPr>
          <p:spPr>
            <a:xfrm>
              <a:off x="973722" y="4431468"/>
              <a:ext cx="43337" cy="34412"/>
            </a:xfrm>
            <a:custGeom>
              <a:rect b="b" l="l" r="r" t="t"/>
              <a:pathLst>
                <a:path extrusionOk="0" h="991" w="1248">
                  <a:moveTo>
                    <a:pt x="514" y="0"/>
                  </a:moveTo>
                  <a:cubicBezTo>
                    <a:pt x="221" y="0"/>
                    <a:pt x="1" y="220"/>
                    <a:pt x="1" y="477"/>
                  </a:cubicBezTo>
                  <a:cubicBezTo>
                    <a:pt x="1" y="770"/>
                    <a:pt x="221" y="990"/>
                    <a:pt x="514" y="990"/>
                  </a:cubicBezTo>
                  <a:lnTo>
                    <a:pt x="514" y="954"/>
                  </a:lnTo>
                  <a:lnTo>
                    <a:pt x="771" y="954"/>
                  </a:lnTo>
                  <a:cubicBezTo>
                    <a:pt x="1027" y="954"/>
                    <a:pt x="1247" y="734"/>
                    <a:pt x="1247" y="477"/>
                  </a:cubicBezTo>
                  <a:cubicBezTo>
                    <a:pt x="1247" y="184"/>
                    <a:pt x="1027" y="0"/>
                    <a:pt x="7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1"/>
            <p:cNvSpPr/>
            <p:nvPr/>
          </p:nvSpPr>
          <p:spPr>
            <a:xfrm>
              <a:off x="823528" y="4585515"/>
              <a:ext cx="45837" cy="46532"/>
            </a:xfrm>
            <a:custGeom>
              <a:rect b="b" l="l" r="r" t="t"/>
              <a:pathLst>
                <a:path extrusionOk="0" h="1340" w="1320">
                  <a:moveTo>
                    <a:pt x="733" y="0"/>
                  </a:moveTo>
                  <a:cubicBezTo>
                    <a:pt x="587" y="0"/>
                    <a:pt x="440" y="73"/>
                    <a:pt x="330" y="183"/>
                  </a:cubicBezTo>
                  <a:lnTo>
                    <a:pt x="294" y="220"/>
                  </a:lnTo>
                  <a:cubicBezTo>
                    <a:pt x="211" y="302"/>
                    <a:pt x="152" y="407"/>
                    <a:pt x="123" y="522"/>
                  </a:cubicBezTo>
                  <a:lnTo>
                    <a:pt x="123" y="522"/>
                  </a:lnTo>
                  <a:cubicBezTo>
                    <a:pt x="106" y="547"/>
                    <a:pt x="90" y="570"/>
                    <a:pt x="74" y="587"/>
                  </a:cubicBezTo>
                  <a:cubicBezTo>
                    <a:pt x="0" y="697"/>
                    <a:pt x="0" y="843"/>
                    <a:pt x="37" y="990"/>
                  </a:cubicBezTo>
                  <a:cubicBezTo>
                    <a:pt x="74" y="1063"/>
                    <a:pt x="110" y="1173"/>
                    <a:pt x="220" y="1246"/>
                  </a:cubicBezTo>
                  <a:cubicBezTo>
                    <a:pt x="301" y="1311"/>
                    <a:pt x="402" y="1340"/>
                    <a:pt x="503" y="1340"/>
                  </a:cubicBezTo>
                  <a:cubicBezTo>
                    <a:pt x="632" y="1340"/>
                    <a:pt x="761" y="1292"/>
                    <a:pt x="843" y="1210"/>
                  </a:cubicBezTo>
                  <a:lnTo>
                    <a:pt x="852" y="1201"/>
                  </a:lnTo>
                  <a:lnTo>
                    <a:pt x="852" y="1201"/>
                  </a:lnTo>
                  <a:cubicBezTo>
                    <a:pt x="946" y="1177"/>
                    <a:pt x="1031" y="1132"/>
                    <a:pt x="1100" y="1063"/>
                  </a:cubicBezTo>
                  <a:lnTo>
                    <a:pt x="1137" y="990"/>
                  </a:lnTo>
                  <a:cubicBezTo>
                    <a:pt x="1247" y="880"/>
                    <a:pt x="1320" y="733"/>
                    <a:pt x="1320" y="587"/>
                  </a:cubicBezTo>
                  <a:cubicBezTo>
                    <a:pt x="1320" y="403"/>
                    <a:pt x="1247" y="257"/>
                    <a:pt x="1137" y="183"/>
                  </a:cubicBezTo>
                  <a:cubicBezTo>
                    <a:pt x="1027" y="73"/>
                    <a:pt x="880" y="0"/>
                    <a:pt x="7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1"/>
            <p:cNvSpPr/>
            <p:nvPr/>
          </p:nvSpPr>
          <p:spPr>
            <a:xfrm>
              <a:off x="976292" y="4604580"/>
              <a:ext cx="48407" cy="40802"/>
            </a:xfrm>
            <a:custGeom>
              <a:rect b="b" l="l" r="r" t="t"/>
              <a:pathLst>
                <a:path extrusionOk="0" h="1175" w="1394">
                  <a:moveTo>
                    <a:pt x="697" y="1"/>
                  </a:moveTo>
                  <a:cubicBezTo>
                    <a:pt x="0" y="74"/>
                    <a:pt x="0" y="1101"/>
                    <a:pt x="697" y="1174"/>
                  </a:cubicBezTo>
                  <a:cubicBezTo>
                    <a:pt x="1393" y="1101"/>
                    <a:pt x="1393" y="74"/>
                    <a:pt x="6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1"/>
            <p:cNvSpPr/>
            <p:nvPr/>
          </p:nvSpPr>
          <p:spPr>
            <a:xfrm>
              <a:off x="810783" y="4487482"/>
              <a:ext cx="43337" cy="31843"/>
            </a:xfrm>
            <a:custGeom>
              <a:rect b="b" l="l" r="r" t="t"/>
              <a:pathLst>
                <a:path extrusionOk="0" h="917" w="1248">
                  <a:moveTo>
                    <a:pt x="624" y="0"/>
                  </a:moveTo>
                  <a:cubicBezTo>
                    <a:pt x="1" y="0"/>
                    <a:pt x="1" y="917"/>
                    <a:pt x="624" y="917"/>
                  </a:cubicBezTo>
                  <a:cubicBezTo>
                    <a:pt x="1247" y="917"/>
                    <a:pt x="1247" y="0"/>
                    <a:pt x="6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1"/>
            <p:cNvSpPr/>
            <p:nvPr/>
          </p:nvSpPr>
          <p:spPr>
            <a:xfrm>
              <a:off x="787863" y="4776753"/>
              <a:ext cx="48962" cy="32815"/>
            </a:xfrm>
            <a:custGeom>
              <a:rect b="b" l="l" r="r" t="t"/>
              <a:pathLst>
                <a:path extrusionOk="0" h="945" w="1410">
                  <a:moveTo>
                    <a:pt x="606" y="1"/>
                  </a:moveTo>
                  <a:cubicBezTo>
                    <a:pt x="560" y="1"/>
                    <a:pt x="514" y="10"/>
                    <a:pt x="477" y="28"/>
                  </a:cubicBezTo>
                  <a:cubicBezTo>
                    <a:pt x="331" y="28"/>
                    <a:pt x="221" y="65"/>
                    <a:pt x="147" y="138"/>
                  </a:cubicBezTo>
                  <a:cubicBezTo>
                    <a:pt x="37" y="248"/>
                    <a:pt x="1" y="358"/>
                    <a:pt x="1" y="468"/>
                  </a:cubicBezTo>
                  <a:cubicBezTo>
                    <a:pt x="1" y="615"/>
                    <a:pt x="37" y="725"/>
                    <a:pt x="147" y="835"/>
                  </a:cubicBezTo>
                  <a:lnTo>
                    <a:pt x="221" y="908"/>
                  </a:lnTo>
                  <a:cubicBezTo>
                    <a:pt x="294" y="945"/>
                    <a:pt x="367" y="945"/>
                    <a:pt x="477" y="945"/>
                  </a:cubicBezTo>
                  <a:lnTo>
                    <a:pt x="734" y="945"/>
                  </a:lnTo>
                  <a:cubicBezTo>
                    <a:pt x="881" y="945"/>
                    <a:pt x="991" y="908"/>
                    <a:pt x="1064" y="835"/>
                  </a:cubicBezTo>
                  <a:cubicBezTo>
                    <a:pt x="1409" y="559"/>
                    <a:pt x="1202" y="22"/>
                    <a:pt x="809" y="22"/>
                  </a:cubicBezTo>
                  <a:cubicBezTo>
                    <a:pt x="784" y="22"/>
                    <a:pt x="759" y="24"/>
                    <a:pt x="734" y="28"/>
                  </a:cubicBezTo>
                  <a:cubicBezTo>
                    <a:pt x="697" y="10"/>
                    <a:pt x="652" y="1"/>
                    <a:pt x="6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1"/>
            <p:cNvSpPr/>
            <p:nvPr/>
          </p:nvSpPr>
          <p:spPr>
            <a:xfrm>
              <a:off x="644024" y="4675873"/>
              <a:ext cx="38232" cy="29308"/>
            </a:xfrm>
            <a:custGeom>
              <a:rect b="b" l="l" r="r" t="t"/>
              <a:pathLst>
                <a:path extrusionOk="0" h="844" w="1101">
                  <a:moveTo>
                    <a:pt x="550" y="1"/>
                  </a:moveTo>
                  <a:cubicBezTo>
                    <a:pt x="0" y="1"/>
                    <a:pt x="0" y="844"/>
                    <a:pt x="550" y="844"/>
                  </a:cubicBezTo>
                  <a:cubicBezTo>
                    <a:pt x="1100" y="844"/>
                    <a:pt x="1100" y="1"/>
                    <a:pt x="55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1"/>
            <p:cNvSpPr/>
            <p:nvPr/>
          </p:nvSpPr>
          <p:spPr>
            <a:xfrm>
              <a:off x="661839" y="4819744"/>
              <a:ext cx="2570" cy="3854"/>
            </a:xfrm>
            <a:custGeom>
              <a:rect b="b" l="l" r="r" t="t"/>
              <a:pathLst>
                <a:path extrusionOk="0" h="111" w="74">
                  <a:moveTo>
                    <a:pt x="37" y="0"/>
                  </a:moveTo>
                  <a:cubicBezTo>
                    <a:pt x="1" y="37"/>
                    <a:pt x="1" y="73"/>
                    <a:pt x="37" y="110"/>
                  </a:cubicBezTo>
                  <a:cubicBezTo>
                    <a:pt x="74" y="73"/>
                    <a:pt x="74" y="37"/>
                    <a:pt x="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1"/>
            <p:cNvSpPr/>
            <p:nvPr/>
          </p:nvSpPr>
          <p:spPr>
            <a:xfrm>
              <a:off x="488725" y="4958476"/>
              <a:ext cx="30558" cy="25523"/>
            </a:xfrm>
            <a:custGeom>
              <a:rect b="b" l="l" r="r" t="t"/>
              <a:pathLst>
                <a:path extrusionOk="0" h="735" w="880">
                  <a:moveTo>
                    <a:pt x="440" y="1"/>
                  </a:moveTo>
                  <a:cubicBezTo>
                    <a:pt x="0" y="38"/>
                    <a:pt x="0" y="697"/>
                    <a:pt x="440" y="734"/>
                  </a:cubicBezTo>
                  <a:cubicBezTo>
                    <a:pt x="880" y="697"/>
                    <a:pt x="880" y="38"/>
                    <a:pt x="4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0" name="Google Shape;390;p11"/>
          <p:cNvGrpSpPr/>
          <p:nvPr/>
        </p:nvGrpSpPr>
        <p:grpSpPr>
          <a:xfrm>
            <a:off x="7391402" y="3312857"/>
            <a:ext cx="1207114" cy="1350999"/>
            <a:chOff x="7371352" y="6380907"/>
            <a:chExt cx="1207114" cy="1350999"/>
          </a:xfrm>
        </p:grpSpPr>
        <p:sp>
          <p:nvSpPr>
            <p:cNvPr id="391" name="Google Shape;391;p11"/>
            <p:cNvSpPr/>
            <p:nvPr/>
          </p:nvSpPr>
          <p:spPr>
            <a:xfrm rot="1058263">
              <a:off x="7509305" y="6560568"/>
              <a:ext cx="931208" cy="1055059"/>
            </a:xfrm>
            <a:custGeom>
              <a:rect b="b" l="l" r="r" t="t"/>
              <a:pathLst>
                <a:path extrusionOk="0" h="42202" w="37248">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1"/>
            <p:cNvSpPr/>
            <p:nvPr/>
          </p:nvSpPr>
          <p:spPr>
            <a:xfrm rot="1058263">
              <a:off x="8126057" y="6882580"/>
              <a:ext cx="33025" cy="118626"/>
            </a:xfrm>
            <a:custGeom>
              <a:rect b="b" l="l" r="r" t="t"/>
              <a:pathLst>
                <a:path extrusionOk="0" h="4745" w="1321">
                  <a:moveTo>
                    <a:pt x="639" y="1472"/>
                  </a:moveTo>
                  <a:lnTo>
                    <a:pt x="639" y="1472"/>
                  </a:lnTo>
                  <a:cubicBezTo>
                    <a:pt x="735" y="2324"/>
                    <a:pt x="667" y="3191"/>
                    <a:pt x="435" y="4014"/>
                  </a:cubicBezTo>
                  <a:lnTo>
                    <a:pt x="435" y="4014"/>
                  </a:lnTo>
                  <a:cubicBezTo>
                    <a:pt x="431" y="3162"/>
                    <a:pt x="499" y="2312"/>
                    <a:pt x="639" y="1472"/>
                  </a:cubicBezTo>
                  <a:close/>
                  <a:moveTo>
                    <a:pt x="661" y="0"/>
                  </a:moveTo>
                  <a:cubicBezTo>
                    <a:pt x="569" y="0"/>
                    <a:pt x="477" y="55"/>
                    <a:pt x="441" y="165"/>
                  </a:cubicBezTo>
                  <a:cubicBezTo>
                    <a:pt x="74" y="1558"/>
                    <a:pt x="1" y="2988"/>
                    <a:pt x="184" y="4381"/>
                  </a:cubicBezTo>
                  <a:cubicBezTo>
                    <a:pt x="198" y="4449"/>
                    <a:pt x="236" y="4487"/>
                    <a:pt x="281" y="4498"/>
                  </a:cubicBezTo>
                  <a:lnTo>
                    <a:pt x="281" y="4498"/>
                  </a:lnTo>
                  <a:cubicBezTo>
                    <a:pt x="250" y="4652"/>
                    <a:pt x="378" y="4745"/>
                    <a:pt x="517" y="4745"/>
                  </a:cubicBezTo>
                  <a:cubicBezTo>
                    <a:pt x="613" y="4745"/>
                    <a:pt x="714" y="4700"/>
                    <a:pt x="771" y="4601"/>
                  </a:cubicBezTo>
                  <a:cubicBezTo>
                    <a:pt x="1284" y="3171"/>
                    <a:pt x="1320" y="1595"/>
                    <a:pt x="880" y="165"/>
                  </a:cubicBezTo>
                  <a:cubicBezTo>
                    <a:pt x="844" y="55"/>
                    <a:pt x="752" y="0"/>
                    <a:pt x="6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1"/>
            <p:cNvSpPr/>
            <p:nvPr/>
          </p:nvSpPr>
          <p:spPr>
            <a:xfrm rot="1058263">
              <a:off x="8173706" y="6915594"/>
              <a:ext cx="38525" cy="261802"/>
            </a:xfrm>
            <a:custGeom>
              <a:rect b="b" l="l" r="r" t="t"/>
              <a:pathLst>
                <a:path extrusionOk="0" h="10472" w="1541">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1"/>
            <p:cNvSpPr/>
            <p:nvPr/>
          </p:nvSpPr>
          <p:spPr>
            <a:xfrm rot="1058263">
              <a:off x="7882615" y="6966450"/>
              <a:ext cx="336903" cy="244377"/>
            </a:xfrm>
            <a:custGeom>
              <a:rect b="b" l="l" r="r" t="t"/>
              <a:pathLst>
                <a:path extrusionOk="0" h="9775" w="13476">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1"/>
            <p:cNvSpPr/>
            <p:nvPr/>
          </p:nvSpPr>
          <p:spPr>
            <a:xfrm rot="1058263">
              <a:off x="8209357" y="7033928"/>
              <a:ext cx="52250" cy="329403"/>
            </a:xfrm>
            <a:custGeom>
              <a:rect b="b" l="l" r="r" t="t"/>
              <a:pathLst>
                <a:path extrusionOk="0" h="13176" w="209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1"/>
            <p:cNvSpPr/>
            <p:nvPr/>
          </p:nvSpPr>
          <p:spPr>
            <a:xfrm rot="1058263">
              <a:off x="8003464" y="6402143"/>
              <a:ext cx="236052" cy="618006"/>
            </a:xfrm>
            <a:custGeom>
              <a:rect b="b" l="l" r="r" t="t"/>
              <a:pathLst>
                <a:path extrusionOk="0" h="24720" w="9442">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2"/>
        </a:solidFill>
      </p:bgPr>
    </p:bg>
    <p:spTree>
      <p:nvGrpSpPr>
        <p:cNvPr id="397" name="Shape 39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2_1">
    <p:spTree>
      <p:nvGrpSpPr>
        <p:cNvPr id="398" name="Shape 398"/>
        <p:cNvGrpSpPr/>
        <p:nvPr/>
      </p:nvGrpSpPr>
      <p:grpSpPr>
        <a:xfrm>
          <a:off x="0" y="0"/>
          <a:ext cx="0" cy="0"/>
          <a:chOff x="0" y="0"/>
          <a:chExt cx="0" cy="0"/>
        </a:xfrm>
      </p:grpSpPr>
      <p:sp>
        <p:nvSpPr>
          <p:cNvPr id="399" name="Google Shape;399;p13"/>
          <p:cNvSpPr/>
          <p:nvPr/>
        </p:nvSpPr>
        <p:spPr>
          <a:xfrm rot="3446542">
            <a:off x="8364627" y="1682487"/>
            <a:ext cx="1382156" cy="600402"/>
          </a:xfrm>
          <a:custGeom>
            <a:rect b="b" l="l" r="r" t="t"/>
            <a:pathLst>
              <a:path extrusionOk="0" h="14848" w="20713">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3"/>
          <p:cNvSpPr txBox="1"/>
          <p:nvPr>
            <p:ph type="ctrTitle"/>
          </p:nvPr>
        </p:nvSpPr>
        <p:spPr>
          <a:xfrm>
            <a:off x="1908472" y="1492300"/>
            <a:ext cx="2713800" cy="5778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401" name="Google Shape;401;p13"/>
          <p:cNvSpPr txBox="1"/>
          <p:nvPr>
            <p:ph idx="1" type="subTitle"/>
          </p:nvPr>
        </p:nvSpPr>
        <p:spPr>
          <a:xfrm>
            <a:off x="1908354" y="2139400"/>
            <a:ext cx="2713800" cy="6549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402" name="Google Shape;402;p13"/>
          <p:cNvSpPr txBox="1"/>
          <p:nvPr>
            <p:ph hasCustomPrompt="1" idx="2" type="title"/>
          </p:nvPr>
        </p:nvSpPr>
        <p:spPr>
          <a:xfrm>
            <a:off x="874541" y="1936598"/>
            <a:ext cx="978300" cy="5760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4800"/>
              <a:buNone/>
              <a:defRPr sz="4100">
                <a:solidFill>
                  <a:schemeClr val="lt1"/>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403" name="Google Shape;403;p13"/>
          <p:cNvSpPr txBox="1"/>
          <p:nvPr>
            <p:ph idx="3" type="ctrTitle"/>
          </p:nvPr>
        </p:nvSpPr>
        <p:spPr>
          <a:xfrm>
            <a:off x="5716965" y="1492300"/>
            <a:ext cx="2713800" cy="5778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404" name="Google Shape;404;p13"/>
          <p:cNvSpPr txBox="1"/>
          <p:nvPr>
            <p:ph idx="4" type="subTitle"/>
          </p:nvPr>
        </p:nvSpPr>
        <p:spPr>
          <a:xfrm>
            <a:off x="5716923" y="2139400"/>
            <a:ext cx="2713800" cy="6549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405" name="Google Shape;405;p13"/>
          <p:cNvSpPr txBox="1"/>
          <p:nvPr>
            <p:ph hasCustomPrompt="1" idx="5" type="title"/>
          </p:nvPr>
        </p:nvSpPr>
        <p:spPr>
          <a:xfrm>
            <a:off x="4688615" y="1936598"/>
            <a:ext cx="975000" cy="5760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4800"/>
              <a:buNone/>
              <a:defRPr sz="4100">
                <a:solidFill>
                  <a:schemeClr val="lt1"/>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406" name="Google Shape;406;p13"/>
          <p:cNvSpPr txBox="1"/>
          <p:nvPr>
            <p:ph idx="6" type="ctrTitle"/>
          </p:nvPr>
        </p:nvSpPr>
        <p:spPr>
          <a:xfrm>
            <a:off x="1908468" y="2963432"/>
            <a:ext cx="2713800" cy="5778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407" name="Google Shape;407;p13"/>
          <p:cNvSpPr txBox="1"/>
          <p:nvPr>
            <p:ph idx="7" type="subTitle"/>
          </p:nvPr>
        </p:nvSpPr>
        <p:spPr>
          <a:xfrm>
            <a:off x="1908454" y="3610575"/>
            <a:ext cx="2713800" cy="6549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408" name="Google Shape;408;p13"/>
          <p:cNvSpPr txBox="1"/>
          <p:nvPr>
            <p:ph hasCustomPrompt="1" idx="8" type="title"/>
          </p:nvPr>
        </p:nvSpPr>
        <p:spPr>
          <a:xfrm>
            <a:off x="872304" y="3407725"/>
            <a:ext cx="978300" cy="5760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4800"/>
              <a:buNone/>
              <a:defRPr sz="4100">
                <a:solidFill>
                  <a:schemeClr val="lt1"/>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409" name="Google Shape;409;p13"/>
          <p:cNvSpPr txBox="1"/>
          <p:nvPr>
            <p:ph idx="9" type="ctrTitle"/>
          </p:nvPr>
        </p:nvSpPr>
        <p:spPr>
          <a:xfrm>
            <a:off x="5716965" y="2963432"/>
            <a:ext cx="2713800" cy="5778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410" name="Google Shape;410;p13"/>
          <p:cNvSpPr txBox="1"/>
          <p:nvPr>
            <p:ph idx="13" type="subTitle"/>
          </p:nvPr>
        </p:nvSpPr>
        <p:spPr>
          <a:xfrm>
            <a:off x="5716949" y="3610575"/>
            <a:ext cx="2713800" cy="6549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411" name="Google Shape;411;p13"/>
          <p:cNvSpPr txBox="1"/>
          <p:nvPr>
            <p:ph hasCustomPrompt="1" idx="14" type="title"/>
          </p:nvPr>
        </p:nvSpPr>
        <p:spPr>
          <a:xfrm>
            <a:off x="4684893" y="3407727"/>
            <a:ext cx="975000" cy="5760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4800"/>
              <a:buNone/>
              <a:defRPr sz="4100">
                <a:solidFill>
                  <a:schemeClr val="lt1"/>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412" name="Google Shape;412;p13"/>
          <p:cNvSpPr txBox="1"/>
          <p:nvPr>
            <p:ph idx="15" type="ctrTitle"/>
          </p:nvPr>
        </p:nvSpPr>
        <p:spPr>
          <a:xfrm>
            <a:off x="713225" y="420624"/>
            <a:ext cx="7717500" cy="5778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3600"/>
              <a:buNone/>
              <a:defRPr sz="3600">
                <a:solidFill>
                  <a:schemeClr val="accent3"/>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413" name="Google Shape;413;p13"/>
          <p:cNvSpPr/>
          <p:nvPr/>
        </p:nvSpPr>
        <p:spPr>
          <a:xfrm>
            <a:off x="-428437" y="1238663"/>
            <a:ext cx="1563175" cy="1281275"/>
          </a:xfrm>
          <a:custGeom>
            <a:rect b="b" l="l" r="r" t="t"/>
            <a:pathLst>
              <a:path extrusionOk="0" h="51251" w="62527">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3"/>
          <p:cNvSpPr/>
          <p:nvPr/>
        </p:nvSpPr>
        <p:spPr>
          <a:xfrm>
            <a:off x="0" y="3740694"/>
            <a:ext cx="978291" cy="1423825"/>
          </a:xfrm>
          <a:custGeom>
            <a:rect b="b" l="l" r="r" t="t"/>
            <a:pathLst>
              <a:path extrusionOk="0" h="35962" w="24709">
                <a:moveTo>
                  <a:pt x="20466" y="0"/>
                </a:moveTo>
                <a:cubicBezTo>
                  <a:pt x="12438" y="0"/>
                  <a:pt x="4856" y="4425"/>
                  <a:pt x="0" y="10778"/>
                </a:cubicBezTo>
                <a:lnTo>
                  <a:pt x="0" y="35962"/>
                </a:lnTo>
                <a:lnTo>
                  <a:pt x="9605" y="35962"/>
                </a:lnTo>
                <a:cubicBezTo>
                  <a:pt x="8469" y="31599"/>
                  <a:pt x="8285" y="27091"/>
                  <a:pt x="9568" y="22838"/>
                </a:cubicBezTo>
                <a:cubicBezTo>
                  <a:pt x="11468" y="16504"/>
                  <a:pt x="17355" y="11116"/>
                  <a:pt x="23887" y="11116"/>
                </a:cubicBezTo>
                <a:cubicBezTo>
                  <a:pt x="24160" y="11116"/>
                  <a:pt x="24433" y="11125"/>
                  <a:pt x="24708" y="11144"/>
                </a:cubicBezTo>
                <a:cubicBezTo>
                  <a:pt x="22985" y="7552"/>
                  <a:pt x="21592" y="3813"/>
                  <a:pt x="20566" y="0"/>
                </a:cubicBezTo>
                <a:cubicBezTo>
                  <a:pt x="20533" y="0"/>
                  <a:pt x="20500" y="0"/>
                  <a:pt x="204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5" name="Google Shape;415;p13"/>
          <p:cNvGrpSpPr/>
          <p:nvPr/>
        </p:nvGrpSpPr>
        <p:grpSpPr>
          <a:xfrm>
            <a:off x="510547" y="4000024"/>
            <a:ext cx="741626" cy="1195489"/>
            <a:chOff x="510547" y="4000024"/>
            <a:chExt cx="741626" cy="1195489"/>
          </a:xfrm>
        </p:grpSpPr>
        <p:sp>
          <p:nvSpPr>
            <p:cNvPr id="416" name="Google Shape;416;p13"/>
            <p:cNvSpPr/>
            <p:nvPr/>
          </p:nvSpPr>
          <p:spPr>
            <a:xfrm rot="3521228">
              <a:off x="718991" y="4602634"/>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3"/>
            <p:cNvSpPr/>
            <p:nvPr/>
          </p:nvSpPr>
          <p:spPr>
            <a:xfrm rot="3521228">
              <a:off x="750341" y="4705621"/>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3"/>
            <p:cNvSpPr/>
            <p:nvPr/>
          </p:nvSpPr>
          <p:spPr>
            <a:xfrm rot="3521228">
              <a:off x="792815" y="4611079"/>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3"/>
            <p:cNvSpPr/>
            <p:nvPr/>
          </p:nvSpPr>
          <p:spPr>
            <a:xfrm rot="3521228">
              <a:off x="968227" y="476729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3"/>
            <p:cNvSpPr/>
            <p:nvPr/>
          </p:nvSpPr>
          <p:spPr>
            <a:xfrm rot="3521228">
              <a:off x="814499" y="4746099"/>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3"/>
            <p:cNvSpPr/>
            <p:nvPr/>
          </p:nvSpPr>
          <p:spPr>
            <a:xfrm rot="3521228">
              <a:off x="698772" y="493144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3"/>
            <p:cNvSpPr/>
            <p:nvPr/>
          </p:nvSpPr>
          <p:spPr>
            <a:xfrm rot="3521228">
              <a:off x="868664" y="4628457"/>
              <a:ext cx="50993"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3"/>
            <p:cNvSpPr/>
            <p:nvPr/>
          </p:nvSpPr>
          <p:spPr>
            <a:xfrm rot="3521228">
              <a:off x="958561" y="446811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3"/>
            <p:cNvSpPr/>
            <p:nvPr/>
          </p:nvSpPr>
          <p:spPr>
            <a:xfrm rot="3521228">
              <a:off x="1071915" y="4475437"/>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3"/>
            <p:cNvSpPr/>
            <p:nvPr/>
          </p:nvSpPr>
          <p:spPr>
            <a:xfrm rot="3521228">
              <a:off x="829152" y="4393206"/>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3"/>
            <p:cNvSpPr/>
            <p:nvPr/>
          </p:nvSpPr>
          <p:spPr>
            <a:xfrm rot="3521228">
              <a:off x="1015556" y="4358308"/>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3"/>
            <p:cNvSpPr/>
            <p:nvPr/>
          </p:nvSpPr>
          <p:spPr>
            <a:xfrm rot="3521228">
              <a:off x="1029948" y="4243722"/>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3"/>
            <p:cNvSpPr/>
            <p:nvPr/>
          </p:nvSpPr>
          <p:spPr>
            <a:xfrm rot="3521228">
              <a:off x="1160244" y="4082961"/>
              <a:ext cx="28972" cy="22053"/>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3"/>
            <p:cNvSpPr/>
            <p:nvPr/>
          </p:nvSpPr>
          <p:spPr>
            <a:xfrm rot="3521228">
              <a:off x="1224353" y="4006194"/>
              <a:ext cx="25528" cy="19715"/>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3"/>
            <p:cNvSpPr/>
            <p:nvPr/>
          </p:nvSpPr>
          <p:spPr>
            <a:xfrm rot="3521228">
              <a:off x="853345" y="4922808"/>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3"/>
            <p:cNvSpPr/>
            <p:nvPr/>
          </p:nvSpPr>
          <p:spPr>
            <a:xfrm rot="3521228">
              <a:off x="565266" y="4687927"/>
              <a:ext cx="69539"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3"/>
            <p:cNvSpPr/>
            <p:nvPr/>
          </p:nvSpPr>
          <p:spPr>
            <a:xfrm rot="3521228">
              <a:off x="599388" y="5080071"/>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3"/>
            <p:cNvSpPr/>
            <p:nvPr/>
          </p:nvSpPr>
          <p:spPr>
            <a:xfrm rot="3521228">
              <a:off x="513749" y="5157130"/>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4" name="Google Shape;434;p13"/>
          <p:cNvSpPr/>
          <p:nvPr/>
        </p:nvSpPr>
        <p:spPr>
          <a:xfrm>
            <a:off x="7340600" y="461638"/>
            <a:ext cx="1854025" cy="1358150"/>
          </a:xfrm>
          <a:custGeom>
            <a:rect b="b" l="l" r="r" t="t"/>
            <a:pathLst>
              <a:path extrusionOk="0" h="54326" w="74161">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3"/>
          <p:cNvSpPr/>
          <p:nvPr/>
        </p:nvSpPr>
        <p:spPr>
          <a:xfrm>
            <a:off x="8520250" y="297788"/>
            <a:ext cx="674363" cy="483414"/>
          </a:xfrm>
          <a:custGeom>
            <a:rect b="b" l="l" r="r" t="t"/>
            <a:pathLst>
              <a:path extrusionOk="0" h="14848" w="20713">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6" name="Google Shape;436;p13"/>
          <p:cNvGrpSpPr/>
          <p:nvPr/>
        </p:nvGrpSpPr>
        <p:grpSpPr>
          <a:xfrm>
            <a:off x="6988300" y="272724"/>
            <a:ext cx="696291" cy="1016185"/>
            <a:chOff x="6988300" y="272724"/>
            <a:chExt cx="696291" cy="1016185"/>
          </a:xfrm>
        </p:grpSpPr>
        <p:sp>
          <p:nvSpPr>
            <p:cNvPr id="437" name="Google Shape;437;p13"/>
            <p:cNvSpPr/>
            <p:nvPr/>
          </p:nvSpPr>
          <p:spPr>
            <a:xfrm rot="1098150">
              <a:off x="7587992" y="280449"/>
              <a:ext cx="56577" cy="45770"/>
            </a:xfrm>
            <a:custGeom>
              <a:rect b="b" l="l" r="r" t="t"/>
              <a:pathLst>
                <a:path extrusionOk="0" h="1097" w="1356">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3"/>
            <p:cNvSpPr/>
            <p:nvPr/>
          </p:nvSpPr>
          <p:spPr>
            <a:xfrm rot="1098150">
              <a:off x="7620451" y="527436"/>
              <a:ext cx="58162" cy="47439"/>
            </a:xfrm>
            <a:custGeom>
              <a:rect b="b" l="l" r="r" t="t"/>
              <a:pathLst>
                <a:path extrusionOk="0" h="1137" w="1394">
                  <a:moveTo>
                    <a:pt x="697" y="0"/>
                  </a:moveTo>
                  <a:cubicBezTo>
                    <a:pt x="0" y="73"/>
                    <a:pt x="0" y="1063"/>
                    <a:pt x="697" y="1137"/>
                  </a:cubicBezTo>
                  <a:cubicBezTo>
                    <a:pt x="1393" y="1063"/>
                    <a:pt x="1393" y="73"/>
                    <a:pt x="6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3"/>
            <p:cNvSpPr/>
            <p:nvPr/>
          </p:nvSpPr>
          <p:spPr>
            <a:xfrm rot="1098150">
              <a:off x="7372290" y="371088"/>
              <a:ext cx="84156" cy="62752"/>
            </a:xfrm>
            <a:custGeom>
              <a:rect b="b" l="l" r="r" t="t"/>
              <a:pathLst>
                <a:path extrusionOk="0" h="1504" w="2017">
                  <a:moveTo>
                    <a:pt x="1027" y="1"/>
                  </a:moveTo>
                  <a:cubicBezTo>
                    <a:pt x="0" y="1"/>
                    <a:pt x="0" y="1504"/>
                    <a:pt x="1027" y="1504"/>
                  </a:cubicBezTo>
                  <a:cubicBezTo>
                    <a:pt x="2017" y="1504"/>
                    <a:pt x="2017" y="1"/>
                    <a:pt x="10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3"/>
            <p:cNvSpPr/>
            <p:nvPr/>
          </p:nvSpPr>
          <p:spPr>
            <a:xfrm rot="1098150">
              <a:off x="7409857" y="644730"/>
              <a:ext cx="67341" cy="55116"/>
            </a:xfrm>
            <a:custGeom>
              <a:rect b="b" l="l" r="r" t="t"/>
              <a:pathLst>
                <a:path extrusionOk="0" h="1321" w="1614">
                  <a:moveTo>
                    <a:pt x="807" y="1"/>
                  </a:moveTo>
                  <a:cubicBezTo>
                    <a:pt x="0" y="38"/>
                    <a:pt x="0" y="1247"/>
                    <a:pt x="807" y="1321"/>
                  </a:cubicBezTo>
                  <a:cubicBezTo>
                    <a:pt x="1613" y="1247"/>
                    <a:pt x="1613" y="38"/>
                    <a:pt x="8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3"/>
            <p:cNvSpPr/>
            <p:nvPr/>
          </p:nvSpPr>
          <p:spPr>
            <a:xfrm rot="1098150">
              <a:off x="7228768" y="655749"/>
              <a:ext cx="67300" cy="56660"/>
            </a:xfrm>
            <a:custGeom>
              <a:rect b="b" l="l" r="r" t="t"/>
              <a:pathLst>
                <a:path extrusionOk="0" h="1358" w="1613">
                  <a:moveTo>
                    <a:pt x="806" y="1"/>
                  </a:moveTo>
                  <a:cubicBezTo>
                    <a:pt x="0" y="74"/>
                    <a:pt x="0" y="1284"/>
                    <a:pt x="806" y="1357"/>
                  </a:cubicBezTo>
                  <a:cubicBezTo>
                    <a:pt x="1613" y="1284"/>
                    <a:pt x="1613" y="74"/>
                    <a:pt x="8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3"/>
            <p:cNvSpPr/>
            <p:nvPr/>
          </p:nvSpPr>
          <p:spPr>
            <a:xfrm rot="1098150">
              <a:off x="7266901" y="802716"/>
              <a:ext cx="62752" cy="47439"/>
            </a:xfrm>
            <a:custGeom>
              <a:rect b="b" l="l" r="r" t="t"/>
              <a:pathLst>
                <a:path extrusionOk="0" h="1137" w="1504">
                  <a:moveTo>
                    <a:pt x="734" y="0"/>
                  </a:moveTo>
                  <a:cubicBezTo>
                    <a:pt x="1" y="0"/>
                    <a:pt x="1" y="1136"/>
                    <a:pt x="734" y="1136"/>
                  </a:cubicBezTo>
                  <a:cubicBezTo>
                    <a:pt x="1504" y="1136"/>
                    <a:pt x="1504" y="0"/>
                    <a:pt x="7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3"/>
            <p:cNvSpPr/>
            <p:nvPr/>
          </p:nvSpPr>
          <p:spPr>
            <a:xfrm rot="1098150">
              <a:off x="7152317" y="927872"/>
              <a:ext cx="64254" cy="52029"/>
            </a:xfrm>
            <a:custGeom>
              <a:rect b="b" l="l" r="r" t="t"/>
              <a:pathLst>
                <a:path extrusionOk="0" h="1247" w="1540">
                  <a:moveTo>
                    <a:pt x="770" y="1"/>
                  </a:moveTo>
                  <a:cubicBezTo>
                    <a:pt x="0" y="74"/>
                    <a:pt x="0" y="1210"/>
                    <a:pt x="770" y="1247"/>
                  </a:cubicBezTo>
                  <a:cubicBezTo>
                    <a:pt x="1540" y="1210"/>
                    <a:pt x="1540" y="74"/>
                    <a:pt x="7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3"/>
            <p:cNvSpPr/>
            <p:nvPr/>
          </p:nvSpPr>
          <p:spPr>
            <a:xfrm rot="1098150">
              <a:off x="7055589" y="1075162"/>
              <a:ext cx="67341" cy="50527"/>
            </a:xfrm>
            <a:custGeom>
              <a:rect b="b" l="l" r="r" t="t"/>
              <a:pathLst>
                <a:path extrusionOk="0" h="1211" w="1614">
                  <a:moveTo>
                    <a:pt x="807" y="1"/>
                  </a:moveTo>
                  <a:cubicBezTo>
                    <a:pt x="1" y="1"/>
                    <a:pt x="1" y="1210"/>
                    <a:pt x="807" y="1210"/>
                  </a:cubicBezTo>
                  <a:cubicBezTo>
                    <a:pt x="1613" y="1210"/>
                    <a:pt x="1613" y="1"/>
                    <a:pt x="8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13"/>
            <p:cNvSpPr/>
            <p:nvPr/>
          </p:nvSpPr>
          <p:spPr>
            <a:xfrm rot="1098150">
              <a:off x="6994161" y="1232816"/>
              <a:ext cx="62752" cy="47439"/>
            </a:xfrm>
            <a:custGeom>
              <a:rect b="b" l="l" r="r" t="t"/>
              <a:pathLst>
                <a:path extrusionOk="0" h="1137" w="1504">
                  <a:moveTo>
                    <a:pt x="770" y="1"/>
                  </a:moveTo>
                  <a:cubicBezTo>
                    <a:pt x="1" y="1"/>
                    <a:pt x="1" y="1137"/>
                    <a:pt x="770" y="1137"/>
                  </a:cubicBezTo>
                  <a:cubicBezTo>
                    <a:pt x="1504" y="1137"/>
                    <a:pt x="1504" y="1"/>
                    <a:pt x="7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6" name="Google Shape;446;p13"/>
          <p:cNvGrpSpPr/>
          <p:nvPr/>
        </p:nvGrpSpPr>
        <p:grpSpPr>
          <a:xfrm>
            <a:off x="7974546" y="3871244"/>
            <a:ext cx="1189248" cy="1346839"/>
            <a:chOff x="7954496" y="6939294"/>
            <a:chExt cx="1189248" cy="1346839"/>
          </a:xfrm>
        </p:grpSpPr>
        <p:sp>
          <p:nvSpPr>
            <p:cNvPr id="447" name="Google Shape;447;p13"/>
            <p:cNvSpPr/>
            <p:nvPr/>
          </p:nvSpPr>
          <p:spPr>
            <a:xfrm rot="974856">
              <a:off x="8083502" y="7121835"/>
              <a:ext cx="931237" cy="1055092"/>
            </a:xfrm>
            <a:custGeom>
              <a:rect b="b" l="l" r="r" t="t"/>
              <a:pathLst>
                <a:path extrusionOk="0" h="42202" w="37248">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3"/>
            <p:cNvSpPr/>
            <p:nvPr/>
          </p:nvSpPr>
          <p:spPr>
            <a:xfrm rot="974856">
              <a:off x="8696647" y="7439835"/>
              <a:ext cx="33026" cy="118630"/>
            </a:xfrm>
            <a:custGeom>
              <a:rect b="b" l="l" r="r" t="t"/>
              <a:pathLst>
                <a:path extrusionOk="0" h="4745" w="1321">
                  <a:moveTo>
                    <a:pt x="639" y="1472"/>
                  </a:moveTo>
                  <a:lnTo>
                    <a:pt x="639" y="1472"/>
                  </a:lnTo>
                  <a:cubicBezTo>
                    <a:pt x="735" y="2324"/>
                    <a:pt x="667" y="3191"/>
                    <a:pt x="435" y="4014"/>
                  </a:cubicBezTo>
                  <a:lnTo>
                    <a:pt x="435" y="4014"/>
                  </a:lnTo>
                  <a:cubicBezTo>
                    <a:pt x="431" y="3162"/>
                    <a:pt x="499" y="2312"/>
                    <a:pt x="639" y="1472"/>
                  </a:cubicBezTo>
                  <a:close/>
                  <a:moveTo>
                    <a:pt x="661" y="0"/>
                  </a:moveTo>
                  <a:cubicBezTo>
                    <a:pt x="569" y="0"/>
                    <a:pt x="477" y="55"/>
                    <a:pt x="441" y="165"/>
                  </a:cubicBezTo>
                  <a:cubicBezTo>
                    <a:pt x="74" y="1558"/>
                    <a:pt x="1" y="2988"/>
                    <a:pt x="184" y="4381"/>
                  </a:cubicBezTo>
                  <a:cubicBezTo>
                    <a:pt x="198" y="4449"/>
                    <a:pt x="236" y="4487"/>
                    <a:pt x="281" y="4498"/>
                  </a:cubicBezTo>
                  <a:lnTo>
                    <a:pt x="281" y="4498"/>
                  </a:lnTo>
                  <a:cubicBezTo>
                    <a:pt x="250" y="4652"/>
                    <a:pt x="378" y="4745"/>
                    <a:pt x="517" y="4745"/>
                  </a:cubicBezTo>
                  <a:cubicBezTo>
                    <a:pt x="613" y="4745"/>
                    <a:pt x="714" y="4700"/>
                    <a:pt x="771" y="4601"/>
                  </a:cubicBezTo>
                  <a:cubicBezTo>
                    <a:pt x="1284" y="3171"/>
                    <a:pt x="1320" y="1595"/>
                    <a:pt x="880" y="165"/>
                  </a:cubicBezTo>
                  <a:cubicBezTo>
                    <a:pt x="844" y="55"/>
                    <a:pt x="752" y="0"/>
                    <a:pt x="66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3"/>
            <p:cNvSpPr/>
            <p:nvPr/>
          </p:nvSpPr>
          <p:spPr>
            <a:xfrm rot="974856">
              <a:off x="8746818" y="7471599"/>
              <a:ext cx="38527" cy="261810"/>
            </a:xfrm>
            <a:custGeom>
              <a:rect b="b" l="l" r="r" t="t"/>
              <a:pathLst>
                <a:path extrusionOk="0" h="10472" w="1541">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3"/>
            <p:cNvSpPr/>
            <p:nvPr/>
          </p:nvSpPr>
          <p:spPr>
            <a:xfrm rot="974856">
              <a:off x="8456790" y="7525876"/>
              <a:ext cx="336913" cy="244385"/>
            </a:xfrm>
            <a:custGeom>
              <a:rect b="b" l="l" r="r" t="t"/>
              <a:pathLst>
                <a:path extrusionOk="0" h="9775" w="13476">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3"/>
            <p:cNvSpPr/>
            <p:nvPr/>
          </p:nvSpPr>
          <p:spPr>
            <a:xfrm rot="974856">
              <a:off x="8786142" y="7588859"/>
              <a:ext cx="52252" cy="329413"/>
            </a:xfrm>
            <a:custGeom>
              <a:rect b="b" l="l" r="r" t="t"/>
              <a:pathLst>
                <a:path extrusionOk="0" h="13176" w="209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3"/>
            <p:cNvSpPr/>
            <p:nvPr/>
          </p:nvSpPr>
          <p:spPr>
            <a:xfrm rot="974856">
              <a:off x="8568478" y="6959976"/>
              <a:ext cx="236059" cy="618025"/>
            </a:xfrm>
            <a:custGeom>
              <a:rect b="b" l="l" r="r" t="t"/>
              <a:pathLst>
                <a:path extrusionOk="0" h="24720" w="9442">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3" name="Google Shape;453;p13"/>
          <p:cNvSpPr/>
          <p:nvPr/>
        </p:nvSpPr>
        <p:spPr>
          <a:xfrm rot="4151670">
            <a:off x="7560579" y="627924"/>
            <a:ext cx="2347071" cy="346453"/>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lt1"/>
          </a:solidFill>
          <a:ln cap="flat" cmpd="sng" w="19050">
            <a:solidFill>
              <a:schemeClr val="l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1">
  <p:cSld name="CUSTOM_12_1_1">
    <p:bg>
      <p:bgPr>
        <a:solidFill>
          <a:schemeClr val="accent2"/>
        </a:solidFill>
      </p:bgPr>
    </p:bg>
    <p:spTree>
      <p:nvGrpSpPr>
        <p:cNvPr id="454" name="Shape 454"/>
        <p:cNvGrpSpPr/>
        <p:nvPr/>
      </p:nvGrpSpPr>
      <p:grpSpPr>
        <a:xfrm>
          <a:off x="0" y="0"/>
          <a:ext cx="0" cy="0"/>
          <a:chOff x="0" y="0"/>
          <a:chExt cx="0" cy="0"/>
        </a:xfrm>
      </p:grpSpPr>
      <p:sp>
        <p:nvSpPr>
          <p:cNvPr id="455" name="Google Shape;455;p14"/>
          <p:cNvSpPr/>
          <p:nvPr/>
        </p:nvSpPr>
        <p:spPr>
          <a:xfrm rot="3445783">
            <a:off x="6451935" y="3651096"/>
            <a:ext cx="2433880" cy="1782918"/>
          </a:xfrm>
          <a:custGeom>
            <a:rect b="b" l="l" r="r" t="t"/>
            <a:pathLst>
              <a:path extrusionOk="0" h="54326" w="74161">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4"/>
          <p:cNvSpPr/>
          <p:nvPr/>
        </p:nvSpPr>
        <p:spPr>
          <a:xfrm>
            <a:off x="7348700" y="-210662"/>
            <a:ext cx="1854025" cy="1358150"/>
          </a:xfrm>
          <a:custGeom>
            <a:rect b="b" l="l" r="r" t="t"/>
            <a:pathLst>
              <a:path extrusionOk="0" h="54326" w="74161">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4">
            <a:hlinkClick/>
          </p:cNvPr>
          <p:cNvSpPr txBox="1"/>
          <p:nvPr>
            <p:ph type="ctrTitle"/>
          </p:nvPr>
        </p:nvSpPr>
        <p:spPr>
          <a:xfrm>
            <a:off x="1746644" y="1250838"/>
            <a:ext cx="2713800" cy="3423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1200"/>
              <a:buNone/>
              <a:defRPr sz="2400">
                <a:solidFill>
                  <a:schemeClr val="dk2"/>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458" name="Google Shape;458;p14"/>
          <p:cNvSpPr txBox="1"/>
          <p:nvPr>
            <p:ph idx="1" type="subTitle"/>
          </p:nvPr>
        </p:nvSpPr>
        <p:spPr>
          <a:xfrm>
            <a:off x="1746649" y="1636113"/>
            <a:ext cx="2378400" cy="4413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459" name="Google Shape;459;p14">
            <a:hlinkClick/>
          </p:cNvPr>
          <p:cNvSpPr txBox="1"/>
          <p:nvPr>
            <p:ph hasCustomPrompt="1" idx="2" type="title"/>
          </p:nvPr>
        </p:nvSpPr>
        <p:spPr>
          <a:xfrm>
            <a:off x="889139" y="1466538"/>
            <a:ext cx="758400" cy="5760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4800"/>
              <a:buNone/>
              <a:defRPr sz="3000">
                <a:solidFill>
                  <a:schemeClr val="accent3"/>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460" name="Google Shape;460;p14">
            <a:hlinkClick/>
          </p:cNvPr>
          <p:cNvSpPr txBox="1"/>
          <p:nvPr>
            <p:ph idx="3" type="ctrTitle"/>
          </p:nvPr>
        </p:nvSpPr>
        <p:spPr>
          <a:xfrm>
            <a:off x="1761272" y="2423634"/>
            <a:ext cx="2713800" cy="3423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1200"/>
              <a:buNone/>
              <a:defRPr sz="2400">
                <a:solidFill>
                  <a:schemeClr val="dk2"/>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461" name="Google Shape;461;p14"/>
          <p:cNvSpPr txBox="1"/>
          <p:nvPr>
            <p:ph idx="4" type="subTitle"/>
          </p:nvPr>
        </p:nvSpPr>
        <p:spPr>
          <a:xfrm>
            <a:off x="1761275" y="2808919"/>
            <a:ext cx="2378400" cy="4413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462" name="Google Shape;462;p14">
            <a:hlinkClick/>
          </p:cNvPr>
          <p:cNvSpPr txBox="1"/>
          <p:nvPr>
            <p:ph hasCustomPrompt="1" idx="5" type="title"/>
          </p:nvPr>
        </p:nvSpPr>
        <p:spPr>
          <a:xfrm>
            <a:off x="884812" y="2639336"/>
            <a:ext cx="756000" cy="5760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4800"/>
              <a:buNone/>
              <a:defRPr sz="3000">
                <a:solidFill>
                  <a:schemeClr val="accent3"/>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463" name="Google Shape;463;p14">
            <a:hlinkClick/>
          </p:cNvPr>
          <p:cNvSpPr txBox="1"/>
          <p:nvPr>
            <p:ph idx="6" type="ctrTitle"/>
          </p:nvPr>
        </p:nvSpPr>
        <p:spPr>
          <a:xfrm>
            <a:off x="1746644" y="3625930"/>
            <a:ext cx="2713800" cy="3423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1200"/>
              <a:buNone/>
              <a:defRPr sz="2400">
                <a:solidFill>
                  <a:schemeClr val="dk2"/>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464" name="Google Shape;464;p14"/>
          <p:cNvSpPr txBox="1"/>
          <p:nvPr>
            <p:ph idx="7" type="subTitle"/>
          </p:nvPr>
        </p:nvSpPr>
        <p:spPr>
          <a:xfrm>
            <a:off x="1746649" y="4011233"/>
            <a:ext cx="2378400" cy="4413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465" name="Google Shape;465;p14">
            <a:hlinkClick/>
          </p:cNvPr>
          <p:cNvSpPr txBox="1"/>
          <p:nvPr>
            <p:ph hasCustomPrompt="1" idx="8" type="title"/>
          </p:nvPr>
        </p:nvSpPr>
        <p:spPr>
          <a:xfrm>
            <a:off x="889139" y="3841626"/>
            <a:ext cx="758400" cy="5760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4800"/>
              <a:buNone/>
              <a:defRPr sz="3000">
                <a:solidFill>
                  <a:schemeClr val="accent3"/>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466" name="Google Shape;466;p14">
            <a:hlinkClick/>
          </p:cNvPr>
          <p:cNvSpPr txBox="1"/>
          <p:nvPr>
            <p:ph idx="9" type="ctrTitle"/>
          </p:nvPr>
        </p:nvSpPr>
        <p:spPr>
          <a:xfrm>
            <a:off x="5449247" y="1240331"/>
            <a:ext cx="2713800" cy="3423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1200"/>
              <a:buNone/>
              <a:defRPr sz="2400">
                <a:solidFill>
                  <a:schemeClr val="dk2"/>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467" name="Google Shape;467;p14"/>
          <p:cNvSpPr txBox="1"/>
          <p:nvPr>
            <p:ph idx="13" type="subTitle"/>
          </p:nvPr>
        </p:nvSpPr>
        <p:spPr>
          <a:xfrm>
            <a:off x="5449250" y="1625663"/>
            <a:ext cx="2378400" cy="4413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468" name="Google Shape;468;p14">
            <a:hlinkClick/>
          </p:cNvPr>
          <p:cNvSpPr txBox="1"/>
          <p:nvPr>
            <p:ph hasCustomPrompt="1" idx="14" type="title"/>
          </p:nvPr>
        </p:nvSpPr>
        <p:spPr>
          <a:xfrm>
            <a:off x="4578323" y="1456038"/>
            <a:ext cx="756000" cy="5760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4800"/>
              <a:buNone/>
              <a:defRPr sz="3000">
                <a:solidFill>
                  <a:schemeClr val="accent3"/>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469" name="Google Shape;469;p14"/>
          <p:cNvSpPr txBox="1"/>
          <p:nvPr>
            <p:ph idx="15" type="ctrTitle"/>
          </p:nvPr>
        </p:nvSpPr>
        <p:spPr>
          <a:xfrm>
            <a:off x="713225" y="512249"/>
            <a:ext cx="7717500" cy="5778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3600"/>
              <a:buNone/>
              <a:defRPr sz="3600">
                <a:solidFill>
                  <a:schemeClr val="lt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470" name="Google Shape;470;p14"/>
          <p:cNvSpPr/>
          <p:nvPr/>
        </p:nvSpPr>
        <p:spPr>
          <a:xfrm rot="-7736101">
            <a:off x="-1089604" y="2969126"/>
            <a:ext cx="1724945" cy="1024204"/>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1" name="Google Shape;471;p14"/>
          <p:cNvGrpSpPr/>
          <p:nvPr/>
        </p:nvGrpSpPr>
        <p:grpSpPr>
          <a:xfrm rot="-6643864">
            <a:off x="7142721" y="-39999"/>
            <a:ext cx="696326" cy="1016237"/>
            <a:chOff x="6988300" y="272724"/>
            <a:chExt cx="696291" cy="1016185"/>
          </a:xfrm>
        </p:grpSpPr>
        <p:sp>
          <p:nvSpPr>
            <p:cNvPr id="472" name="Google Shape;472;p14"/>
            <p:cNvSpPr/>
            <p:nvPr/>
          </p:nvSpPr>
          <p:spPr>
            <a:xfrm rot="1098150">
              <a:off x="7587992" y="280449"/>
              <a:ext cx="56577" cy="45770"/>
            </a:xfrm>
            <a:custGeom>
              <a:rect b="b" l="l" r="r" t="t"/>
              <a:pathLst>
                <a:path extrusionOk="0" h="1097" w="1356">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4"/>
            <p:cNvSpPr/>
            <p:nvPr/>
          </p:nvSpPr>
          <p:spPr>
            <a:xfrm rot="1098150">
              <a:off x="7620451" y="527436"/>
              <a:ext cx="58162" cy="47439"/>
            </a:xfrm>
            <a:custGeom>
              <a:rect b="b" l="l" r="r" t="t"/>
              <a:pathLst>
                <a:path extrusionOk="0" h="1137" w="1394">
                  <a:moveTo>
                    <a:pt x="697" y="0"/>
                  </a:moveTo>
                  <a:cubicBezTo>
                    <a:pt x="0" y="73"/>
                    <a:pt x="0" y="1063"/>
                    <a:pt x="697" y="1137"/>
                  </a:cubicBezTo>
                  <a:cubicBezTo>
                    <a:pt x="1393" y="1063"/>
                    <a:pt x="1393" y="73"/>
                    <a:pt x="6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14"/>
            <p:cNvSpPr/>
            <p:nvPr/>
          </p:nvSpPr>
          <p:spPr>
            <a:xfrm rot="1098150">
              <a:off x="7372290" y="371088"/>
              <a:ext cx="84156" cy="62752"/>
            </a:xfrm>
            <a:custGeom>
              <a:rect b="b" l="l" r="r" t="t"/>
              <a:pathLst>
                <a:path extrusionOk="0" h="1504" w="2017">
                  <a:moveTo>
                    <a:pt x="1027" y="1"/>
                  </a:moveTo>
                  <a:cubicBezTo>
                    <a:pt x="0" y="1"/>
                    <a:pt x="0" y="1504"/>
                    <a:pt x="1027" y="1504"/>
                  </a:cubicBezTo>
                  <a:cubicBezTo>
                    <a:pt x="2017" y="1504"/>
                    <a:pt x="2017" y="1"/>
                    <a:pt x="10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14"/>
            <p:cNvSpPr/>
            <p:nvPr/>
          </p:nvSpPr>
          <p:spPr>
            <a:xfrm rot="1098150">
              <a:off x="7409857" y="644730"/>
              <a:ext cx="67341" cy="55116"/>
            </a:xfrm>
            <a:custGeom>
              <a:rect b="b" l="l" r="r" t="t"/>
              <a:pathLst>
                <a:path extrusionOk="0" h="1321" w="1614">
                  <a:moveTo>
                    <a:pt x="807" y="1"/>
                  </a:moveTo>
                  <a:cubicBezTo>
                    <a:pt x="0" y="38"/>
                    <a:pt x="0" y="1247"/>
                    <a:pt x="807" y="1321"/>
                  </a:cubicBezTo>
                  <a:cubicBezTo>
                    <a:pt x="1613" y="1247"/>
                    <a:pt x="1613" y="38"/>
                    <a:pt x="8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4"/>
            <p:cNvSpPr/>
            <p:nvPr/>
          </p:nvSpPr>
          <p:spPr>
            <a:xfrm rot="1098150">
              <a:off x="7228768" y="655749"/>
              <a:ext cx="67300" cy="56660"/>
            </a:xfrm>
            <a:custGeom>
              <a:rect b="b" l="l" r="r" t="t"/>
              <a:pathLst>
                <a:path extrusionOk="0" h="1358" w="1613">
                  <a:moveTo>
                    <a:pt x="806" y="1"/>
                  </a:moveTo>
                  <a:cubicBezTo>
                    <a:pt x="0" y="74"/>
                    <a:pt x="0" y="1284"/>
                    <a:pt x="806" y="1357"/>
                  </a:cubicBezTo>
                  <a:cubicBezTo>
                    <a:pt x="1613" y="1284"/>
                    <a:pt x="1613" y="74"/>
                    <a:pt x="8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4"/>
            <p:cNvSpPr/>
            <p:nvPr/>
          </p:nvSpPr>
          <p:spPr>
            <a:xfrm rot="1098150">
              <a:off x="7266901" y="802716"/>
              <a:ext cx="62752" cy="47439"/>
            </a:xfrm>
            <a:custGeom>
              <a:rect b="b" l="l" r="r" t="t"/>
              <a:pathLst>
                <a:path extrusionOk="0" h="1137" w="1504">
                  <a:moveTo>
                    <a:pt x="734" y="0"/>
                  </a:moveTo>
                  <a:cubicBezTo>
                    <a:pt x="1" y="0"/>
                    <a:pt x="1" y="1136"/>
                    <a:pt x="734" y="1136"/>
                  </a:cubicBezTo>
                  <a:cubicBezTo>
                    <a:pt x="1504" y="1136"/>
                    <a:pt x="1504" y="0"/>
                    <a:pt x="7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4"/>
            <p:cNvSpPr/>
            <p:nvPr/>
          </p:nvSpPr>
          <p:spPr>
            <a:xfrm rot="1098150">
              <a:off x="7152317" y="927872"/>
              <a:ext cx="64254" cy="52029"/>
            </a:xfrm>
            <a:custGeom>
              <a:rect b="b" l="l" r="r" t="t"/>
              <a:pathLst>
                <a:path extrusionOk="0" h="1247" w="1540">
                  <a:moveTo>
                    <a:pt x="770" y="1"/>
                  </a:moveTo>
                  <a:cubicBezTo>
                    <a:pt x="0" y="74"/>
                    <a:pt x="0" y="1210"/>
                    <a:pt x="770" y="1247"/>
                  </a:cubicBezTo>
                  <a:cubicBezTo>
                    <a:pt x="1540" y="1210"/>
                    <a:pt x="1540" y="74"/>
                    <a:pt x="7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4"/>
            <p:cNvSpPr/>
            <p:nvPr/>
          </p:nvSpPr>
          <p:spPr>
            <a:xfrm rot="1098150">
              <a:off x="7055589" y="1075162"/>
              <a:ext cx="67341" cy="50527"/>
            </a:xfrm>
            <a:custGeom>
              <a:rect b="b" l="l" r="r" t="t"/>
              <a:pathLst>
                <a:path extrusionOk="0" h="1211" w="1614">
                  <a:moveTo>
                    <a:pt x="807" y="1"/>
                  </a:moveTo>
                  <a:cubicBezTo>
                    <a:pt x="1" y="1"/>
                    <a:pt x="1" y="1210"/>
                    <a:pt x="807" y="1210"/>
                  </a:cubicBezTo>
                  <a:cubicBezTo>
                    <a:pt x="1613" y="1210"/>
                    <a:pt x="1613" y="1"/>
                    <a:pt x="8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14"/>
            <p:cNvSpPr/>
            <p:nvPr/>
          </p:nvSpPr>
          <p:spPr>
            <a:xfrm rot="1098150">
              <a:off x="6994161" y="1232816"/>
              <a:ext cx="62752" cy="47439"/>
            </a:xfrm>
            <a:custGeom>
              <a:rect b="b" l="l" r="r" t="t"/>
              <a:pathLst>
                <a:path extrusionOk="0" h="1137" w="1504">
                  <a:moveTo>
                    <a:pt x="770" y="1"/>
                  </a:moveTo>
                  <a:cubicBezTo>
                    <a:pt x="1" y="1"/>
                    <a:pt x="1" y="1137"/>
                    <a:pt x="770" y="1137"/>
                  </a:cubicBezTo>
                  <a:cubicBezTo>
                    <a:pt x="1504" y="1137"/>
                    <a:pt x="1504" y="1"/>
                    <a:pt x="7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1" name="Google Shape;481;p14"/>
          <p:cNvSpPr/>
          <p:nvPr/>
        </p:nvSpPr>
        <p:spPr>
          <a:xfrm rot="-3926649">
            <a:off x="7731671" y="3738118"/>
            <a:ext cx="1563250" cy="1281336"/>
          </a:xfrm>
          <a:custGeom>
            <a:rect b="b" l="l" r="r" t="t"/>
            <a:pathLst>
              <a:path extrusionOk="0" h="51251" w="62527">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4"/>
          <p:cNvSpPr/>
          <p:nvPr/>
        </p:nvSpPr>
        <p:spPr>
          <a:xfrm rot="-5400000">
            <a:off x="-854777" y="864701"/>
            <a:ext cx="2127125" cy="643625"/>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4"/>
          <p:cNvSpPr/>
          <p:nvPr/>
        </p:nvSpPr>
        <p:spPr>
          <a:xfrm rot="10800000">
            <a:off x="4481923" y="4264817"/>
            <a:ext cx="2766964" cy="1107807"/>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4"/>
          <p:cNvSpPr/>
          <p:nvPr/>
        </p:nvSpPr>
        <p:spPr>
          <a:xfrm flipH="1" rot="4110747">
            <a:off x="5941756" y="4178087"/>
            <a:ext cx="1563180" cy="1281279"/>
          </a:xfrm>
          <a:custGeom>
            <a:rect b="b" l="l" r="r" t="t"/>
            <a:pathLst>
              <a:path extrusionOk="0" h="51251" w="62527">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5" name="Google Shape;485;p14"/>
          <p:cNvGrpSpPr/>
          <p:nvPr/>
        </p:nvGrpSpPr>
        <p:grpSpPr>
          <a:xfrm>
            <a:off x="105150" y="4712374"/>
            <a:ext cx="696291" cy="1016185"/>
            <a:chOff x="802700" y="4340849"/>
            <a:chExt cx="696291" cy="1016185"/>
          </a:xfrm>
        </p:grpSpPr>
        <p:sp>
          <p:nvSpPr>
            <p:cNvPr id="486" name="Google Shape;486;p14"/>
            <p:cNvSpPr/>
            <p:nvPr/>
          </p:nvSpPr>
          <p:spPr>
            <a:xfrm rot="1098150">
              <a:off x="1402392" y="4348574"/>
              <a:ext cx="56577" cy="45770"/>
            </a:xfrm>
            <a:custGeom>
              <a:rect b="b" l="l" r="r" t="t"/>
              <a:pathLst>
                <a:path extrusionOk="0" h="1097" w="1356">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14"/>
            <p:cNvSpPr/>
            <p:nvPr/>
          </p:nvSpPr>
          <p:spPr>
            <a:xfrm rot="1098150">
              <a:off x="1434851" y="4595561"/>
              <a:ext cx="58162" cy="47439"/>
            </a:xfrm>
            <a:custGeom>
              <a:rect b="b" l="l" r="r" t="t"/>
              <a:pathLst>
                <a:path extrusionOk="0" h="1137" w="1394">
                  <a:moveTo>
                    <a:pt x="697" y="0"/>
                  </a:moveTo>
                  <a:cubicBezTo>
                    <a:pt x="0" y="73"/>
                    <a:pt x="0" y="1063"/>
                    <a:pt x="697" y="1137"/>
                  </a:cubicBezTo>
                  <a:cubicBezTo>
                    <a:pt x="1393" y="1063"/>
                    <a:pt x="1393" y="73"/>
                    <a:pt x="69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4"/>
            <p:cNvSpPr/>
            <p:nvPr/>
          </p:nvSpPr>
          <p:spPr>
            <a:xfrm rot="1098150">
              <a:off x="1186690" y="4439213"/>
              <a:ext cx="84156" cy="62752"/>
            </a:xfrm>
            <a:custGeom>
              <a:rect b="b" l="l" r="r" t="t"/>
              <a:pathLst>
                <a:path extrusionOk="0" h="1504" w="2017">
                  <a:moveTo>
                    <a:pt x="1027" y="1"/>
                  </a:moveTo>
                  <a:cubicBezTo>
                    <a:pt x="0" y="1"/>
                    <a:pt x="0" y="1504"/>
                    <a:pt x="1027" y="1504"/>
                  </a:cubicBezTo>
                  <a:cubicBezTo>
                    <a:pt x="2017" y="1504"/>
                    <a:pt x="2017"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4"/>
            <p:cNvSpPr/>
            <p:nvPr/>
          </p:nvSpPr>
          <p:spPr>
            <a:xfrm rot="1098150">
              <a:off x="1224257" y="4712855"/>
              <a:ext cx="67341" cy="55116"/>
            </a:xfrm>
            <a:custGeom>
              <a:rect b="b" l="l" r="r" t="t"/>
              <a:pathLst>
                <a:path extrusionOk="0" h="1321" w="1614">
                  <a:moveTo>
                    <a:pt x="807" y="1"/>
                  </a:moveTo>
                  <a:cubicBezTo>
                    <a:pt x="0" y="38"/>
                    <a:pt x="0" y="1247"/>
                    <a:pt x="807" y="1321"/>
                  </a:cubicBezTo>
                  <a:cubicBezTo>
                    <a:pt x="1613" y="1247"/>
                    <a:pt x="1613" y="38"/>
                    <a:pt x="80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4"/>
            <p:cNvSpPr/>
            <p:nvPr/>
          </p:nvSpPr>
          <p:spPr>
            <a:xfrm rot="1098150">
              <a:off x="1043168" y="4723874"/>
              <a:ext cx="67300" cy="56660"/>
            </a:xfrm>
            <a:custGeom>
              <a:rect b="b" l="l" r="r" t="t"/>
              <a:pathLst>
                <a:path extrusionOk="0" h="1358" w="1613">
                  <a:moveTo>
                    <a:pt x="806" y="1"/>
                  </a:moveTo>
                  <a:cubicBezTo>
                    <a:pt x="0" y="74"/>
                    <a:pt x="0" y="1284"/>
                    <a:pt x="806" y="1357"/>
                  </a:cubicBezTo>
                  <a:cubicBezTo>
                    <a:pt x="1613" y="1284"/>
                    <a:pt x="1613" y="74"/>
                    <a:pt x="80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4"/>
            <p:cNvSpPr/>
            <p:nvPr/>
          </p:nvSpPr>
          <p:spPr>
            <a:xfrm rot="1098150">
              <a:off x="1081301" y="4870841"/>
              <a:ext cx="62752" cy="47439"/>
            </a:xfrm>
            <a:custGeom>
              <a:rect b="b" l="l" r="r" t="t"/>
              <a:pathLst>
                <a:path extrusionOk="0" h="1137" w="1504">
                  <a:moveTo>
                    <a:pt x="734" y="0"/>
                  </a:moveTo>
                  <a:cubicBezTo>
                    <a:pt x="1" y="0"/>
                    <a:pt x="1" y="1136"/>
                    <a:pt x="734" y="1136"/>
                  </a:cubicBezTo>
                  <a:cubicBezTo>
                    <a:pt x="1504" y="1136"/>
                    <a:pt x="150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4"/>
            <p:cNvSpPr/>
            <p:nvPr/>
          </p:nvSpPr>
          <p:spPr>
            <a:xfrm rot="1098150">
              <a:off x="966717" y="4995997"/>
              <a:ext cx="64254" cy="52029"/>
            </a:xfrm>
            <a:custGeom>
              <a:rect b="b" l="l" r="r" t="t"/>
              <a:pathLst>
                <a:path extrusionOk="0" h="1247" w="1540">
                  <a:moveTo>
                    <a:pt x="770" y="1"/>
                  </a:moveTo>
                  <a:cubicBezTo>
                    <a:pt x="0" y="74"/>
                    <a:pt x="0" y="1210"/>
                    <a:pt x="770" y="1247"/>
                  </a:cubicBezTo>
                  <a:cubicBezTo>
                    <a:pt x="1540" y="1210"/>
                    <a:pt x="1540" y="74"/>
                    <a:pt x="7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4"/>
            <p:cNvSpPr/>
            <p:nvPr/>
          </p:nvSpPr>
          <p:spPr>
            <a:xfrm rot="1098150">
              <a:off x="869989" y="5143287"/>
              <a:ext cx="67341" cy="50527"/>
            </a:xfrm>
            <a:custGeom>
              <a:rect b="b" l="l" r="r" t="t"/>
              <a:pathLst>
                <a:path extrusionOk="0" h="1211" w="1614">
                  <a:moveTo>
                    <a:pt x="807" y="1"/>
                  </a:moveTo>
                  <a:cubicBezTo>
                    <a:pt x="1" y="1"/>
                    <a:pt x="1" y="1210"/>
                    <a:pt x="807" y="1210"/>
                  </a:cubicBezTo>
                  <a:cubicBezTo>
                    <a:pt x="1613" y="1210"/>
                    <a:pt x="1613" y="1"/>
                    <a:pt x="80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14"/>
            <p:cNvSpPr/>
            <p:nvPr/>
          </p:nvSpPr>
          <p:spPr>
            <a:xfrm rot="1098150">
              <a:off x="808561" y="5300941"/>
              <a:ext cx="62752" cy="47439"/>
            </a:xfrm>
            <a:custGeom>
              <a:rect b="b" l="l" r="r" t="t"/>
              <a:pathLst>
                <a:path extrusionOk="0" h="1137" w="1504">
                  <a:moveTo>
                    <a:pt x="770" y="1"/>
                  </a:moveTo>
                  <a:cubicBezTo>
                    <a:pt x="1" y="1"/>
                    <a:pt x="1" y="1137"/>
                    <a:pt x="770" y="1137"/>
                  </a:cubicBezTo>
                  <a:cubicBezTo>
                    <a:pt x="1504" y="1137"/>
                    <a:pt x="1504" y="1"/>
                    <a:pt x="7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5" name="Google Shape;495;p14"/>
          <p:cNvGrpSpPr/>
          <p:nvPr/>
        </p:nvGrpSpPr>
        <p:grpSpPr>
          <a:xfrm rot="-2700000">
            <a:off x="6126494" y="3587129"/>
            <a:ext cx="538812" cy="715944"/>
            <a:chOff x="8537323" y="2829899"/>
            <a:chExt cx="538817" cy="715950"/>
          </a:xfrm>
        </p:grpSpPr>
        <p:sp>
          <p:nvSpPr>
            <p:cNvPr id="496" name="Google Shape;496;p14"/>
            <p:cNvSpPr/>
            <p:nvPr/>
          </p:nvSpPr>
          <p:spPr>
            <a:xfrm rot="1098150">
              <a:off x="8979542" y="2837624"/>
              <a:ext cx="56577" cy="45770"/>
            </a:xfrm>
            <a:custGeom>
              <a:rect b="b" l="l" r="r" t="t"/>
              <a:pathLst>
                <a:path extrusionOk="0" h="1097" w="1356">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4"/>
            <p:cNvSpPr/>
            <p:nvPr/>
          </p:nvSpPr>
          <p:spPr>
            <a:xfrm rot="1098150">
              <a:off x="9012001" y="3084611"/>
              <a:ext cx="58162" cy="47439"/>
            </a:xfrm>
            <a:custGeom>
              <a:rect b="b" l="l" r="r" t="t"/>
              <a:pathLst>
                <a:path extrusionOk="0" h="1137" w="1394">
                  <a:moveTo>
                    <a:pt x="697" y="0"/>
                  </a:moveTo>
                  <a:cubicBezTo>
                    <a:pt x="0" y="73"/>
                    <a:pt x="0" y="1063"/>
                    <a:pt x="697" y="1137"/>
                  </a:cubicBezTo>
                  <a:cubicBezTo>
                    <a:pt x="1393" y="1063"/>
                    <a:pt x="1393" y="73"/>
                    <a:pt x="69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14"/>
            <p:cNvSpPr/>
            <p:nvPr/>
          </p:nvSpPr>
          <p:spPr>
            <a:xfrm rot="1098150">
              <a:off x="8763840" y="2928263"/>
              <a:ext cx="84156" cy="62752"/>
            </a:xfrm>
            <a:custGeom>
              <a:rect b="b" l="l" r="r" t="t"/>
              <a:pathLst>
                <a:path extrusionOk="0" h="1504" w="2017">
                  <a:moveTo>
                    <a:pt x="1027" y="1"/>
                  </a:moveTo>
                  <a:cubicBezTo>
                    <a:pt x="0" y="1"/>
                    <a:pt x="0" y="1504"/>
                    <a:pt x="1027" y="1504"/>
                  </a:cubicBezTo>
                  <a:cubicBezTo>
                    <a:pt x="2017" y="1504"/>
                    <a:pt x="2017" y="1"/>
                    <a:pt x="10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4"/>
            <p:cNvSpPr/>
            <p:nvPr/>
          </p:nvSpPr>
          <p:spPr>
            <a:xfrm rot="1098150">
              <a:off x="8801407" y="3201905"/>
              <a:ext cx="67341" cy="55116"/>
            </a:xfrm>
            <a:custGeom>
              <a:rect b="b" l="l" r="r" t="t"/>
              <a:pathLst>
                <a:path extrusionOk="0" h="1321" w="1614">
                  <a:moveTo>
                    <a:pt x="807" y="1"/>
                  </a:moveTo>
                  <a:cubicBezTo>
                    <a:pt x="0" y="38"/>
                    <a:pt x="0" y="1247"/>
                    <a:pt x="807" y="1321"/>
                  </a:cubicBezTo>
                  <a:cubicBezTo>
                    <a:pt x="1613" y="1247"/>
                    <a:pt x="1613" y="38"/>
                    <a:pt x="80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4"/>
            <p:cNvSpPr/>
            <p:nvPr/>
          </p:nvSpPr>
          <p:spPr>
            <a:xfrm rot="1098150">
              <a:off x="8620318" y="3212924"/>
              <a:ext cx="67300" cy="56660"/>
            </a:xfrm>
            <a:custGeom>
              <a:rect b="b" l="l" r="r" t="t"/>
              <a:pathLst>
                <a:path extrusionOk="0" h="1358" w="1613">
                  <a:moveTo>
                    <a:pt x="806" y="1"/>
                  </a:moveTo>
                  <a:cubicBezTo>
                    <a:pt x="0" y="74"/>
                    <a:pt x="0" y="1284"/>
                    <a:pt x="806" y="1357"/>
                  </a:cubicBezTo>
                  <a:cubicBezTo>
                    <a:pt x="1613" y="1284"/>
                    <a:pt x="1613" y="74"/>
                    <a:pt x="8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14"/>
            <p:cNvSpPr/>
            <p:nvPr/>
          </p:nvSpPr>
          <p:spPr>
            <a:xfrm rot="1098150">
              <a:off x="8658451" y="3359891"/>
              <a:ext cx="62752" cy="47439"/>
            </a:xfrm>
            <a:custGeom>
              <a:rect b="b" l="l" r="r" t="t"/>
              <a:pathLst>
                <a:path extrusionOk="0" h="1137" w="1504">
                  <a:moveTo>
                    <a:pt x="734" y="0"/>
                  </a:moveTo>
                  <a:cubicBezTo>
                    <a:pt x="1" y="0"/>
                    <a:pt x="1" y="1136"/>
                    <a:pt x="734" y="1136"/>
                  </a:cubicBezTo>
                  <a:cubicBezTo>
                    <a:pt x="1504" y="1136"/>
                    <a:pt x="1504" y="0"/>
                    <a:pt x="7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14"/>
            <p:cNvSpPr/>
            <p:nvPr/>
          </p:nvSpPr>
          <p:spPr>
            <a:xfrm rot="1098150">
              <a:off x="8543867" y="3485047"/>
              <a:ext cx="64254" cy="52029"/>
            </a:xfrm>
            <a:custGeom>
              <a:rect b="b" l="l" r="r" t="t"/>
              <a:pathLst>
                <a:path extrusionOk="0" h="1247" w="1540">
                  <a:moveTo>
                    <a:pt x="770" y="1"/>
                  </a:moveTo>
                  <a:cubicBezTo>
                    <a:pt x="0" y="74"/>
                    <a:pt x="0" y="1210"/>
                    <a:pt x="770" y="1247"/>
                  </a:cubicBezTo>
                  <a:cubicBezTo>
                    <a:pt x="1540" y="1210"/>
                    <a:pt x="1540" y="74"/>
                    <a:pt x="7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3" name="Google Shape;503;p14">
            <a:hlinkClick/>
          </p:cNvPr>
          <p:cNvSpPr txBox="1"/>
          <p:nvPr>
            <p:ph idx="16" type="ctrTitle"/>
          </p:nvPr>
        </p:nvSpPr>
        <p:spPr>
          <a:xfrm>
            <a:off x="5434619" y="2408333"/>
            <a:ext cx="2713800" cy="3423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1200"/>
              <a:buNone/>
              <a:defRPr sz="2400">
                <a:solidFill>
                  <a:schemeClr val="dk2"/>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504" name="Google Shape;504;p14"/>
          <p:cNvSpPr txBox="1"/>
          <p:nvPr>
            <p:ph idx="17" type="subTitle"/>
          </p:nvPr>
        </p:nvSpPr>
        <p:spPr>
          <a:xfrm>
            <a:off x="5434624" y="2793483"/>
            <a:ext cx="2378400" cy="4413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505" name="Google Shape;505;p14">
            <a:hlinkClick/>
          </p:cNvPr>
          <p:cNvSpPr txBox="1"/>
          <p:nvPr>
            <p:ph hasCustomPrompt="1" idx="18" type="title"/>
          </p:nvPr>
        </p:nvSpPr>
        <p:spPr>
          <a:xfrm>
            <a:off x="4577114" y="2624033"/>
            <a:ext cx="758400" cy="5760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4800"/>
              <a:buNone/>
              <a:defRPr sz="3000">
                <a:solidFill>
                  <a:schemeClr val="accent3"/>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ONE_COLUMN_TEXT_1">
    <p:spTree>
      <p:nvGrpSpPr>
        <p:cNvPr id="506" name="Shape 506"/>
        <p:cNvGrpSpPr/>
        <p:nvPr/>
      </p:nvGrpSpPr>
      <p:grpSpPr>
        <a:xfrm>
          <a:off x="0" y="0"/>
          <a:ext cx="0" cy="0"/>
          <a:chOff x="0" y="0"/>
          <a:chExt cx="0" cy="0"/>
        </a:xfrm>
      </p:grpSpPr>
      <p:sp>
        <p:nvSpPr>
          <p:cNvPr id="507" name="Google Shape;507;p15"/>
          <p:cNvSpPr txBox="1"/>
          <p:nvPr>
            <p:ph type="title"/>
          </p:nvPr>
        </p:nvSpPr>
        <p:spPr>
          <a:xfrm>
            <a:off x="1936361" y="3479385"/>
            <a:ext cx="3310200" cy="481500"/>
          </a:xfrm>
          <a:prstGeom prst="rect">
            <a:avLst/>
          </a:prstGeom>
        </p:spPr>
        <p:txBody>
          <a:bodyPr anchorCtr="0" anchor="b" bIns="91425" lIns="91425" spcFirstLastPara="1" rIns="91425" wrap="square" tIns="91425">
            <a:noAutofit/>
          </a:bodyPr>
          <a:lstStyle>
            <a:lvl1pPr lvl="0" rtl="0">
              <a:spcBef>
                <a:spcPts val="0"/>
              </a:spcBef>
              <a:spcAft>
                <a:spcPts val="0"/>
              </a:spcAft>
              <a:buSzPts val="1400"/>
              <a:buNone/>
              <a:defRPr sz="2600">
                <a:solidFill>
                  <a:schemeClr val="accent3"/>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08" name="Google Shape;508;p15"/>
          <p:cNvSpPr txBox="1"/>
          <p:nvPr>
            <p:ph idx="1" type="subTitle"/>
          </p:nvPr>
        </p:nvSpPr>
        <p:spPr>
          <a:xfrm>
            <a:off x="1936350" y="1410619"/>
            <a:ext cx="5271300" cy="200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400"/>
              <a:buNone/>
              <a:defRPr sz="29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509" name="Google Shape;509;p15"/>
          <p:cNvSpPr/>
          <p:nvPr/>
        </p:nvSpPr>
        <p:spPr>
          <a:xfrm>
            <a:off x="-74175" y="2702400"/>
            <a:ext cx="1600" cy="1600"/>
          </a:xfrm>
          <a:custGeom>
            <a:rect b="b" l="l" r="r" t="t"/>
            <a:pathLst>
              <a:path extrusionOk="0" h="64" w="64">
                <a:moveTo>
                  <a:pt x="63" y="0"/>
                </a:moveTo>
                <a:cubicBezTo>
                  <a:pt x="21" y="21"/>
                  <a:pt x="0" y="21"/>
                  <a:pt x="0" y="63"/>
                </a:cubicBezTo>
                <a:cubicBezTo>
                  <a:pt x="42" y="63"/>
                  <a:pt x="63" y="21"/>
                  <a:pt x="63" y="0"/>
                </a:cubicBezTo>
                <a:close/>
              </a:path>
            </a:pathLst>
          </a:custGeom>
          <a:solidFill>
            <a:srgbClr val="D7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5"/>
          <p:cNvSpPr/>
          <p:nvPr/>
        </p:nvSpPr>
        <p:spPr>
          <a:xfrm>
            <a:off x="-72600" y="2702400"/>
            <a:ext cx="25" cy="25"/>
          </a:xfrm>
          <a:custGeom>
            <a:rect b="b" l="l" r="r" t="t"/>
            <a:pathLst>
              <a:path extrusionOk="0" h="1" w="1">
                <a:moveTo>
                  <a:pt x="0" y="0"/>
                </a:moveTo>
                <a:lnTo>
                  <a:pt x="0" y="0"/>
                </a:lnTo>
                <a:close/>
              </a:path>
            </a:pathLst>
          </a:custGeom>
          <a:solidFill>
            <a:srgbClr val="D7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15"/>
          <p:cNvSpPr/>
          <p:nvPr/>
        </p:nvSpPr>
        <p:spPr>
          <a:xfrm>
            <a:off x="-57925" y="4388400"/>
            <a:ext cx="1319725" cy="783600"/>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2" name="Google Shape;512;p15"/>
          <p:cNvGrpSpPr/>
          <p:nvPr/>
        </p:nvGrpSpPr>
        <p:grpSpPr>
          <a:xfrm>
            <a:off x="90576" y="87505"/>
            <a:ext cx="862275" cy="954996"/>
            <a:chOff x="7882401" y="4108055"/>
            <a:chExt cx="862275" cy="954996"/>
          </a:xfrm>
        </p:grpSpPr>
        <p:sp>
          <p:nvSpPr>
            <p:cNvPr id="513" name="Google Shape;513;p15"/>
            <p:cNvSpPr/>
            <p:nvPr/>
          </p:nvSpPr>
          <p:spPr>
            <a:xfrm>
              <a:off x="8244410" y="4519070"/>
              <a:ext cx="28052" cy="21040"/>
            </a:xfrm>
            <a:custGeom>
              <a:rect b="b" l="l" r="r" t="t"/>
              <a:pathLst>
                <a:path extrusionOk="0" h="441" w="588">
                  <a:moveTo>
                    <a:pt x="294" y="0"/>
                  </a:moveTo>
                  <a:cubicBezTo>
                    <a:pt x="1" y="0"/>
                    <a:pt x="1" y="440"/>
                    <a:pt x="294" y="440"/>
                  </a:cubicBezTo>
                  <a:cubicBezTo>
                    <a:pt x="587" y="440"/>
                    <a:pt x="587" y="0"/>
                    <a:pt x="29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5"/>
            <p:cNvSpPr/>
            <p:nvPr/>
          </p:nvSpPr>
          <p:spPr>
            <a:xfrm>
              <a:off x="8295124" y="4709716"/>
              <a:ext cx="31535" cy="28006"/>
            </a:xfrm>
            <a:custGeom>
              <a:rect b="b" l="l" r="r" t="t"/>
              <a:pathLst>
                <a:path extrusionOk="0" h="587" w="661">
                  <a:moveTo>
                    <a:pt x="331" y="0"/>
                  </a:moveTo>
                  <a:cubicBezTo>
                    <a:pt x="1" y="37"/>
                    <a:pt x="1" y="513"/>
                    <a:pt x="331" y="587"/>
                  </a:cubicBezTo>
                  <a:cubicBezTo>
                    <a:pt x="661" y="513"/>
                    <a:pt x="661" y="37"/>
                    <a:pt x="33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5"/>
            <p:cNvSpPr/>
            <p:nvPr/>
          </p:nvSpPr>
          <p:spPr>
            <a:xfrm>
              <a:off x="8456043" y="4707951"/>
              <a:ext cx="42030" cy="29771"/>
            </a:xfrm>
            <a:custGeom>
              <a:rect b="b" l="l" r="r" t="t"/>
              <a:pathLst>
                <a:path extrusionOk="0" h="624" w="881">
                  <a:moveTo>
                    <a:pt x="440" y="1"/>
                  </a:moveTo>
                  <a:cubicBezTo>
                    <a:pt x="1" y="1"/>
                    <a:pt x="1" y="624"/>
                    <a:pt x="440" y="624"/>
                  </a:cubicBezTo>
                  <a:cubicBezTo>
                    <a:pt x="880" y="624"/>
                    <a:pt x="880" y="1"/>
                    <a:pt x="44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5"/>
            <p:cNvSpPr/>
            <p:nvPr/>
          </p:nvSpPr>
          <p:spPr>
            <a:xfrm>
              <a:off x="8450795" y="4851365"/>
              <a:ext cx="28052" cy="40267"/>
            </a:xfrm>
            <a:custGeom>
              <a:rect b="b" l="l" r="r" t="t"/>
              <a:pathLst>
                <a:path extrusionOk="0" h="844" w="588">
                  <a:moveTo>
                    <a:pt x="220" y="0"/>
                  </a:moveTo>
                  <a:cubicBezTo>
                    <a:pt x="184" y="0"/>
                    <a:pt x="147" y="37"/>
                    <a:pt x="111" y="74"/>
                  </a:cubicBezTo>
                  <a:lnTo>
                    <a:pt x="74" y="147"/>
                  </a:lnTo>
                  <a:cubicBezTo>
                    <a:pt x="37" y="184"/>
                    <a:pt x="1" y="220"/>
                    <a:pt x="1" y="294"/>
                  </a:cubicBezTo>
                  <a:lnTo>
                    <a:pt x="1" y="550"/>
                  </a:lnTo>
                  <a:cubicBezTo>
                    <a:pt x="1" y="587"/>
                    <a:pt x="1" y="624"/>
                    <a:pt x="37" y="660"/>
                  </a:cubicBezTo>
                  <a:cubicBezTo>
                    <a:pt x="37" y="734"/>
                    <a:pt x="111" y="807"/>
                    <a:pt x="184" y="807"/>
                  </a:cubicBezTo>
                  <a:cubicBezTo>
                    <a:pt x="220" y="844"/>
                    <a:pt x="257" y="844"/>
                    <a:pt x="294" y="844"/>
                  </a:cubicBezTo>
                  <a:lnTo>
                    <a:pt x="367" y="844"/>
                  </a:lnTo>
                  <a:cubicBezTo>
                    <a:pt x="440" y="844"/>
                    <a:pt x="477" y="807"/>
                    <a:pt x="514" y="770"/>
                  </a:cubicBezTo>
                  <a:lnTo>
                    <a:pt x="550" y="697"/>
                  </a:lnTo>
                  <a:cubicBezTo>
                    <a:pt x="587" y="660"/>
                    <a:pt x="587" y="624"/>
                    <a:pt x="587" y="550"/>
                  </a:cubicBezTo>
                  <a:lnTo>
                    <a:pt x="587" y="294"/>
                  </a:lnTo>
                  <a:cubicBezTo>
                    <a:pt x="587" y="257"/>
                    <a:pt x="587" y="220"/>
                    <a:pt x="587" y="184"/>
                  </a:cubicBezTo>
                  <a:cubicBezTo>
                    <a:pt x="550" y="147"/>
                    <a:pt x="550" y="110"/>
                    <a:pt x="514" y="74"/>
                  </a:cubicBezTo>
                  <a:cubicBezTo>
                    <a:pt x="477" y="37"/>
                    <a:pt x="440" y="37"/>
                    <a:pt x="44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5"/>
            <p:cNvSpPr/>
            <p:nvPr/>
          </p:nvSpPr>
          <p:spPr>
            <a:xfrm>
              <a:off x="8361581" y="4963290"/>
              <a:ext cx="77000" cy="59494"/>
            </a:xfrm>
            <a:custGeom>
              <a:rect b="b" l="l" r="r" t="t"/>
              <a:pathLst>
                <a:path extrusionOk="0" h="1247" w="1614">
                  <a:moveTo>
                    <a:pt x="807" y="1"/>
                  </a:moveTo>
                  <a:cubicBezTo>
                    <a:pt x="1" y="1"/>
                    <a:pt x="1" y="1247"/>
                    <a:pt x="807" y="1247"/>
                  </a:cubicBezTo>
                  <a:cubicBezTo>
                    <a:pt x="1614" y="1247"/>
                    <a:pt x="1614" y="1"/>
                    <a:pt x="80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15"/>
            <p:cNvSpPr/>
            <p:nvPr/>
          </p:nvSpPr>
          <p:spPr>
            <a:xfrm>
              <a:off x="8585475" y="4959808"/>
              <a:ext cx="42030" cy="42033"/>
            </a:xfrm>
            <a:custGeom>
              <a:rect b="b" l="l" r="r" t="t"/>
              <a:pathLst>
                <a:path extrusionOk="0" h="881" w="881">
                  <a:moveTo>
                    <a:pt x="440" y="0"/>
                  </a:moveTo>
                  <a:cubicBezTo>
                    <a:pt x="0" y="110"/>
                    <a:pt x="0" y="733"/>
                    <a:pt x="440" y="880"/>
                  </a:cubicBezTo>
                  <a:cubicBezTo>
                    <a:pt x="880" y="733"/>
                    <a:pt x="880" y="110"/>
                    <a:pt x="44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15"/>
            <p:cNvSpPr/>
            <p:nvPr/>
          </p:nvSpPr>
          <p:spPr>
            <a:xfrm>
              <a:off x="8289924" y="4826890"/>
              <a:ext cx="66457" cy="50763"/>
            </a:xfrm>
            <a:custGeom>
              <a:rect b="b" l="l" r="r" t="t"/>
              <a:pathLst>
                <a:path extrusionOk="0" h="1064" w="1393">
                  <a:moveTo>
                    <a:pt x="697" y="0"/>
                  </a:moveTo>
                  <a:cubicBezTo>
                    <a:pt x="0" y="0"/>
                    <a:pt x="0" y="1063"/>
                    <a:pt x="697" y="1063"/>
                  </a:cubicBezTo>
                  <a:cubicBezTo>
                    <a:pt x="1393" y="1063"/>
                    <a:pt x="1393" y="0"/>
                    <a:pt x="69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15"/>
            <p:cNvSpPr/>
            <p:nvPr/>
          </p:nvSpPr>
          <p:spPr>
            <a:xfrm>
              <a:off x="8284676" y="4704420"/>
              <a:ext cx="52478" cy="38550"/>
            </a:xfrm>
            <a:custGeom>
              <a:rect b="b" l="l" r="r" t="t"/>
              <a:pathLst>
                <a:path extrusionOk="0" h="808" w="1100">
                  <a:moveTo>
                    <a:pt x="584" y="0"/>
                  </a:moveTo>
                  <a:cubicBezTo>
                    <a:pt x="573" y="0"/>
                    <a:pt x="562" y="0"/>
                    <a:pt x="550" y="1"/>
                  </a:cubicBezTo>
                  <a:cubicBezTo>
                    <a:pt x="0" y="1"/>
                    <a:pt x="0" y="808"/>
                    <a:pt x="550" y="808"/>
                  </a:cubicBezTo>
                  <a:cubicBezTo>
                    <a:pt x="1088" y="808"/>
                    <a:pt x="1100" y="0"/>
                    <a:pt x="58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15"/>
            <p:cNvSpPr/>
            <p:nvPr/>
          </p:nvSpPr>
          <p:spPr>
            <a:xfrm>
              <a:off x="8195462" y="4487582"/>
              <a:ext cx="56009" cy="54628"/>
            </a:xfrm>
            <a:custGeom>
              <a:rect b="b" l="l" r="r" t="t"/>
              <a:pathLst>
                <a:path extrusionOk="0" h="1145" w="1174">
                  <a:moveTo>
                    <a:pt x="697" y="1"/>
                  </a:moveTo>
                  <a:cubicBezTo>
                    <a:pt x="660" y="1"/>
                    <a:pt x="633" y="10"/>
                    <a:pt x="610" y="23"/>
                  </a:cubicBezTo>
                  <a:lnTo>
                    <a:pt x="610" y="23"/>
                  </a:lnTo>
                  <a:cubicBezTo>
                    <a:pt x="578" y="25"/>
                    <a:pt x="546" y="29"/>
                    <a:pt x="514" y="37"/>
                  </a:cubicBezTo>
                  <a:cubicBezTo>
                    <a:pt x="477" y="74"/>
                    <a:pt x="440" y="74"/>
                    <a:pt x="367" y="111"/>
                  </a:cubicBezTo>
                  <a:lnTo>
                    <a:pt x="257" y="184"/>
                  </a:lnTo>
                  <a:cubicBezTo>
                    <a:pt x="74" y="257"/>
                    <a:pt x="0" y="441"/>
                    <a:pt x="0" y="624"/>
                  </a:cubicBezTo>
                  <a:cubicBezTo>
                    <a:pt x="0" y="770"/>
                    <a:pt x="37" y="917"/>
                    <a:pt x="147" y="990"/>
                  </a:cubicBezTo>
                  <a:cubicBezTo>
                    <a:pt x="257" y="1100"/>
                    <a:pt x="367" y="1137"/>
                    <a:pt x="514" y="1137"/>
                  </a:cubicBezTo>
                  <a:cubicBezTo>
                    <a:pt x="537" y="1142"/>
                    <a:pt x="561" y="1144"/>
                    <a:pt x="585" y="1144"/>
                  </a:cubicBezTo>
                  <a:cubicBezTo>
                    <a:pt x="743" y="1144"/>
                    <a:pt x="894" y="1040"/>
                    <a:pt x="990" y="880"/>
                  </a:cubicBezTo>
                  <a:lnTo>
                    <a:pt x="1027" y="770"/>
                  </a:lnTo>
                  <a:cubicBezTo>
                    <a:pt x="1064" y="697"/>
                    <a:pt x="1100" y="660"/>
                    <a:pt x="1100" y="624"/>
                  </a:cubicBezTo>
                  <a:cubicBezTo>
                    <a:pt x="1111" y="582"/>
                    <a:pt x="1115" y="543"/>
                    <a:pt x="1115" y="506"/>
                  </a:cubicBezTo>
                  <a:lnTo>
                    <a:pt x="1115" y="506"/>
                  </a:lnTo>
                  <a:cubicBezTo>
                    <a:pt x="1134" y="456"/>
                    <a:pt x="1154" y="407"/>
                    <a:pt x="1174" y="367"/>
                  </a:cubicBezTo>
                  <a:cubicBezTo>
                    <a:pt x="1137" y="257"/>
                    <a:pt x="1100" y="184"/>
                    <a:pt x="1064" y="111"/>
                  </a:cubicBezTo>
                  <a:cubicBezTo>
                    <a:pt x="990" y="37"/>
                    <a:pt x="880" y="1"/>
                    <a:pt x="80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15"/>
            <p:cNvSpPr/>
            <p:nvPr/>
          </p:nvSpPr>
          <p:spPr>
            <a:xfrm>
              <a:off x="8073043" y="4625748"/>
              <a:ext cx="57774" cy="40267"/>
            </a:xfrm>
            <a:custGeom>
              <a:rect b="b" l="l" r="r" t="t"/>
              <a:pathLst>
                <a:path extrusionOk="0" h="844" w="1211">
                  <a:moveTo>
                    <a:pt x="404" y="1"/>
                  </a:moveTo>
                  <a:cubicBezTo>
                    <a:pt x="184" y="1"/>
                    <a:pt x="0" y="184"/>
                    <a:pt x="0" y="440"/>
                  </a:cubicBezTo>
                  <a:cubicBezTo>
                    <a:pt x="0" y="660"/>
                    <a:pt x="184" y="844"/>
                    <a:pt x="404" y="844"/>
                  </a:cubicBezTo>
                  <a:lnTo>
                    <a:pt x="660" y="844"/>
                  </a:lnTo>
                  <a:cubicBezTo>
                    <a:pt x="1210" y="844"/>
                    <a:pt x="1210" y="37"/>
                    <a:pt x="660" y="37"/>
                  </a:cubicBezTo>
                  <a:lnTo>
                    <a:pt x="66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15"/>
            <p:cNvSpPr/>
            <p:nvPr/>
          </p:nvSpPr>
          <p:spPr>
            <a:xfrm>
              <a:off x="8067795" y="4426371"/>
              <a:ext cx="42030" cy="26288"/>
            </a:xfrm>
            <a:custGeom>
              <a:rect b="b" l="l" r="r" t="t"/>
              <a:pathLst>
                <a:path extrusionOk="0" h="551" w="881">
                  <a:moveTo>
                    <a:pt x="514" y="1"/>
                  </a:moveTo>
                  <a:lnTo>
                    <a:pt x="514" y="37"/>
                  </a:lnTo>
                  <a:lnTo>
                    <a:pt x="257" y="37"/>
                  </a:lnTo>
                  <a:cubicBezTo>
                    <a:pt x="242" y="33"/>
                    <a:pt x="226" y="32"/>
                    <a:pt x="212" y="32"/>
                  </a:cubicBezTo>
                  <a:cubicBezTo>
                    <a:pt x="88" y="32"/>
                    <a:pt x="0" y="163"/>
                    <a:pt x="0" y="294"/>
                  </a:cubicBezTo>
                  <a:cubicBezTo>
                    <a:pt x="0" y="404"/>
                    <a:pt x="110" y="514"/>
                    <a:pt x="257" y="550"/>
                  </a:cubicBezTo>
                  <a:lnTo>
                    <a:pt x="514" y="550"/>
                  </a:lnTo>
                  <a:cubicBezTo>
                    <a:pt x="880" y="550"/>
                    <a:pt x="880" y="1"/>
                    <a:pt x="5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5"/>
            <p:cNvSpPr/>
            <p:nvPr/>
          </p:nvSpPr>
          <p:spPr>
            <a:xfrm>
              <a:off x="7966368" y="4255000"/>
              <a:ext cx="45513" cy="36737"/>
            </a:xfrm>
            <a:custGeom>
              <a:rect b="b" l="l" r="r" t="t"/>
              <a:pathLst>
                <a:path extrusionOk="0" h="770" w="954">
                  <a:moveTo>
                    <a:pt x="477" y="0"/>
                  </a:moveTo>
                  <a:cubicBezTo>
                    <a:pt x="0" y="37"/>
                    <a:pt x="0" y="733"/>
                    <a:pt x="477" y="770"/>
                  </a:cubicBezTo>
                  <a:cubicBezTo>
                    <a:pt x="953" y="733"/>
                    <a:pt x="953" y="37"/>
                    <a:pt x="4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15"/>
            <p:cNvSpPr/>
            <p:nvPr/>
          </p:nvSpPr>
          <p:spPr>
            <a:xfrm>
              <a:off x="7882401" y="4108055"/>
              <a:ext cx="57774" cy="47281"/>
            </a:xfrm>
            <a:custGeom>
              <a:rect b="b" l="l" r="r" t="t"/>
              <a:pathLst>
                <a:path extrusionOk="0" h="991" w="1211">
                  <a:moveTo>
                    <a:pt x="624" y="1"/>
                  </a:moveTo>
                  <a:cubicBezTo>
                    <a:pt x="1" y="74"/>
                    <a:pt x="1" y="917"/>
                    <a:pt x="624" y="991"/>
                  </a:cubicBezTo>
                  <a:cubicBezTo>
                    <a:pt x="1210" y="917"/>
                    <a:pt x="1210" y="74"/>
                    <a:pt x="62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15"/>
            <p:cNvSpPr/>
            <p:nvPr/>
          </p:nvSpPr>
          <p:spPr>
            <a:xfrm>
              <a:off x="8699163" y="5026267"/>
              <a:ext cx="45513" cy="36784"/>
            </a:xfrm>
            <a:custGeom>
              <a:rect b="b" l="l" r="r" t="t"/>
              <a:pathLst>
                <a:path extrusionOk="0" h="771" w="954">
                  <a:moveTo>
                    <a:pt x="477" y="0"/>
                  </a:moveTo>
                  <a:cubicBezTo>
                    <a:pt x="0" y="37"/>
                    <a:pt x="0" y="733"/>
                    <a:pt x="477" y="770"/>
                  </a:cubicBezTo>
                  <a:cubicBezTo>
                    <a:pt x="953" y="733"/>
                    <a:pt x="953" y="37"/>
                    <a:pt x="4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7" name="Google Shape;527;p15"/>
          <p:cNvGrpSpPr/>
          <p:nvPr/>
        </p:nvGrpSpPr>
        <p:grpSpPr>
          <a:xfrm>
            <a:off x="-605888" y="3025234"/>
            <a:ext cx="1395308" cy="1361806"/>
            <a:chOff x="-605888" y="3025234"/>
            <a:chExt cx="1395308" cy="1361806"/>
          </a:xfrm>
        </p:grpSpPr>
        <p:sp>
          <p:nvSpPr>
            <p:cNvPr id="528" name="Google Shape;528;p15"/>
            <p:cNvSpPr/>
            <p:nvPr/>
          </p:nvSpPr>
          <p:spPr>
            <a:xfrm rot="3361624">
              <a:off x="-373834" y="3178614"/>
              <a:ext cx="931198" cy="1055048"/>
            </a:xfrm>
            <a:custGeom>
              <a:rect b="b" l="l" r="r" t="t"/>
              <a:pathLst>
                <a:path extrusionOk="0" h="42202" w="37248">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15"/>
            <p:cNvSpPr/>
            <p:nvPr/>
          </p:nvSpPr>
          <p:spPr>
            <a:xfrm rot="3361624">
              <a:off x="297454" y="3636353"/>
              <a:ext cx="33025" cy="118625"/>
            </a:xfrm>
            <a:custGeom>
              <a:rect b="b" l="l" r="r" t="t"/>
              <a:pathLst>
                <a:path extrusionOk="0" h="4745" w="1321">
                  <a:moveTo>
                    <a:pt x="639" y="1472"/>
                  </a:moveTo>
                  <a:lnTo>
                    <a:pt x="639" y="1472"/>
                  </a:lnTo>
                  <a:cubicBezTo>
                    <a:pt x="735" y="2324"/>
                    <a:pt x="667" y="3191"/>
                    <a:pt x="435" y="4014"/>
                  </a:cubicBezTo>
                  <a:lnTo>
                    <a:pt x="435" y="4014"/>
                  </a:lnTo>
                  <a:cubicBezTo>
                    <a:pt x="431" y="3162"/>
                    <a:pt x="499" y="2312"/>
                    <a:pt x="639" y="1472"/>
                  </a:cubicBezTo>
                  <a:close/>
                  <a:moveTo>
                    <a:pt x="661" y="0"/>
                  </a:moveTo>
                  <a:cubicBezTo>
                    <a:pt x="569" y="0"/>
                    <a:pt x="477" y="55"/>
                    <a:pt x="441" y="165"/>
                  </a:cubicBezTo>
                  <a:cubicBezTo>
                    <a:pt x="74" y="1558"/>
                    <a:pt x="1" y="2988"/>
                    <a:pt x="184" y="4381"/>
                  </a:cubicBezTo>
                  <a:cubicBezTo>
                    <a:pt x="198" y="4449"/>
                    <a:pt x="236" y="4487"/>
                    <a:pt x="281" y="4498"/>
                  </a:cubicBezTo>
                  <a:lnTo>
                    <a:pt x="281" y="4498"/>
                  </a:lnTo>
                  <a:cubicBezTo>
                    <a:pt x="250" y="4652"/>
                    <a:pt x="378" y="4745"/>
                    <a:pt x="517" y="4745"/>
                  </a:cubicBezTo>
                  <a:cubicBezTo>
                    <a:pt x="613" y="4745"/>
                    <a:pt x="714" y="4700"/>
                    <a:pt x="771" y="4601"/>
                  </a:cubicBezTo>
                  <a:cubicBezTo>
                    <a:pt x="1284" y="3171"/>
                    <a:pt x="1320" y="1595"/>
                    <a:pt x="880" y="165"/>
                  </a:cubicBezTo>
                  <a:cubicBezTo>
                    <a:pt x="844" y="55"/>
                    <a:pt x="752" y="0"/>
                    <a:pt x="66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15"/>
            <p:cNvSpPr/>
            <p:nvPr/>
          </p:nvSpPr>
          <p:spPr>
            <a:xfrm rot="3361624">
              <a:off x="269249" y="3678053"/>
              <a:ext cx="38525" cy="261799"/>
            </a:xfrm>
            <a:custGeom>
              <a:rect b="b" l="l" r="r" t="t"/>
              <a:pathLst>
                <a:path extrusionOk="0" h="10472" w="1541">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15"/>
            <p:cNvSpPr/>
            <p:nvPr/>
          </p:nvSpPr>
          <p:spPr>
            <a:xfrm rot="3361624">
              <a:off x="-17333" y="3631672"/>
              <a:ext cx="336899" cy="244375"/>
            </a:xfrm>
            <a:custGeom>
              <a:rect b="b" l="l" r="r" t="t"/>
              <a:pathLst>
                <a:path extrusionOk="0" h="9775" w="13476">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15"/>
            <p:cNvSpPr/>
            <p:nvPr/>
          </p:nvSpPr>
          <p:spPr>
            <a:xfrm rot="3361624">
              <a:off x="201232" y="3789897"/>
              <a:ext cx="52250" cy="329399"/>
            </a:xfrm>
            <a:custGeom>
              <a:rect b="b" l="l" r="r" t="t"/>
              <a:pathLst>
                <a:path extrusionOk="0" h="13176" w="209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15"/>
            <p:cNvSpPr/>
            <p:nvPr/>
          </p:nvSpPr>
          <p:spPr>
            <a:xfrm rot="3361624">
              <a:off x="322719" y="3192714"/>
              <a:ext cx="236050" cy="617999"/>
            </a:xfrm>
            <a:custGeom>
              <a:rect b="b" l="l" r="r" t="t"/>
              <a:pathLst>
                <a:path extrusionOk="0" h="24720" w="9442">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4" name="Google Shape;534;p15"/>
          <p:cNvSpPr/>
          <p:nvPr/>
        </p:nvSpPr>
        <p:spPr>
          <a:xfrm>
            <a:off x="-91175" y="4040100"/>
            <a:ext cx="741826" cy="1079669"/>
          </a:xfrm>
          <a:custGeom>
            <a:rect b="b" l="l" r="r" t="t"/>
            <a:pathLst>
              <a:path extrusionOk="0" h="35962" w="24709">
                <a:moveTo>
                  <a:pt x="20466" y="0"/>
                </a:moveTo>
                <a:cubicBezTo>
                  <a:pt x="12438" y="0"/>
                  <a:pt x="4856" y="4425"/>
                  <a:pt x="0" y="10778"/>
                </a:cubicBezTo>
                <a:lnTo>
                  <a:pt x="0" y="35962"/>
                </a:lnTo>
                <a:lnTo>
                  <a:pt x="9605" y="35962"/>
                </a:lnTo>
                <a:cubicBezTo>
                  <a:pt x="8469" y="31599"/>
                  <a:pt x="8285" y="27091"/>
                  <a:pt x="9568" y="22838"/>
                </a:cubicBezTo>
                <a:cubicBezTo>
                  <a:pt x="11468" y="16504"/>
                  <a:pt x="17355" y="11116"/>
                  <a:pt x="23887" y="11116"/>
                </a:cubicBezTo>
                <a:cubicBezTo>
                  <a:pt x="24160" y="11116"/>
                  <a:pt x="24433" y="11125"/>
                  <a:pt x="24708" y="11144"/>
                </a:cubicBezTo>
                <a:cubicBezTo>
                  <a:pt x="22985" y="7552"/>
                  <a:pt x="21592" y="3813"/>
                  <a:pt x="20566" y="0"/>
                </a:cubicBezTo>
                <a:cubicBezTo>
                  <a:pt x="20533" y="0"/>
                  <a:pt x="20500" y="0"/>
                  <a:pt x="204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15"/>
          <p:cNvSpPr/>
          <p:nvPr/>
        </p:nvSpPr>
        <p:spPr>
          <a:xfrm rot="631279">
            <a:off x="1071421" y="4068186"/>
            <a:ext cx="1432187" cy="1173909"/>
          </a:xfrm>
          <a:custGeom>
            <a:rect b="b" l="l" r="r" t="t"/>
            <a:pathLst>
              <a:path extrusionOk="0" h="51251" w="62527">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15"/>
          <p:cNvSpPr/>
          <p:nvPr/>
        </p:nvSpPr>
        <p:spPr>
          <a:xfrm rot="3599956">
            <a:off x="7755738" y="3678279"/>
            <a:ext cx="1853984" cy="1358120"/>
          </a:xfrm>
          <a:custGeom>
            <a:rect b="b" l="l" r="r" t="t"/>
            <a:pathLst>
              <a:path extrusionOk="0" h="54326" w="74161">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7" name="Google Shape;537;p15"/>
          <p:cNvGrpSpPr/>
          <p:nvPr/>
        </p:nvGrpSpPr>
        <p:grpSpPr>
          <a:xfrm>
            <a:off x="6959523" y="3214999"/>
            <a:ext cx="1209930" cy="1048028"/>
            <a:chOff x="5229248" y="898924"/>
            <a:chExt cx="1209930" cy="1048028"/>
          </a:xfrm>
        </p:grpSpPr>
        <p:sp>
          <p:nvSpPr>
            <p:cNvPr id="538" name="Google Shape;538;p15"/>
            <p:cNvSpPr/>
            <p:nvPr/>
          </p:nvSpPr>
          <p:spPr>
            <a:xfrm rot="-1312267">
              <a:off x="5738194" y="1500122"/>
              <a:ext cx="26729" cy="19762"/>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15"/>
            <p:cNvSpPr/>
            <p:nvPr/>
          </p:nvSpPr>
          <p:spPr>
            <a:xfrm rot="-1312267">
              <a:off x="5844787" y="1484422"/>
              <a:ext cx="29041" cy="20933"/>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5"/>
            <p:cNvSpPr/>
            <p:nvPr/>
          </p:nvSpPr>
          <p:spPr>
            <a:xfrm rot="-1312267">
              <a:off x="5760894" y="1418750"/>
              <a:ext cx="36040" cy="32144"/>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15"/>
            <p:cNvSpPr/>
            <p:nvPr/>
          </p:nvSpPr>
          <p:spPr>
            <a:xfrm rot="-1312267">
              <a:off x="5942757" y="1271235"/>
              <a:ext cx="37180" cy="30213"/>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15"/>
            <p:cNvSpPr/>
            <p:nvPr/>
          </p:nvSpPr>
          <p:spPr>
            <a:xfrm rot="-1312267">
              <a:off x="5897194" y="1418190"/>
              <a:ext cx="38352" cy="32556"/>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15"/>
            <p:cNvSpPr/>
            <p:nvPr/>
          </p:nvSpPr>
          <p:spPr>
            <a:xfrm rot="-1312267">
              <a:off x="6067887" y="1562551"/>
              <a:ext cx="32525" cy="40695"/>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5"/>
            <p:cNvSpPr/>
            <p:nvPr/>
          </p:nvSpPr>
          <p:spPr>
            <a:xfrm rot="-1312267">
              <a:off x="5795316" y="1329791"/>
              <a:ext cx="51114" cy="54598"/>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15"/>
            <p:cNvSpPr/>
            <p:nvPr/>
          </p:nvSpPr>
          <p:spPr>
            <a:xfrm rot="-1312267">
              <a:off x="5643133" y="1219725"/>
              <a:ext cx="53426" cy="39492"/>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15"/>
            <p:cNvSpPr/>
            <p:nvPr/>
          </p:nvSpPr>
          <p:spPr>
            <a:xfrm rot="-1312267">
              <a:off x="5669359" y="1104610"/>
              <a:ext cx="58082" cy="44147"/>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15"/>
            <p:cNvSpPr/>
            <p:nvPr/>
          </p:nvSpPr>
          <p:spPr>
            <a:xfrm rot="-1312267">
              <a:off x="5548133" y="1318339"/>
              <a:ext cx="73188" cy="56910"/>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15"/>
            <p:cNvSpPr/>
            <p:nvPr/>
          </p:nvSpPr>
          <p:spPr>
            <a:xfrm rot="-1312267">
              <a:off x="5547673" y="1145081"/>
              <a:ext cx="49974" cy="44147"/>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15"/>
            <p:cNvSpPr/>
            <p:nvPr/>
          </p:nvSpPr>
          <p:spPr>
            <a:xfrm rot="-1312267">
              <a:off x="5434908" y="1134236"/>
              <a:ext cx="25589" cy="19762"/>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15"/>
            <p:cNvSpPr/>
            <p:nvPr/>
          </p:nvSpPr>
          <p:spPr>
            <a:xfrm rot="-1312267">
              <a:off x="5297086" y="976303"/>
              <a:ext cx="29041" cy="22105"/>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15"/>
            <p:cNvSpPr/>
            <p:nvPr/>
          </p:nvSpPr>
          <p:spPr>
            <a:xfrm rot="-1312267">
              <a:off x="5232008" y="902979"/>
              <a:ext cx="25589" cy="19762"/>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15"/>
            <p:cNvSpPr/>
            <p:nvPr/>
          </p:nvSpPr>
          <p:spPr>
            <a:xfrm rot="-1312267">
              <a:off x="6074647" y="1388303"/>
              <a:ext cx="66221" cy="48771"/>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15"/>
            <p:cNvSpPr/>
            <p:nvPr/>
          </p:nvSpPr>
          <p:spPr>
            <a:xfrm rot="-1312267">
              <a:off x="5796620" y="1630261"/>
              <a:ext cx="69704" cy="5488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15"/>
            <p:cNvSpPr/>
            <p:nvPr/>
          </p:nvSpPr>
          <p:spPr>
            <a:xfrm rot="-1312267">
              <a:off x="6190895" y="1686752"/>
              <a:ext cx="38352" cy="30213"/>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15"/>
            <p:cNvSpPr/>
            <p:nvPr/>
          </p:nvSpPr>
          <p:spPr>
            <a:xfrm rot="-1312267">
              <a:off x="6252449" y="1784569"/>
              <a:ext cx="38352" cy="29073"/>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15"/>
            <p:cNvSpPr/>
            <p:nvPr/>
          </p:nvSpPr>
          <p:spPr>
            <a:xfrm rot="-1312267">
              <a:off x="6393003" y="1908904"/>
              <a:ext cx="41835" cy="31384"/>
            </a:xfrm>
            <a:custGeom>
              <a:rect b="b" l="l" r="r" t="t"/>
              <a:pathLst>
                <a:path extrusionOk="0" h="991" w="1321">
                  <a:moveTo>
                    <a:pt x="661" y="1"/>
                  </a:moveTo>
                  <a:cubicBezTo>
                    <a:pt x="1" y="1"/>
                    <a:pt x="1" y="991"/>
                    <a:pt x="661" y="991"/>
                  </a:cubicBezTo>
                  <a:cubicBezTo>
                    <a:pt x="1320" y="991"/>
                    <a:pt x="1320" y="1"/>
                    <a:pt x="6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7" name="Google Shape;557;p15"/>
          <p:cNvSpPr/>
          <p:nvPr/>
        </p:nvSpPr>
        <p:spPr>
          <a:xfrm rot="5400000">
            <a:off x="7317825" y="3347250"/>
            <a:ext cx="2127100" cy="1555250"/>
          </a:xfrm>
          <a:custGeom>
            <a:rect b="b" l="l" r="r" t="t"/>
            <a:pathLst>
              <a:path extrusionOk="0" h="62210" w="85084">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15"/>
          <p:cNvSpPr/>
          <p:nvPr/>
        </p:nvSpPr>
        <p:spPr>
          <a:xfrm rot="284115">
            <a:off x="8208789" y="-30889"/>
            <a:ext cx="1724961" cy="1024213"/>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15"/>
          <p:cNvSpPr/>
          <p:nvPr/>
        </p:nvSpPr>
        <p:spPr>
          <a:xfrm rot="-9900107">
            <a:off x="7129594" y="222996"/>
            <a:ext cx="2121952" cy="1259854"/>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4_1">
    <p:spTree>
      <p:nvGrpSpPr>
        <p:cNvPr id="560" name="Shape 560"/>
        <p:cNvGrpSpPr/>
        <p:nvPr/>
      </p:nvGrpSpPr>
      <p:grpSpPr>
        <a:xfrm>
          <a:off x="0" y="0"/>
          <a:ext cx="0" cy="0"/>
          <a:chOff x="0" y="0"/>
          <a:chExt cx="0" cy="0"/>
        </a:xfrm>
      </p:grpSpPr>
      <p:sp>
        <p:nvSpPr>
          <p:cNvPr id="561" name="Google Shape;561;p16"/>
          <p:cNvSpPr txBox="1"/>
          <p:nvPr>
            <p:ph type="ctrTitle"/>
          </p:nvPr>
        </p:nvSpPr>
        <p:spPr>
          <a:xfrm>
            <a:off x="713250" y="420624"/>
            <a:ext cx="7717500" cy="5760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b="0">
                <a:solidFill>
                  <a:schemeClr val="accent3"/>
                </a:solidFill>
                <a:latin typeface="Calistoga"/>
                <a:ea typeface="Calistoga"/>
                <a:cs typeface="Calistoga"/>
                <a:sym typeface="Calistoga"/>
              </a:defRPr>
            </a:lvl1pPr>
            <a:lvl2pPr lvl="1" rtl="0" algn="r">
              <a:spcBef>
                <a:spcPts val="0"/>
              </a:spcBef>
              <a:spcAft>
                <a:spcPts val="0"/>
              </a:spcAft>
              <a:buClr>
                <a:schemeClr val="accent4"/>
              </a:buClr>
              <a:buSzPts val="1800"/>
              <a:buNone/>
              <a:defRPr sz="1800">
                <a:solidFill>
                  <a:schemeClr val="accent4"/>
                </a:solidFill>
              </a:defRPr>
            </a:lvl2pPr>
            <a:lvl3pPr lvl="2" rtl="0" algn="r">
              <a:spcBef>
                <a:spcPts val="0"/>
              </a:spcBef>
              <a:spcAft>
                <a:spcPts val="0"/>
              </a:spcAft>
              <a:buClr>
                <a:schemeClr val="accent4"/>
              </a:buClr>
              <a:buSzPts val="1800"/>
              <a:buNone/>
              <a:defRPr sz="1800">
                <a:solidFill>
                  <a:schemeClr val="accent4"/>
                </a:solidFill>
              </a:defRPr>
            </a:lvl3pPr>
            <a:lvl4pPr lvl="3" rtl="0" algn="r">
              <a:spcBef>
                <a:spcPts val="0"/>
              </a:spcBef>
              <a:spcAft>
                <a:spcPts val="0"/>
              </a:spcAft>
              <a:buClr>
                <a:schemeClr val="accent4"/>
              </a:buClr>
              <a:buSzPts val="1800"/>
              <a:buNone/>
              <a:defRPr sz="1800">
                <a:solidFill>
                  <a:schemeClr val="accent4"/>
                </a:solidFill>
              </a:defRPr>
            </a:lvl4pPr>
            <a:lvl5pPr lvl="4" rtl="0" algn="r">
              <a:spcBef>
                <a:spcPts val="0"/>
              </a:spcBef>
              <a:spcAft>
                <a:spcPts val="0"/>
              </a:spcAft>
              <a:buClr>
                <a:schemeClr val="accent4"/>
              </a:buClr>
              <a:buSzPts val="1800"/>
              <a:buNone/>
              <a:defRPr sz="1800">
                <a:solidFill>
                  <a:schemeClr val="accent4"/>
                </a:solidFill>
              </a:defRPr>
            </a:lvl5pPr>
            <a:lvl6pPr lvl="5" rtl="0" algn="r">
              <a:spcBef>
                <a:spcPts val="0"/>
              </a:spcBef>
              <a:spcAft>
                <a:spcPts val="0"/>
              </a:spcAft>
              <a:buClr>
                <a:schemeClr val="accent4"/>
              </a:buClr>
              <a:buSzPts val="1800"/>
              <a:buNone/>
              <a:defRPr sz="1800">
                <a:solidFill>
                  <a:schemeClr val="accent4"/>
                </a:solidFill>
              </a:defRPr>
            </a:lvl6pPr>
            <a:lvl7pPr lvl="6" rtl="0" algn="r">
              <a:spcBef>
                <a:spcPts val="0"/>
              </a:spcBef>
              <a:spcAft>
                <a:spcPts val="0"/>
              </a:spcAft>
              <a:buClr>
                <a:schemeClr val="accent4"/>
              </a:buClr>
              <a:buSzPts val="1800"/>
              <a:buNone/>
              <a:defRPr sz="1800">
                <a:solidFill>
                  <a:schemeClr val="accent4"/>
                </a:solidFill>
              </a:defRPr>
            </a:lvl7pPr>
            <a:lvl8pPr lvl="7" rtl="0" algn="r">
              <a:spcBef>
                <a:spcPts val="0"/>
              </a:spcBef>
              <a:spcAft>
                <a:spcPts val="0"/>
              </a:spcAft>
              <a:buClr>
                <a:schemeClr val="accent4"/>
              </a:buClr>
              <a:buSzPts val="1800"/>
              <a:buNone/>
              <a:defRPr sz="1800">
                <a:solidFill>
                  <a:schemeClr val="accent4"/>
                </a:solidFill>
              </a:defRPr>
            </a:lvl8pPr>
            <a:lvl9pPr lvl="8" rtl="0" algn="r">
              <a:spcBef>
                <a:spcPts val="0"/>
              </a:spcBef>
              <a:spcAft>
                <a:spcPts val="0"/>
              </a:spcAft>
              <a:buClr>
                <a:schemeClr val="accent4"/>
              </a:buClr>
              <a:buSzPts val="1800"/>
              <a:buNone/>
              <a:defRPr sz="1800">
                <a:solidFill>
                  <a:schemeClr val="accent4"/>
                </a:solidFill>
              </a:defRPr>
            </a:lvl9pPr>
          </a:lstStyle>
          <a:p/>
        </p:txBody>
      </p:sp>
      <p:sp>
        <p:nvSpPr>
          <p:cNvPr id="562" name="Google Shape;562;p16"/>
          <p:cNvSpPr/>
          <p:nvPr/>
        </p:nvSpPr>
        <p:spPr>
          <a:xfrm rot="1711316">
            <a:off x="7425012" y="-481926"/>
            <a:ext cx="2560119" cy="2042852"/>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16"/>
          <p:cNvSpPr/>
          <p:nvPr/>
        </p:nvSpPr>
        <p:spPr>
          <a:xfrm rot="-377868">
            <a:off x="7189827" y="104997"/>
            <a:ext cx="1134615" cy="258684"/>
          </a:xfrm>
          <a:custGeom>
            <a:rect b="b" l="l" r="r" t="t"/>
            <a:pathLst>
              <a:path extrusionOk="0" h="10347" w="45383">
                <a:moveTo>
                  <a:pt x="0" y="0"/>
                </a:moveTo>
                <a:cubicBezTo>
                  <a:pt x="807" y="1173"/>
                  <a:pt x="1540" y="2347"/>
                  <a:pt x="2346" y="3520"/>
                </a:cubicBezTo>
                <a:cubicBezTo>
                  <a:pt x="2860" y="4326"/>
                  <a:pt x="3373" y="5133"/>
                  <a:pt x="3923" y="5902"/>
                </a:cubicBezTo>
                <a:cubicBezTo>
                  <a:pt x="5022" y="7552"/>
                  <a:pt x="6195" y="9275"/>
                  <a:pt x="8065" y="9971"/>
                </a:cubicBezTo>
                <a:cubicBezTo>
                  <a:pt x="8872" y="10265"/>
                  <a:pt x="9727" y="10346"/>
                  <a:pt x="10588" y="10346"/>
                </a:cubicBezTo>
                <a:cubicBezTo>
                  <a:pt x="11018" y="10346"/>
                  <a:pt x="11450" y="10326"/>
                  <a:pt x="11877" y="10301"/>
                </a:cubicBezTo>
                <a:cubicBezTo>
                  <a:pt x="23022" y="9751"/>
                  <a:pt x="34202" y="9055"/>
                  <a:pt x="45346" y="8285"/>
                </a:cubicBezTo>
                <a:lnTo>
                  <a:pt x="453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4" name="Google Shape;564;p16"/>
          <p:cNvGrpSpPr/>
          <p:nvPr/>
        </p:nvGrpSpPr>
        <p:grpSpPr>
          <a:xfrm>
            <a:off x="8269938" y="4025456"/>
            <a:ext cx="1394686" cy="1143285"/>
            <a:chOff x="8269938" y="4025456"/>
            <a:chExt cx="1394686" cy="1143285"/>
          </a:xfrm>
        </p:grpSpPr>
        <p:sp>
          <p:nvSpPr>
            <p:cNvPr id="565" name="Google Shape;565;p16"/>
            <p:cNvSpPr/>
            <p:nvPr/>
          </p:nvSpPr>
          <p:spPr>
            <a:xfrm rot="-2013558">
              <a:off x="8894326" y="4511869"/>
              <a:ext cx="26665" cy="19714"/>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16"/>
            <p:cNvSpPr/>
            <p:nvPr/>
          </p:nvSpPr>
          <p:spPr>
            <a:xfrm rot="-2013558">
              <a:off x="8995390" y="4474742"/>
              <a:ext cx="28971" cy="20883"/>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16"/>
            <p:cNvSpPr/>
            <p:nvPr/>
          </p:nvSpPr>
          <p:spPr>
            <a:xfrm rot="-2013558">
              <a:off x="8901213" y="4426711"/>
              <a:ext cx="35954"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16"/>
            <p:cNvSpPr/>
            <p:nvPr/>
          </p:nvSpPr>
          <p:spPr>
            <a:xfrm rot="-2013558">
              <a:off x="9048875" y="4245738"/>
              <a:ext cx="37091" cy="30140"/>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16"/>
            <p:cNvSpPr/>
            <p:nvPr/>
          </p:nvSpPr>
          <p:spPr>
            <a:xfrm rot="-2013558">
              <a:off x="9034284" y="4398380"/>
              <a:ext cx="38260" cy="32478"/>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16"/>
            <p:cNvSpPr/>
            <p:nvPr/>
          </p:nvSpPr>
          <p:spPr>
            <a:xfrm rot="-2013558">
              <a:off x="9231110" y="4505430"/>
              <a:ext cx="32447" cy="40598"/>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16"/>
            <p:cNvSpPr/>
            <p:nvPr/>
          </p:nvSpPr>
          <p:spPr>
            <a:xfrm rot="-2013558">
              <a:off x="8918978" y="4331086"/>
              <a:ext cx="50992" cy="54468"/>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16"/>
            <p:cNvSpPr/>
            <p:nvPr/>
          </p:nvSpPr>
          <p:spPr>
            <a:xfrm rot="-2013558">
              <a:off x="8746499" y="4254228"/>
              <a:ext cx="53299" cy="39397"/>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16"/>
            <p:cNvSpPr/>
            <p:nvPr/>
          </p:nvSpPr>
          <p:spPr>
            <a:xfrm rot="-2013558">
              <a:off x="8749279" y="4135941"/>
              <a:ext cx="57943" cy="44042"/>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16"/>
            <p:cNvSpPr/>
            <p:nvPr/>
          </p:nvSpPr>
          <p:spPr>
            <a:xfrm rot="-2013558">
              <a:off x="8675168" y="4367599"/>
              <a:ext cx="73013" cy="56774"/>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16"/>
            <p:cNvSpPr/>
            <p:nvPr/>
          </p:nvSpPr>
          <p:spPr>
            <a:xfrm rot="-2013558">
              <a:off x="8638655" y="4200894"/>
              <a:ext cx="49855" cy="44042"/>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16"/>
            <p:cNvSpPr/>
            <p:nvPr/>
          </p:nvSpPr>
          <p:spPr>
            <a:xfrm rot="-2013558">
              <a:off x="8524079" y="4215804"/>
              <a:ext cx="25528" cy="19714"/>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16"/>
            <p:cNvSpPr/>
            <p:nvPr/>
          </p:nvSpPr>
          <p:spPr>
            <a:xfrm rot="-2013558">
              <a:off x="8357708" y="4088982"/>
              <a:ext cx="28971" cy="22052"/>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16"/>
            <p:cNvSpPr/>
            <p:nvPr/>
          </p:nvSpPr>
          <p:spPr>
            <a:xfrm rot="-2013558">
              <a:off x="8279106" y="4030869"/>
              <a:ext cx="25528" cy="19714"/>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16"/>
            <p:cNvSpPr/>
            <p:nvPr/>
          </p:nvSpPr>
          <p:spPr>
            <a:xfrm rot="-2013558">
              <a:off x="9202968" y="4330334"/>
              <a:ext cx="66062" cy="48654"/>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16"/>
            <p:cNvSpPr/>
            <p:nvPr/>
          </p:nvSpPr>
          <p:spPr>
            <a:xfrm rot="-2013558">
              <a:off x="8980813" y="4622503"/>
              <a:ext cx="69538" cy="54752"/>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16"/>
            <p:cNvSpPr/>
            <p:nvPr/>
          </p:nvSpPr>
          <p:spPr>
            <a:xfrm rot="-2013558">
              <a:off x="9375273" y="4601435"/>
              <a:ext cx="38260" cy="30140"/>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16"/>
            <p:cNvSpPr/>
            <p:nvPr/>
          </p:nvSpPr>
          <p:spPr>
            <a:xfrm rot="-2013558">
              <a:off x="9455065" y="4684575"/>
              <a:ext cx="38260" cy="29003"/>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16"/>
            <p:cNvSpPr/>
            <p:nvPr/>
          </p:nvSpPr>
          <p:spPr>
            <a:xfrm rot="-2013558">
              <a:off x="9617713" y="4777270"/>
              <a:ext cx="41735" cy="31309"/>
            </a:xfrm>
            <a:custGeom>
              <a:rect b="b" l="l" r="r" t="t"/>
              <a:pathLst>
                <a:path extrusionOk="0" h="991" w="1321">
                  <a:moveTo>
                    <a:pt x="661" y="1"/>
                  </a:moveTo>
                  <a:cubicBezTo>
                    <a:pt x="1" y="1"/>
                    <a:pt x="1" y="991"/>
                    <a:pt x="661" y="991"/>
                  </a:cubicBezTo>
                  <a:cubicBezTo>
                    <a:pt x="1320" y="991"/>
                    <a:pt x="1320" y="1"/>
                    <a:pt x="66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16"/>
            <p:cNvSpPr/>
            <p:nvPr/>
          </p:nvSpPr>
          <p:spPr>
            <a:xfrm>
              <a:off x="8269938" y="4501212"/>
              <a:ext cx="931205" cy="667529"/>
            </a:xfrm>
            <a:custGeom>
              <a:rect b="b" l="l" r="r" t="t"/>
              <a:pathLst>
                <a:path extrusionOk="0" h="14848" w="20713">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5" name="Google Shape;585;p16"/>
          <p:cNvGrpSpPr/>
          <p:nvPr/>
        </p:nvGrpSpPr>
        <p:grpSpPr>
          <a:xfrm>
            <a:off x="255975" y="3937900"/>
            <a:ext cx="745375" cy="1353225"/>
            <a:chOff x="255975" y="3937900"/>
            <a:chExt cx="745375" cy="1353225"/>
          </a:xfrm>
        </p:grpSpPr>
        <p:sp>
          <p:nvSpPr>
            <p:cNvPr id="586" name="Google Shape;586;p16"/>
            <p:cNvSpPr/>
            <p:nvPr/>
          </p:nvSpPr>
          <p:spPr>
            <a:xfrm>
              <a:off x="255975" y="3937900"/>
              <a:ext cx="392375" cy="1353225"/>
            </a:xfrm>
            <a:custGeom>
              <a:rect b="b" l="l" r="r" t="t"/>
              <a:pathLst>
                <a:path extrusionOk="0" h="54129" w="15695">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16"/>
            <p:cNvSpPr/>
            <p:nvPr/>
          </p:nvSpPr>
          <p:spPr>
            <a:xfrm>
              <a:off x="526850" y="4638950"/>
              <a:ext cx="221825" cy="150500"/>
            </a:xfrm>
            <a:custGeom>
              <a:rect b="b" l="l" r="r" t="t"/>
              <a:pathLst>
                <a:path extrusionOk="0" h="6020" w="8873">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16"/>
            <p:cNvSpPr/>
            <p:nvPr/>
          </p:nvSpPr>
          <p:spPr>
            <a:xfrm>
              <a:off x="468725" y="4458425"/>
              <a:ext cx="94175" cy="404475"/>
            </a:xfrm>
            <a:custGeom>
              <a:rect b="b" l="l" r="r" t="t"/>
              <a:pathLst>
                <a:path extrusionOk="0" h="16179" w="3767">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16"/>
            <p:cNvSpPr/>
            <p:nvPr/>
          </p:nvSpPr>
          <p:spPr>
            <a:xfrm>
              <a:off x="433950" y="4764225"/>
              <a:ext cx="278775" cy="191100"/>
            </a:xfrm>
            <a:custGeom>
              <a:rect b="b" l="l" r="r" t="t"/>
              <a:pathLst>
                <a:path extrusionOk="0" h="7644" w="11151">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16"/>
            <p:cNvSpPr/>
            <p:nvPr/>
          </p:nvSpPr>
          <p:spPr>
            <a:xfrm>
              <a:off x="591325" y="4158825"/>
              <a:ext cx="410025" cy="513450"/>
            </a:xfrm>
            <a:custGeom>
              <a:rect b="b" l="l" r="r" t="t"/>
              <a:pathLst>
                <a:path extrusionOk="0" h="20538" w="16401">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1" name="Google Shape;591;p16"/>
          <p:cNvGrpSpPr/>
          <p:nvPr/>
        </p:nvGrpSpPr>
        <p:grpSpPr>
          <a:xfrm>
            <a:off x="0" y="4100486"/>
            <a:ext cx="696291" cy="1016185"/>
            <a:chOff x="0" y="4100486"/>
            <a:chExt cx="696291" cy="1016185"/>
          </a:xfrm>
        </p:grpSpPr>
        <p:sp>
          <p:nvSpPr>
            <p:cNvPr id="592" name="Google Shape;592;p16"/>
            <p:cNvSpPr/>
            <p:nvPr/>
          </p:nvSpPr>
          <p:spPr>
            <a:xfrm rot="1098150">
              <a:off x="599692" y="4108212"/>
              <a:ext cx="56577" cy="45770"/>
            </a:xfrm>
            <a:custGeom>
              <a:rect b="b" l="l" r="r" t="t"/>
              <a:pathLst>
                <a:path extrusionOk="0" h="1097" w="1356">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16"/>
            <p:cNvSpPr/>
            <p:nvPr/>
          </p:nvSpPr>
          <p:spPr>
            <a:xfrm rot="1098150">
              <a:off x="632151" y="4355199"/>
              <a:ext cx="58162" cy="47439"/>
            </a:xfrm>
            <a:custGeom>
              <a:rect b="b" l="l" r="r" t="t"/>
              <a:pathLst>
                <a:path extrusionOk="0" h="1137" w="1394">
                  <a:moveTo>
                    <a:pt x="697" y="0"/>
                  </a:moveTo>
                  <a:cubicBezTo>
                    <a:pt x="0" y="73"/>
                    <a:pt x="0" y="1063"/>
                    <a:pt x="697" y="1137"/>
                  </a:cubicBezTo>
                  <a:cubicBezTo>
                    <a:pt x="1393" y="1063"/>
                    <a:pt x="1393" y="73"/>
                    <a:pt x="6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16"/>
            <p:cNvSpPr/>
            <p:nvPr/>
          </p:nvSpPr>
          <p:spPr>
            <a:xfrm rot="1098150">
              <a:off x="383990" y="4198850"/>
              <a:ext cx="84156" cy="62752"/>
            </a:xfrm>
            <a:custGeom>
              <a:rect b="b" l="l" r="r" t="t"/>
              <a:pathLst>
                <a:path extrusionOk="0" h="1504" w="2017">
                  <a:moveTo>
                    <a:pt x="1027" y="1"/>
                  </a:moveTo>
                  <a:cubicBezTo>
                    <a:pt x="0" y="1"/>
                    <a:pt x="0" y="1504"/>
                    <a:pt x="1027" y="1504"/>
                  </a:cubicBezTo>
                  <a:cubicBezTo>
                    <a:pt x="2017" y="1504"/>
                    <a:pt x="2017" y="1"/>
                    <a:pt x="10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16"/>
            <p:cNvSpPr/>
            <p:nvPr/>
          </p:nvSpPr>
          <p:spPr>
            <a:xfrm rot="1098150">
              <a:off x="421557" y="4472492"/>
              <a:ext cx="67341" cy="55116"/>
            </a:xfrm>
            <a:custGeom>
              <a:rect b="b" l="l" r="r" t="t"/>
              <a:pathLst>
                <a:path extrusionOk="0" h="1321" w="1614">
                  <a:moveTo>
                    <a:pt x="807" y="1"/>
                  </a:moveTo>
                  <a:cubicBezTo>
                    <a:pt x="0" y="38"/>
                    <a:pt x="0" y="1247"/>
                    <a:pt x="807" y="1321"/>
                  </a:cubicBezTo>
                  <a:cubicBezTo>
                    <a:pt x="1613" y="1247"/>
                    <a:pt x="1613" y="38"/>
                    <a:pt x="8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16"/>
            <p:cNvSpPr/>
            <p:nvPr/>
          </p:nvSpPr>
          <p:spPr>
            <a:xfrm rot="1098150">
              <a:off x="240468" y="4483511"/>
              <a:ext cx="67300" cy="56660"/>
            </a:xfrm>
            <a:custGeom>
              <a:rect b="b" l="l" r="r" t="t"/>
              <a:pathLst>
                <a:path extrusionOk="0" h="1358" w="1613">
                  <a:moveTo>
                    <a:pt x="806" y="1"/>
                  </a:moveTo>
                  <a:cubicBezTo>
                    <a:pt x="0" y="74"/>
                    <a:pt x="0" y="1284"/>
                    <a:pt x="806" y="1357"/>
                  </a:cubicBezTo>
                  <a:cubicBezTo>
                    <a:pt x="1613" y="1284"/>
                    <a:pt x="1613" y="74"/>
                    <a:pt x="8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16"/>
            <p:cNvSpPr/>
            <p:nvPr/>
          </p:nvSpPr>
          <p:spPr>
            <a:xfrm rot="1098150">
              <a:off x="278601" y="4630479"/>
              <a:ext cx="62752" cy="47439"/>
            </a:xfrm>
            <a:custGeom>
              <a:rect b="b" l="l" r="r" t="t"/>
              <a:pathLst>
                <a:path extrusionOk="0" h="1137" w="1504">
                  <a:moveTo>
                    <a:pt x="734" y="0"/>
                  </a:moveTo>
                  <a:cubicBezTo>
                    <a:pt x="1" y="0"/>
                    <a:pt x="1" y="1136"/>
                    <a:pt x="734" y="1136"/>
                  </a:cubicBezTo>
                  <a:cubicBezTo>
                    <a:pt x="1504" y="1136"/>
                    <a:pt x="1504" y="0"/>
                    <a:pt x="7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16"/>
            <p:cNvSpPr/>
            <p:nvPr/>
          </p:nvSpPr>
          <p:spPr>
            <a:xfrm rot="1098150">
              <a:off x="164017" y="4755635"/>
              <a:ext cx="64254" cy="52029"/>
            </a:xfrm>
            <a:custGeom>
              <a:rect b="b" l="l" r="r" t="t"/>
              <a:pathLst>
                <a:path extrusionOk="0" h="1247" w="1540">
                  <a:moveTo>
                    <a:pt x="770" y="1"/>
                  </a:moveTo>
                  <a:cubicBezTo>
                    <a:pt x="0" y="74"/>
                    <a:pt x="0" y="1210"/>
                    <a:pt x="770" y="1247"/>
                  </a:cubicBezTo>
                  <a:cubicBezTo>
                    <a:pt x="1540" y="1210"/>
                    <a:pt x="1540" y="74"/>
                    <a:pt x="7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16"/>
            <p:cNvSpPr/>
            <p:nvPr/>
          </p:nvSpPr>
          <p:spPr>
            <a:xfrm rot="1098150">
              <a:off x="67289" y="4902924"/>
              <a:ext cx="67341" cy="50527"/>
            </a:xfrm>
            <a:custGeom>
              <a:rect b="b" l="l" r="r" t="t"/>
              <a:pathLst>
                <a:path extrusionOk="0" h="1211" w="1614">
                  <a:moveTo>
                    <a:pt x="807" y="1"/>
                  </a:moveTo>
                  <a:cubicBezTo>
                    <a:pt x="1" y="1"/>
                    <a:pt x="1" y="1210"/>
                    <a:pt x="807" y="1210"/>
                  </a:cubicBezTo>
                  <a:cubicBezTo>
                    <a:pt x="1613" y="1210"/>
                    <a:pt x="1613" y="1"/>
                    <a:pt x="8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16"/>
            <p:cNvSpPr/>
            <p:nvPr/>
          </p:nvSpPr>
          <p:spPr>
            <a:xfrm rot="1098150">
              <a:off x="5861" y="5060579"/>
              <a:ext cx="62752" cy="47439"/>
            </a:xfrm>
            <a:custGeom>
              <a:rect b="b" l="l" r="r" t="t"/>
              <a:pathLst>
                <a:path extrusionOk="0" h="1137" w="1504">
                  <a:moveTo>
                    <a:pt x="770" y="1"/>
                  </a:moveTo>
                  <a:cubicBezTo>
                    <a:pt x="1" y="1"/>
                    <a:pt x="1" y="1137"/>
                    <a:pt x="770" y="1137"/>
                  </a:cubicBezTo>
                  <a:cubicBezTo>
                    <a:pt x="1504" y="1137"/>
                    <a:pt x="1504" y="1"/>
                    <a:pt x="7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1" name="Google Shape;601;p16"/>
          <p:cNvSpPr/>
          <p:nvPr/>
        </p:nvSpPr>
        <p:spPr>
          <a:xfrm rot="-5400000">
            <a:off x="-930702" y="2159364"/>
            <a:ext cx="2127125" cy="643625"/>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16"/>
          <p:cNvSpPr/>
          <p:nvPr/>
        </p:nvSpPr>
        <p:spPr>
          <a:xfrm flipH="1" rot="1504459">
            <a:off x="7450847" y="3899981"/>
            <a:ext cx="1432256" cy="1173966"/>
          </a:xfrm>
          <a:custGeom>
            <a:rect b="b" l="l" r="r" t="t"/>
            <a:pathLst>
              <a:path extrusionOk="0" h="51251" w="62527">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16"/>
          <p:cNvSpPr/>
          <p:nvPr/>
        </p:nvSpPr>
        <p:spPr>
          <a:xfrm rot="-5593993">
            <a:off x="-1091405" y="1249563"/>
            <a:ext cx="2347031" cy="346447"/>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cap="flat" cmpd="sng" w="19050">
            <a:solidFill>
              <a:schemeClr val="l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4_1_1">
    <p:spTree>
      <p:nvGrpSpPr>
        <p:cNvPr id="604" name="Shape 604"/>
        <p:cNvGrpSpPr/>
        <p:nvPr/>
      </p:nvGrpSpPr>
      <p:grpSpPr>
        <a:xfrm>
          <a:off x="0" y="0"/>
          <a:ext cx="0" cy="0"/>
          <a:chOff x="0" y="0"/>
          <a:chExt cx="0" cy="0"/>
        </a:xfrm>
      </p:grpSpPr>
      <p:sp>
        <p:nvSpPr>
          <p:cNvPr id="605" name="Google Shape;605;p17"/>
          <p:cNvSpPr txBox="1"/>
          <p:nvPr>
            <p:ph type="ctrTitle"/>
          </p:nvPr>
        </p:nvSpPr>
        <p:spPr>
          <a:xfrm>
            <a:off x="713250" y="420624"/>
            <a:ext cx="7717500" cy="5760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b="0">
                <a:solidFill>
                  <a:schemeClr val="accent3"/>
                </a:solidFill>
                <a:latin typeface="Calistoga"/>
                <a:ea typeface="Calistoga"/>
                <a:cs typeface="Calistoga"/>
                <a:sym typeface="Calistoga"/>
              </a:defRPr>
            </a:lvl1pPr>
            <a:lvl2pPr lvl="1" rtl="0" algn="r">
              <a:spcBef>
                <a:spcPts val="0"/>
              </a:spcBef>
              <a:spcAft>
                <a:spcPts val="0"/>
              </a:spcAft>
              <a:buClr>
                <a:schemeClr val="accent4"/>
              </a:buClr>
              <a:buSzPts val="1800"/>
              <a:buNone/>
              <a:defRPr sz="1800">
                <a:solidFill>
                  <a:schemeClr val="accent4"/>
                </a:solidFill>
              </a:defRPr>
            </a:lvl2pPr>
            <a:lvl3pPr lvl="2" rtl="0" algn="r">
              <a:spcBef>
                <a:spcPts val="0"/>
              </a:spcBef>
              <a:spcAft>
                <a:spcPts val="0"/>
              </a:spcAft>
              <a:buClr>
                <a:schemeClr val="accent4"/>
              </a:buClr>
              <a:buSzPts val="1800"/>
              <a:buNone/>
              <a:defRPr sz="1800">
                <a:solidFill>
                  <a:schemeClr val="accent4"/>
                </a:solidFill>
              </a:defRPr>
            </a:lvl3pPr>
            <a:lvl4pPr lvl="3" rtl="0" algn="r">
              <a:spcBef>
                <a:spcPts val="0"/>
              </a:spcBef>
              <a:spcAft>
                <a:spcPts val="0"/>
              </a:spcAft>
              <a:buClr>
                <a:schemeClr val="accent4"/>
              </a:buClr>
              <a:buSzPts val="1800"/>
              <a:buNone/>
              <a:defRPr sz="1800">
                <a:solidFill>
                  <a:schemeClr val="accent4"/>
                </a:solidFill>
              </a:defRPr>
            </a:lvl4pPr>
            <a:lvl5pPr lvl="4" rtl="0" algn="r">
              <a:spcBef>
                <a:spcPts val="0"/>
              </a:spcBef>
              <a:spcAft>
                <a:spcPts val="0"/>
              </a:spcAft>
              <a:buClr>
                <a:schemeClr val="accent4"/>
              </a:buClr>
              <a:buSzPts val="1800"/>
              <a:buNone/>
              <a:defRPr sz="1800">
                <a:solidFill>
                  <a:schemeClr val="accent4"/>
                </a:solidFill>
              </a:defRPr>
            </a:lvl5pPr>
            <a:lvl6pPr lvl="5" rtl="0" algn="r">
              <a:spcBef>
                <a:spcPts val="0"/>
              </a:spcBef>
              <a:spcAft>
                <a:spcPts val="0"/>
              </a:spcAft>
              <a:buClr>
                <a:schemeClr val="accent4"/>
              </a:buClr>
              <a:buSzPts val="1800"/>
              <a:buNone/>
              <a:defRPr sz="1800">
                <a:solidFill>
                  <a:schemeClr val="accent4"/>
                </a:solidFill>
              </a:defRPr>
            </a:lvl6pPr>
            <a:lvl7pPr lvl="6" rtl="0" algn="r">
              <a:spcBef>
                <a:spcPts val="0"/>
              </a:spcBef>
              <a:spcAft>
                <a:spcPts val="0"/>
              </a:spcAft>
              <a:buClr>
                <a:schemeClr val="accent4"/>
              </a:buClr>
              <a:buSzPts val="1800"/>
              <a:buNone/>
              <a:defRPr sz="1800">
                <a:solidFill>
                  <a:schemeClr val="accent4"/>
                </a:solidFill>
              </a:defRPr>
            </a:lvl7pPr>
            <a:lvl8pPr lvl="7" rtl="0" algn="r">
              <a:spcBef>
                <a:spcPts val="0"/>
              </a:spcBef>
              <a:spcAft>
                <a:spcPts val="0"/>
              </a:spcAft>
              <a:buClr>
                <a:schemeClr val="accent4"/>
              </a:buClr>
              <a:buSzPts val="1800"/>
              <a:buNone/>
              <a:defRPr sz="1800">
                <a:solidFill>
                  <a:schemeClr val="accent4"/>
                </a:solidFill>
              </a:defRPr>
            </a:lvl8pPr>
            <a:lvl9pPr lvl="8" rtl="0" algn="r">
              <a:spcBef>
                <a:spcPts val="0"/>
              </a:spcBef>
              <a:spcAft>
                <a:spcPts val="0"/>
              </a:spcAft>
              <a:buClr>
                <a:schemeClr val="accent4"/>
              </a:buClr>
              <a:buSzPts val="1800"/>
              <a:buNone/>
              <a:defRPr sz="1800">
                <a:solidFill>
                  <a:schemeClr val="accent4"/>
                </a:solidFill>
              </a:defRPr>
            </a:lvl9pPr>
          </a:lstStyle>
          <a:p/>
        </p:txBody>
      </p:sp>
      <p:sp>
        <p:nvSpPr>
          <p:cNvPr id="606" name="Google Shape;606;p17"/>
          <p:cNvSpPr/>
          <p:nvPr/>
        </p:nvSpPr>
        <p:spPr>
          <a:xfrm>
            <a:off x="6413194" y="-104125"/>
            <a:ext cx="2766964" cy="837227"/>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17"/>
          <p:cNvSpPr/>
          <p:nvPr/>
        </p:nvSpPr>
        <p:spPr>
          <a:xfrm>
            <a:off x="6025425" y="-23750"/>
            <a:ext cx="1134575" cy="282421"/>
          </a:xfrm>
          <a:custGeom>
            <a:rect b="b" l="l" r="r" t="t"/>
            <a:pathLst>
              <a:path extrusionOk="0" h="10347" w="45383">
                <a:moveTo>
                  <a:pt x="0" y="0"/>
                </a:moveTo>
                <a:cubicBezTo>
                  <a:pt x="807" y="1173"/>
                  <a:pt x="1540" y="2347"/>
                  <a:pt x="2346" y="3520"/>
                </a:cubicBezTo>
                <a:cubicBezTo>
                  <a:pt x="2860" y="4326"/>
                  <a:pt x="3373" y="5133"/>
                  <a:pt x="3923" y="5902"/>
                </a:cubicBezTo>
                <a:cubicBezTo>
                  <a:pt x="5022" y="7552"/>
                  <a:pt x="6195" y="9275"/>
                  <a:pt x="8065" y="9971"/>
                </a:cubicBezTo>
                <a:cubicBezTo>
                  <a:pt x="8872" y="10265"/>
                  <a:pt x="9727" y="10346"/>
                  <a:pt x="10588" y="10346"/>
                </a:cubicBezTo>
                <a:cubicBezTo>
                  <a:pt x="11018" y="10346"/>
                  <a:pt x="11450" y="10326"/>
                  <a:pt x="11877" y="10301"/>
                </a:cubicBezTo>
                <a:cubicBezTo>
                  <a:pt x="23022" y="9751"/>
                  <a:pt x="34202" y="9055"/>
                  <a:pt x="45346" y="8285"/>
                </a:cubicBezTo>
                <a:lnTo>
                  <a:pt x="453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17"/>
          <p:cNvSpPr/>
          <p:nvPr/>
        </p:nvSpPr>
        <p:spPr>
          <a:xfrm>
            <a:off x="7645400" y="3322538"/>
            <a:ext cx="1854025" cy="1358150"/>
          </a:xfrm>
          <a:custGeom>
            <a:rect b="b" l="l" r="r" t="t"/>
            <a:pathLst>
              <a:path extrusionOk="0" h="54326" w="74161">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17"/>
          <p:cNvSpPr/>
          <p:nvPr/>
        </p:nvSpPr>
        <p:spPr>
          <a:xfrm rot="5400000">
            <a:off x="7317825" y="3347250"/>
            <a:ext cx="2127100" cy="1555250"/>
          </a:xfrm>
          <a:custGeom>
            <a:rect b="b" l="l" r="r" t="t"/>
            <a:pathLst>
              <a:path extrusionOk="0" h="62210" w="85084">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0" name="Google Shape;610;p17"/>
          <p:cNvGrpSpPr/>
          <p:nvPr/>
        </p:nvGrpSpPr>
        <p:grpSpPr>
          <a:xfrm>
            <a:off x="8379850" y="2829899"/>
            <a:ext cx="696291" cy="1016185"/>
            <a:chOff x="8379850" y="2829899"/>
            <a:chExt cx="696291" cy="1016185"/>
          </a:xfrm>
        </p:grpSpPr>
        <p:sp>
          <p:nvSpPr>
            <p:cNvPr id="611" name="Google Shape;611;p17"/>
            <p:cNvSpPr/>
            <p:nvPr/>
          </p:nvSpPr>
          <p:spPr>
            <a:xfrm rot="1098150">
              <a:off x="8979542" y="2837624"/>
              <a:ext cx="56577" cy="45770"/>
            </a:xfrm>
            <a:custGeom>
              <a:rect b="b" l="l" r="r" t="t"/>
              <a:pathLst>
                <a:path extrusionOk="0" h="1097" w="1356">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17"/>
            <p:cNvSpPr/>
            <p:nvPr/>
          </p:nvSpPr>
          <p:spPr>
            <a:xfrm rot="1098150">
              <a:off x="9012001" y="3084611"/>
              <a:ext cx="58162" cy="47439"/>
            </a:xfrm>
            <a:custGeom>
              <a:rect b="b" l="l" r="r" t="t"/>
              <a:pathLst>
                <a:path extrusionOk="0" h="1137" w="1394">
                  <a:moveTo>
                    <a:pt x="697" y="0"/>
                  </a:moveTo>
                  <a:cubicBezTo>
                    <a:pt x="0" y="73"/>
                    <a:pt x="0" y="1063"/>
                    <a:pt x="697" y="1137"/>
                  </a:cubicBezTo>
                  <a:cubicBezTo>
                    <a:pt x="1393" y="1063"/>
                    <a:pt x="1393" y="73"/>
                    <a:pt x="6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17"/>
            <p:cNvSpPr/>
            <p:nvPr/>
          </p:nvSpPr>
          <p:spPr>
            <a:xfrm rot="1098150">
              <a:off x="8763840" y="2928263"/>
              <a:ext cx="84156" cy="62752"/>
            </a:xfrm>
            <a:custGeom>
              <a:rect b="b" l="l" r="r" t="t"/>
              <a:pathLst>
                <a:path extrusionOk="0" h="1504" w="2017">
                  <a:moveTo>
                    <a:pt x="1027" y="1"/>
                  </a:moveTo>
                  <a:cubicBezTo>
                    <a:pt x="0" y="1"/>
                    <a:pt x="0" y="1504"/>
                    <a:pt x="1027" y="1504"/>
                  </a:cubicBezTo>
                  <a:cubicBezTo>
                    <a:pt x="2017" y="1504"/>
                    <a:pt x="2017" y="1"/>
                    <a:pt x="10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17"/>
            <p:cNvSpPr/>
            <p:nvPr/>
          </p:nvSpPr>
          <p:spPr>
            <a:xfrm rot="1098150">
              <a:off x="8801407" y="3201905"/>
              <a:ext cx="67341" cy="55116"/>
            </a:xfrm>
            <a:custGeom>
              <a:rect b="b" l="l" r="r" t="t"/>
              <a:pathLst>
                <a:path extrusionOk="0" h="1321" w="1614">
                  <a:moveTo>
                    <a:pt x="807" y="1"/>
                  </a:moveTo>
                  <a:cubicBezTo>
                    <a:pt x="0" y="38"/>
                    <a:pt x="0" y="1247"/>
                    <a:pt x="807" y="1321"/>
                  </a:cubicBezTo>
                  <a:cubicBezTo>
                    <a:pt x="1613" y="1247"/>
                    <a:pt x="1613" y="38"/>
                    <a:pt x="8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17"/>
            <p:cNvSpPr/>
            <p:nvPr/>
          </p:nvSpPr>
          <p:spPr>
            <a:xfrm rot="1098150">
              <a:off x="8620318" y="3212924"/>
              <a:ext cx="67300" cy="56660"/>
            </a:xfrm>
            <a:custGeom>
              <a:rect b="b" l="l" r="r" t="t"/>
              <a:pathLst>
                <a:path extrusionOk="0" h="1358" w="1613">
                  <a:moveTo>
                    <a:pt x="806" y="1"/>
                  </a:moveTo>
                  <a:cubicBezTo>
                    <a:pt x="0" y="74"/>
                    <a:pt x="0" y="1284"/>
                    <a:pt x="806" y="1357"/>
                  </a:cubicBezTo>
                  <a:cubicBezTo>
                    <a:pt x="1613" y="1284"/>
                    <a:pt x="1613" y="74"/>
                    <a:pt x="8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17"/>
            <p:cNvSpPr/>
            <p:nvPr/>
          </p:nvSpPr>
          <p:spPr>
            <a:xfrm rot="1098150">
              <a:off x="8658451" y="3359891"/>
              <a:ext cx="62752" cy="47439"/>
            </a:xfrm>
            <a:custGeom>
              <a:rect b="b" l="l" r="r" t="t"/>
              <a:pathLst>
                <a:path extrusionOk="0" h="1137" w="1504">
                  <a:moveTo>
                    <a:pt x="734" y="0"/>
                  </a:moveTo>
                  <a:cubicBezTo>
                    <a:pt x="1" y="0"/>
                    <a:pt x="1" y="1136"/>
                    <a:pt x="734" y="1136"/>
                  </a:cubicBezTo>
                  <a:cubicBezTo>
                    <a:pt x="1504" y="1136"/>
                    <a:pt x="1504" y="0"/>
                    <a:pt x="7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17"/>
            <p:cNvSpPr/>
            <p:nvPr/>
          </p:nvSpPr>
          <p:spPr>
            <a:xfrm rot="1098150">
              <a:off x="8543867" y="3485047"/>
              <a:ext cx="64254" cy="52029"/>
            </a:xfrm>
            <a:custGeom>
              <a:rect b="b" l="l" r="r" t="t"/>
              <a:pathLst>
                <a:path extrusionOk="0" h="1247" w="1540">
                  <a:moveTo>
                    <a:pt x="770" y="1"/>
                  </a:moveTo>
                  <a:cubicBezTo>
                    <a:pt x="0" y="74"/>
                    <a:pt x="0" y="1210"/>
                    <a:pt x="770" y="1247"/>
                  </a:cubicBezTo>
                  <a:cubicBezTo>
                    <a:pt x="1540" y="1210"/>
                    <a:pt x="1540" y="74"/>
                    <a:pt x="7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17"/>
            <p:cNvSpPr/>
            <p:nvPr/>
          </p:nvSpPr>
          <p:spPr>
            <a:xfrm rot="1098150">
              <a:off x="8447139" y="3632337"/>
              <a:ext cx="67341" cy="50527"/>
            </a:xfrm>
            <a:custGeom>
              <a:rect b="b" l="l" r="r" t="t"/>
              <a:pathLst>
                <a:path extrusionOk="0" h="1211" w="1614">
                  <a:moveTo>
                    <a:pt x="807" y="1"/>
                  </a:moveTo>
                  <a:cubicBezTo>
                    <a:pt x="1" y="1"/>
                    <a:pt x="1" y="1210"/>
                    <a:pt x="807" y="1210"/>
                  </a:cubicBezTo>
                  <a:cubicBezTo>
                    <a:pt x="1613" y="1210"/>
                    <a:pt x="1613" y="1"/>
                    <a:pt x="8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17"/>
            <p:cNvSpPr/>
            <p:nvPr/>
          </p:nvSpPr>
          <p:spPr>
            <a:xfrm rot="1098150">
              <a:off x="8385711" y="3789991"/>
              <a:ext cx="62752" cy="47439"/>
            </a:xfrm>
            <a:custGeom>
              <a:rect b="b" l="l" r="r" t="t"/>
              <a:pathLst>
                <a:path extrusionOk="0" h="1137" w="1504">
                  <a:moveTo>
                    <a:pt x="770" y="1"/>
                  </a:moveTo>
                  <a:cubicBezTo>
                    <a:pt x="1" y="1"/>
                    <a:pt x="1" y="1137"/>
                    <a:pt x="770" y="1137"/>
                  </a:cubicBezTo>
                  <a:cubicBezTo>
                    <a:pt x="1504" y="1137"/>
                    <a:pt x="1504" y="1"/>
                    <a:pt x="7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0" name="Google Shape;620;p17"/>
          <p:cNvSpPr/>
          <p:nvPr/>
        </p:nvSpPr>
        <p:spPr>
          <a:xfrm rot="-7398424">
            <a:off x="-556905" y="3363515"/>
            <a:ext cx="2126999" cy="1697120"/>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17"/>
          <p:cNvSpPr/>
          <p:nvPr/>
        </p:nvSpPr>
        <p:spPr>
          <a:xfrm rot="-2104647">
            <a:off x="128253" y="2914046"/>
            <a:ext cx="1169934" cy="588517"/>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accent3"/>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2" name="Google Shape;622;p17"/>
          <p:cNvGrpSpPr/>
          <p:nvPr/>
        </p:nvGrpSpPr>
        <p:grpSpPr>
          <a:xfrm>
            <a:off x="488725" y="4431468"/>
            <a:ext cx="535974" cy="552531"/>
            <a:chOff x="488725" y="4431468"/>
            <a:chExt cx="535974" cy="552531"/>
          </a:xfrm>
        </p:grpSpPr>
        <p:sp>
          <p:nvSpPr>
            <p:cNvPr id="623" name="Google Shape;623;p17"/>
            <p:cNvSpPr/>
            <p:nvPr/>
          </p:nvSpPr>
          <p:spPr>
            <a:xfrm>
              <a:off x="973722" y="4431468"/>
              <a:ext cx="43337" cy="34412"/>
            </a:xfrm>
            <a:custGeom>
              <a:rect b="b" l="l" r="r" t="t"/>
              <a:pathLst>
                <a:path extrusionOk="0" h="991" w="1248">
                  <a:moveTo>
                    <a:pt x="514" y="0"/>
                  </a:moveTo>
                  <a:cubicBezTo>
                    <a:pt x="221" y="0"/>
                    <a:pt x="1" y="220"/>
                    <a:pt x="1" y="477"/>
                  </a:cubicBezTo>
                  <a:cubicBezTo>
                    <a:pt x="1" y="770"/>
                    <a:pt x="221" y="990"/>
                    <a:pt x="514" y="990"/>
                  </a:cubicBezTo>
                  <a:lnTo>
                    <a:pt x="514" y="954"/>
                  </a:lnTo>
                  <a:lnTo>
                    <a:pt x="771" y="954"/>
                  </a:lnTo>
                  <a:cubicBezTo>
                    <a:pt x="1027" y="954"/>
                    <a:pt x="1247" y="734"/>
                    <a:pt x="1247" y="477"/>
                  </a:cubicBezTo>
                  <a:cubicBezTo>
                    <a:pt x="1247" y="184"/>
                    <a:pt x="1027" y="0"/>
                    <a:pt x="7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17"/>
            <p:cNvSpPr/>
            <p:nvPr/>
          </p:nvSpPr>
          <p:spPr>
            <a:xfrm>
              <a:off x="823528" y="4585515"/>
              <a:ext cx="45837" cy="46532"/>
            </a:xfrm>
            <a:custGeom>
              <a:rect b="b" l="l" r="r" t="t"/>
              <a:pathLst>
                <a:path extrusionOk="0" h="1340" w="1320">
                  <a:moveTo>
                    <a:pt x="733" y="0"/>
                  </a:moveTo>
                  <a:cubicBezTo>
                    <a:pt x="587" y="0"/>
                    <a:pt x="440" y="73"/>
                    <a:pt x="330" y="183"/>
                  </a:cubicBezTo>
                  <a:lnTo>
                    <a:pt x="294" y="220"/>
                  </a:lnTo>
                  <a:cubicBezTo>
                    <a:pt x="211" y="302"/>
                    <a:pt x="152" y="407"/>
                    <a:pt x="123" y="522"/>
                  </a:cubicBezTo>
                  <a:lnTo>
                    <a:pt x="123" y="522"/>
                  </a:lnTo>
                  <a:cubicBezTo>
                    <a:pt x="106" y="547"/>
                    <a:pt x="90" y="570"/>
                    <a:pt x="74" y="587"/>
                  </a:cubicBezTo>
                  <a:cubicBezTo>
                    <a:pt x="0" y="697"/>
                    <a:pt x="0" y="843"/>
                    <a:pt x="37" y="990"/>
                  </a:cubicBezTo>
                  <a:cubicBezTo>
                    <a:pt x="74" y="1063"/>
                    <a:pt x="110" y="1173"/>
                    <a:pt x="220" y="1246"/>
                  </a:cubicBezTo>
                  <a:cubicBezTo>
                    <a:pt x="301" y="1311"/>
                    <a:pt x="402" y="1340"/>
                    <a:pt x="503" y="1340"/>
                  </a:cubicBezTo>
                  <a:cubicBezTo>
                    <a:pt x="632" y="1340"/>
                    <a:pt x="761" y="1292"/>
                    <a:pt x="843" y="1210"/>
                  </a:cubicBezTo>
                  <a:lnTo>
                    <a:pt x="852" y="1201"/>
                  </a:lnTo>
                  <a:lnTo>
                    <a:pt x="852" y="1201"/>
                  </a:lnTo>
                  <a:cubicBezTo>
                    <a:pt x="946" y="1177"/>
                    <a:pt x="1031" y="1132"/>
                    <a:pt x="1100" y="1063"/>
                  </a:cubicBezTo>
                  <a:lnTo>
                    <a:pt x="1137" y="990"/>
                  </a:lnTo>
                  <a:cubicBezTo>
                    <a:pt x="1247" y="880"/>
                    <a:pt x="1320" y="733"/>
                    <a:pt x="1320" y="587"/>
                  </a:cubicBezTo>
                  <a:cubicBezTo>
                    <a:pt x="1320" y="403"/>
                    <a:pt x="1247" y="257"/>
                    <a:pt x="1137" y="183"/>
                  </a:cubicBezTo>
                  <a:cubicBezTo>
                    <a:pt x="1027" y="73"/>
                    <a:pt x="880" y="0"/>
                    <a:pt x="7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17"/>
            <p:cNvSpPr/>
            <p:nvPr/>
          </p:nvSpPr>
          <p:spPr>
            <a:xfrm>
              <a:off x="976292" y="4604580"/>
              <a:ext cx="48407" cy="40802"/>
            </a:xfrm>
            <a:custGeom>
              <a:rect b="b" l="l" r="r" t="t"/>
              <a:pathLst>
                <a:path extrusionOk="0" h="1175" w="1394">
                  <a:moveTo>
                    <a:pt x="697" y="1"/>
                  </a:moveTo>
                  <a:cubicBezTo>
                    <a:pt x="0" y="74"/>
                    <a:pt x="0" y="1101"/>
                    <a:pt x="697" y="1174"/>
                  </a:cubicBezTo>
                  <a:cubicBezTo>
                    <a:pt x="1393" y="1101"/>
                    <a:pt x="1393" y="74"/>
                    <a:pt x="6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17"/>
            <p:cNvSpPr/>
            <p:nvPr/>
          </p:nvSpPr>
          <p:spPr>
            <a:xfrm>
              <a:off x="810783" y="4487482"/>
              <a:ext cx="43337" cy="31843"/>
            </a:xfrm>
            <a:custGeom>
              <a:rect b="b" l="l" r="r" t="t"/>
              <a:pathLst>
                <a:path extrusionOk="0" h="917" w="1248">
                  <a:moveTo>
                    <a:pt x="624" y="0"/>
                  </a:moveTo>
                  <a:cubicBezTo>
                    <a:pt x="1" y="0"/>
                    <a:pt x="1" y="917"/>
                    <a:pt x="624" y="917"/>
                  </a:cubicBezTo>
                  <a:cubicBezTo>
                    <a:pt x="1247" y="917"/>
                    <a:pt x="1247" y="0"/>
                    <a:pt x="6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17"/>
            <p:cNvSpPr/>
            <p:nvPr/>
          </p:nvSpPr>
          <p:spPr>
            <a:xfrm>
              <a:off x="787863" y="4776753"/>
              <a:ext cx="48962" cy="32815"/>
            </a:xfrm>
            <a:custGeom>
              <a:rect b="b" l="l" r="r" t="t"/>
              <a:pathLst>
                <a:path extrusionOk="0" h="945" w="1410">
                  <a:moveTo>
                    <a:pt x="606" y="1"/>
                  </a:moveTo>
                  <a:cubicBezTo>
                    <a:pt x="560" y="1"/>
                    <a:pt x="514" y="10"/>
                    <a:pt x="477" y="28"/>
                  </a:cubicBezTo>
                  <a:cubicBezTo>
                    <a:pt x="331" y="28"/>
                    <a:pt x="221" y="65"/>
                    <a:pt x="147" y="138"/>
                  </a:cubicBezTo>
                  <a:cubicBezTo>
                    <a:pt x="37" y="248"/>
                    <a:pt x="1" y="358"/>
                    <a:pt x="1" y="468"/>
                  </a:cubicBezTo>
                  <a:cubicBezTo>
                    <a:pt x="1" y="615"/>
                    <a:pt x="37" y="725"/>
                    <a:pt x="147" y="835"/>
                  </a:cubicBezTo>
                  <a:lnTo>
                    <a:pt x="221" y="908"/>
                  </a:lnTo>
                  <a:cubicBezTo>
                    <a:pt x="294" y="945"/>
                    <a:pt x="367" y="945"/>
                    <a:pt x="477" y="945"/>
                  </a:cubicBezTo>
                  <a:lnTo>
                    <a:pt x="734" y="945"/>
                  </a:lnTo>
                  <a:cubicBezTo>
                    <a:pt x="881" y="945"/>
                    <a:pt x="991" y="908"/>
                    <a:pt x="1064" y="835"/>
                  </a:cubicBezTo>
                  <a:cubicBezTo>
                    <a:pt x="1409" y="559"/>
                    <a:pt x="1202" y="22"/>
                    <a:pt x="809" y="22"/>
                  </a:cubicBezTo>
                  <a:cubicBezTo>
                    <a:pt x="784" y="22"/>
                    <a:pt x="759" y="24"/>
                    <a:pt x="734" y="28"/>
                  </a:cubicBezTo>
                  <a:cubicBezTo>
                    <a:pt x="697" y="10"/>
                    <a:pt x="652" y="1"/>
                    <a:pt x="6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17"/>
            <p:cNvSpPr/>
            <p:nvPr/>
          </p:nvSpPr>
          <p:spPr>
            <a:xfrm>
              <a:off x="644024" y="4675873"/>
              <a:ext cx="38232" cy="29308"/>
            </a:xfrm>
            <a:custGeom>
              <a:rect b="b" l="l" r="r" t="t"/>
              <a:pathLst>
                <a:path extrusionOk="0" h="844" w="1101">
                  <a:moveTo>
                    <a:pt x="550" y="1"/>
                  </a:moveTo>
                  <a:cubicBezTo>
                    <a:pt x="0" y="1"/>
                    <a:pt x="0" y="844"/>
                    <a:pt x="550" y="844"/>
                  </a:cubicBezTo>
                  <a:cubicBezTo>
                    <a:pt x="1100" y="844"/>
                    <a:pt x="1100" y="1"/>
                    <a:pt x="55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17"/>
            <p:cNvSpPr/>
            <p:nvPr/>
          </p:nvSpPr>
          <p:spPr>
            <a:xfrm>
              <a:off x="661839" y="4819744"/>
              <a:ext cx="2570" cy="3854"/>
            </a:xfrm>
            <a:custGeom>
              <a:rect b="b" l="l" r="r" t="t"/>
              <a:pathLst>
                <a:path extrusionOk="0" h="111" w="74">
                  <a:moveTo>
                    <a:pt x="37" y="0"/>
                  </a:moveTo>
                  <a:cubicBezTo>
                    <a:pt x="1" y="37"/>
                    <a:pt x="1" y="73"/>
                    <a:pt x="37" y="110"/>
                  </a:cubicBezTo>
                  <a:cubicBezTo>
                    <a:pt x="74" y="73"/>
                    <a:pt x="74" y="37"/>
                    <a:pt x="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17"/>
            <p:cNvSpPr/>
            <p:nvPr/>
          </p:nvSpPr>
          <p:spPr>
            <a:xfrm>
              <a:off x="488725" y="4958476"/>
              <a:ext cx="30558" cy="25523"/>
            </a:xfrm>
            <a:custGeom>
              <a:rect b="b" l="l" r="r" t="t"/>
              <a:pathLst>
                <a:path extrusionOk="0" h="735" w="880">
                  <a:moveTo>
                    <a:pt x="440" y="1"/>
                  </a:moveTo>
                  <a:cubicBezTo>
                    <a:pt x="0" y="38"/>
                    <a:pt x="0" y="697"/>
                    <a:pt x="440" y="734"/>
                  </a:cubicBezTo>
                  <a:cubicBezTo>
                    <a:pt x="880" y="697"/>
                    <a:pt x="880" y="38"/>
                    <a:pt x="4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1" name="Google Shape;631;p17"/>
          <p:cNvGrpSpPr/>
          <p:nvPr/>
        </p:nvGrpSpPr>
        <p:grpSpPr>
          <a:xfrm rot="5890140">
            <a:off x="8190998" y="101788"/>
            <a:ext cx="1168937" cy="1387491"/>
            <a:chOff x="2637050" y="-802968"/>
            <a:chExt cx="1168882" cy="1387426"/>
          </a:xfrm>
        </p:grpSpPr>
        <p:sp>
          <p:nvSpPr>
            <p:cNvPr id="632" name="Google Shape;632;p17"/>
            <p:cNvSpPr/>
            <p:nvPr/>
          </p:nvSpPr>
          <p:spPr>
            <a:xfrm rot="-9227313">
              <a:off x="3134859" y="-785890"/>
              <a:ext cx="392388" cy="1353270"/>
            </a:xfrm>
            <a:custGeom>
              <a:rect b="b" l="l" r="r" t="t"/>
              <a:pathLst>
                <a:path extrusionOk="0" h="54129" w="15695">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17"/>
            <p:cNvSpPr/>
            <p:nvPr/>
          </p:nvSpPr>
          <p:spPr>
            <a:xfrm rot="-9227313">
              <a:off x="3084731" y="-223720"/>
              <a:ext cx="105754" cy="68827"/>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17"/>
            <p:cNvSpPr/>
            <p:nvPr/>
          </p:nvSpPr>
          <p:spPr>
            <a:xfrm rot="-9227313">
              <a:off x="3097643" y="-355902"/>
              <a:ext cx="221832" cy="150505"/>
            </a:xfrm>
            <a:custGeom>
              <a:rect b="b" l="l" r="r" t="t"/>
              <a:pathLst>
                <a:path extrusionOk="0" h="6020" w="8873">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17"/>
            <p:cNvSpPr/>
            <p:nvPr/>
          </p:nvSpPr>
          <p:spPr>
            <a:xfrm rot="-9227313">
              <a:off x="3247238" y="-381001"/>
              <a:ext cx="94178" cy="404488"/>
            </a:xfrm>
            <a:custGeom>
              <a:rect b="b" l="l" r="r" t="t"/>
              <a:pathLst>
                <a:path extrusionOk="0" h="16179" w="3767">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17"/>
            <p:cNvSpPr/>
            <p:nvPr/>
          </p:nvSpPr>
          <p:spPr>
            <a:xfrm rot="-9227313">
              <a:off x="3191264" y="-478355"/>
              <a:ext cx="278784" cy="191106"/>
            </a:xfrm>
            <a:custGeom>
              <a:rect b="b" l="l" r="r" t="t"/>
              <a:pathLst>
                <a:path extrusionOk="0" h="7644" w="11151">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17"/>
            <p:cNvSpPr/>
            <p:nvPr/>
          </p:nvSpPr>
          <p:spPr>
            <a:xfrm rot="-9227313">
              <a:off x="2729363" y="-339489"/>
              <a:ext cx="410039" cy="513467"/>
            </a:xfrm>
            <a:custGeom>
              <a:rect b="b" l="l" r="r" t="t"/>
              <a:pathLst>
                <a:path extrusionOk="0" h="20538" w="16401">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17"/>
            <p:cNvSpPr/>
            <p:nvPr/>
          </p:nvSpPr>
          <p:spPr>
            <a:xfrm rot="-9227313">
              <a:off x="3084731" y="-223720"/>
              <a:ext cx="105754" cy="68827"/>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4_1_2">
    <p:spTree>
      <p:nvGrpSpPr>
        <p:cNvPr id="639" name="Shape 639"/>
        <p:cNvGrpSpPr/>
        <p:nvPr/>
      </p:nvGrpSpPr>
      <p:grpSpPr>
        <a:xfrm>
          <a:off x="0" y="0"/>
          <a:ext cx="0" cy="0"/>
          <a:chOff x="0" y="0"/>
          <a:chExt cx="0" cy="0"/>
        </a:xfrm>
      </p:grpSpPr>
      <p:sp>
        <p:nvSpPr>
          <p:cNvPr id="640" name="Google Shape;640;p18"/>
          <p:cNvSpPr txBox="1"/>
          <p:nvPr>
            <p:ph type="ctrTitle"/>
          </p:nvPr>
        </p:nvSpPr>
        <p:spPr>
          <a:xfrm>
            <a:off x="713250" y="418325"/>
            <a:ext cx="77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b="0">
                <a:solidFill>
                  <a:schemeClr val="accent3"/>
                </a:solidFill>
                <a:latin typeface="Calistoga"/>
                <a:ea typeface="Calistoga"/>
                <a:cs typeface="Calistoga"/>
                <a:sym typeface="Calistoga"/>
              </a:defRPr>
            </a:lvl1pPr>
            <a:lvl2pPr lvl="1" rtl="0" algn="r">
              <a:spcBef>
                <a:spcPts val="0"/>
              </a:spcBef>
              <a:spcAft>
                <a:spcPts val="0"/>
              </a:spcAft>
              <a:buClr>
                <a:schemeClr val="accent4"/>
              </a:buClr>
              <a:buSzPts val="1800"/>
              <a:buNone/>
              <a:defRPr sz="1800">
                <a:solidFill>
                  <a:schemeClr val="accent4"/>
                </a:solidFill>
              </a:defRPr>
            </a:lvl2pPr>
            <a:lvl3pPr lvl="2" rtl="0" algn="r">
              <a:spcBef>
                <a:spcPts val="0"/>
              </a:spcBef>
              <a:spcAft>
                <a:spcPts val="0"/>
              </a:spcAft>
              <a:buClr>
                <a:schemeClr val="accent4"/>
              </a:buClr>
              <a:buSzPts val="1800"/>
              <a:buNone/>
              <a:defRPr sz="1800">
                <a:solidFill>
                  <a:schemeClr val="accent4"/>
                </a:solidFill>
              </a:defRPr>
            </a:lvl3pPr>
            <a:lvl4pPr lvl="3" rtl="0" algn="r">
              <a:spcBef>
                <a:spcPts val="0"/>
              </a:spcBef>
              <a:spcAft>
                <a:spcPts val="0"/>
              </a:spcAft>
              <a:buClr>
                <a:schemeClr val="accent4"/>
              </a:buClr>
              <a:buSzPts val="1800"/>
              <a:buNone/>
              <a:defRPr sz="1800">
                <a:solidFill>
                  <a:schemeClr val="accent4"/>
                </a:solidFill>
              </a:defRPr>
            </a:lvl4pPr>
            <a:lvl5pPr lvl="4" rtl="0" algn="r">
              <a:spcBef>
                <a:spcPts val="0"/>
              </a:spcBef>
              <a:spcAft>
                <a:spcPts val="0"/>
              </a:spcAft>
              <a:buClr>
                <a:schemeClr val="accent4"/>
              </a:buClr>
              <a:buSzPts val="1800"/>
              <a:buNone/>
              <a:defRPr sz="1800">
                <a:solidFill>
                  <a:schemeClr val="accent4"/>
                </a:solidFill>
              </a:defRPr>
            </a:lvl5pPr>
            <a:lvl6pPr lvl="5" rtl="0" algn="r">
              <a:spcBef>
                <a:spcPts val="0"/>
              </a:spcBef>
              <a:spcAft>
                <a:spcPts val="0"/>
              </a:spcAft>
              <a:buClr>
                <a:schemeClr val="accent4"/>
              </a:buClr>
              <a:buSzPts val="1800"/>
              <a:buNone/>
              <a:defRPr sz="1800">
                <a:solidFill>
                  <a:schemeClr val="accent4"/>
                </a:solidFill>
              </a:defRPr>
            </a:lvl6pPr>
            <a:lvl7pPr lvl="6" rtl="0" algn="r">
              <a:spcBef>
                <a:spcPts val="0"/>
              </a:spcBef>
              <a:spcAft>
                <a:spcPts val="0"/>
              </a:spcAft>
              <a:buClr>
                <a:schemeClr val="accent4"/>
              </a:buClr>
              <a:buSzPts val="1800"/>
              <a:buNone/>
              <a:defRPr sz="1800">
                <a:solidFill>
                  <a:schemeClr val="accent4"/>
                </a:solidFill>
              </a:defRPr>
            </a:lvl7pPr>
            <a:lvl8pPr lvl="7" rtl="0" algn="r">
              <a:spcBef>
                <a:spcPts val="0"/>
              </a:spcBef>
              <a:spcAft>
                <a:spcPts val="0"/>
              </a:spcAft>
              <a:buClr>
                <a:schemeClr val="accent4"/>
              </a:buClr>
              <a:buSzPts val="1800"/>
              <a:buNone/>
              <a:defRPr sz="1800">
                <a:solidFill>
                  <a:schemeClr val="accent4"/>
                </a:solidFill>
              </a:defRPr>
            </a:lvl8pPr>
            <a:lvl9pPr lvl="8" rtl="0" algn="r">
              <a:spcBef>
                <a:spcPts val="0"/>
              </a:spcBef>
              <a:spcAft>
                <a:spcPts val="0"/>
              </a:spcAft>
              <a:buClr>
                <a:schemeClr val="accent4"/>
              </a:buClr>
              <a:buSzPts val="1800"/>
              <a:buNone/>
              <a:defRPr sz="1800">
                <a:solidFill>
                  <a:schemeClr val="accent4"/>
                </a:solidFill>
              </a:defRPr>
            </a:lvl9pPr>
          </a:lstStyle>
          <a:p/>
        </p:txBody>
      </p:sp>
      <p:sp>
        <p:nvSpPr>
          <p:cNvPr id="641" name="Google Shape;641;p18"/>
          <p:cNvSpPr/>
          <p:nvPr/>
        </p:nvSpPr>
        <p:spPr>
          <a:xfrm rot="-5400000">
            <a:off x="-940777" y="1043264"/>
            <a:ext cx="2127125" cy="643625"/>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18"/>
          <p:cNvSpPr/>
          <p:nvPr/>
        </p:nvSpPr>
        <p:spPr>
          <a:xfrm rot="1711372">
            <a:off x="7768030" y="-253962"/>
            <a:ext cx="1865574" cy="1488679"/>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18"/>
          <p:cNvSpPr/>
          <p:nvPr/>
        </p:nvSpPr>
        <p:spPr>
          <a:xfrm rot="-377868">
            <a:off x="8039952" y="-18615"/>
            <a:ext cx="1134615" cy="258684"/>
          </a:xfrm>
          <a:custGeom>
            <a:rect b="b" l="l" r="r" t="t"/>
            <a:pathLst>
              <a:path extrusionOk="0" h="10347" w="45383">
                <a:moveTo>
                  <a:pt x="0" y="0"/>
                </a:moveTo>
                <a:cubicBezTo>
                  <a:pt x="807" y="1173"/>
                  <a:pt x="1540" y="2347"/>
                  <a:pt x="2346" y="3520"/>
                </a:cubicBezTo>
                <a:cubicBezTo>
                  <a:pt x="2860" y="4326"/>
                  <a:pt x="3373" y="5133"/>
                  <a:pt x="3923" y="5902"/>
                </a:cubicBezTo>
                <a:cubicBezTo>
                  <a:pt x="5022" y="7552"/>
                  <a:pt x="6195" y="9275"/>
                  <a:pt x="8065" y="9971"/>
                </a:cubicBezTo>
                <a:cubicBezTo>
                  <a:pt x="8872" y="10265"/>
                  <a:pt x="9727" y="10346"/>
                  <a:pt x="10588" y="10346"/>
                </a:cubicBezTo>
                <a:cubicBezTo>
                  <a:pt x="11018" y="10346"/>
                  <a:pt x="11450" y="10326"/>
                  <a:pt x="11877" y="10301"/>
                </a:cubicBezTo>
                <a:cubicBezTo>
                  <a:pt x="23022" y="9751"/>
                  <a:pt x="34202" y="9055"/>
                  <a:pt x="45346" y="8285"/>
                </a:cubicBezTo>
                <a:lnTo>
                  <a:pt x="453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18"/>
          <p:cNvSpPr/>
          <p:nvPr/>
        </p:nvSpPr>
        <p:spPr>
          <a:xfrm>
            <a:off x="8096280" y="4452902"/>
            <a:ext cx="1104883" cy="792067"/>
          </a:xfrm>
          <a:custGeom>
            <a:rect b="b" l="l" r="r" t="t"/>
            <a:pathLst>
              <a:path extrusionOk="0" h="14848" w="20713">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5" name="Google Shape;645;p18"/>
          <p:cNvGrpSpPr/>
          <p:nvPr/>
        </p:nvGrpSpPr>
        <p:grpSpPr>
          <a:xfrm>
            <a:off x="7679359" y="3979856"/>
            <a:ext cx="1388839" cy="792050"/>
            <a:chOff x="8275784" y="4025456"/>
            <a:chExt cx="1388839" cy="792050"/>
          </a:xfrm>
        </p:grpSpPr>
        <p:sp>
          <p:nvSpPr>
            <p:cNvPr id="646" name="Google Shape;646;p18"/>
            <p:cNvSpPr/>
            <p:nvPr/>
          </p:nvSpPr>
          <p:spPr>
            <a:xfrm rot="-2013558">
              <a:off x="8894326" y="4511869"/>
              <a:ext cx="26665" cy="19714"/>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18"/>
            <p:cNvSpPr/>
            <p:nvPr/>
          </p:nvSpPr>
          <p:spPr>
            <a:xfrm rot="-2013558">
              <a:off x="8995390" y="4474742"/>
              <a:ext cx="28971" cy="20883"/>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18"/>
            <p:cNvSpPr/>
            <p:nvPr/>
          </p:nvSpPr>
          <p:spPr>
            <a:xfrm rot="-2013558">
              <a:off x="8901213" y="4426711"/>
              <a:ext cx="35954"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18"/>
            <p:cNvSpPr/>
            <p:nvPr/>
          </p:nvSpPr>
          <p:spPr>
            <a:xfrm rot="-2013558">
              <a:off x="9048875" y="4245738"/>
              <a:ext cx="37091" cy="30140"/>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18"/>
            <p:cNvSpPr/>
            <p:nvPr/>
          </p:nvSpPr>
          <p:spPr>
            <a:xfrm rot="-2013558">
              <a:off x="9034284" y="4398380"/>
              <a:ext cx="38260" cy="32478"/>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18"/>
            <p:cNvSpPr/>
            <p:nvPr/>
          </p:nvSpPr>
          <p:spPr>
            <a:xfrm rot="-2013558">
              <a:off x="9231110" y="4505430"/>
              <a:ext cx="32447" cy="40598"/>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18"/>
            <p:cNvSpPr/>
            <p:nvPr/>
          </p:nvSpPr>
          <p:spPr>
            <a:xfrm rot="-2013558">
              <a:off x="8918978" y="4331086"/>
              <a:ext cx="50992" cy="54468"/>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18"/>
            <p:cNvSpPr/>
            <p:nvPr/>
          </p:nvSpPr>
          <p:spPr>
            <a:xfrm rot="-2013558">
              <a:off x="8749279" y="4135941"/>
              <a:ext cx="57943" cy="44042"/>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18"/>
            <p:cNvSpPr/>
            <p:nvPr/>
          </p:nvSpPr>
          <p:spPr>
            <a:xfrm rot="-2013558">
              <a:off x="8675168" y="4367599"/>
              <a:ext cx="73013" cy="56774"/>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18"/>
            <p:cNvSpPr/>
            <p:nvPr/>
          </p:nvSpPr>
          <p:spPr>
            <a:xfrm rot="-2013558">
              <a:off x="8638655" y="4200894"/>
              <a:ext cx="49855" cy="44042"/>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18"/>
            <p:cNvSpPr/>
            <p:nvPr/>
          </p:nvSpPr>
          <p:spPr>
            <a:xfrm rot="-2013558">
              <a:off x="8524079" y="4215804"/>
              <a:ext cx="25528" cy="19714"/>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18"/>
            <p:cNvSpPr/>
            <p:nvPr/>
          </p:nvSpPr>
          <p:spPr>
            <a:xfrm rot="-2013558">
              <a:off x="8357708" y="4088982"/>
              <a:ext cx="28971" cy="22052"/>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18"/>
            <p:cNvSpPr/>
            <p:nvPr/>
          </p:nvSpPr>
          <p:spPr>
            <a:xfrm rot="-2013558">
              <a:off x="8279106" y="4030869"/>
              <a:ext cx="25528" cy="19714"/>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18"/>
            <p:cNvSpPr/>
            <p:nvPr/>
          </p:nvSpPr>
          <p:spPr>
            <a:xfrm rot="-2013558">
              <a:off x="9202968" y="4330334"/>
              <a:ext cx="66062" cy="48654"/>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18"/>
            <p:cNvSpPr/>
            <p:nvPr/>
          </p:nvSpPr>
          <p:spPr>
            <a:xfrm rot="-2013558">
              <a:off x="8980813" y="4622503"/>
              <a:ext cx="69538" cy="54752"/>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18"/>
            <p:cNvSpPr/>
            <p:nvPr/>
          </p:nvSpPr>
          <p:spPr>
            <a:xfrm rot="-2013558">
              <a:off x="9375273" y="4601435"/>
              <a:ext cx="38260" cy="30140"/>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18"/>
            <p:cNvSpPr/>
            <p:nvPr/>
          </p:nvSpPr>
          <p:spPr>
            <a:xfrm rot="-2013558">
              <a:off x="9455065" y="4684575"/>
              <a:ext cx="38260" cy="29003"/>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18"/>
            <p:cNvSpPr/>
            <p:nvPr/>
          </p:nvSpPr>
          <p:spPr>
            <a:xfrm rot="-2013558">
              <a:off x="9617713" y="4777270"/>
              <a:ext cx="41735" cy="31309"/>
            </a:xfrm>
            <a:custGeom>
              <a:rect b="b" l="l" r="r" t="t"/>
              <a:pathLst>
                <a:path extrusionOk="0" h="991" w="1321">
                  <a:moveTo>
                    <a:pt x="661" y="1"/>
                  </a:moveTo>
                  <a:cubicBezTo>
                    <a:pt x="1" y="1"/>
                    <a:pt x="1" y="991"/>
                    <a:pt x="661" y="991"/>
                  </a:cubicBezTo>
                  <a:cubicBezTo>
                    <a:pt x="1320" y="991"/>
                    <a:pt x="1320" y="1"/>
                    <a:pt x="66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4" name="Google Shape;664;p18"/>
          <p:cNvSpPr/>
          <p:nvPr/>
        </p:nvSpPr>
        <p:spPr>
          <a:xfrm rot="10800000">
            <a:off x="413244" y="4581950"/>
            <a:ext cx="2766964" cy="837227"/>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5" name="Google Shape;665;p18"/>
          <p:cNvGrpSpPr/>
          <p:nvPr/>
        </p:nvGrpSpPr>
        <p:grpSpPr>
          <a:xfrm>
            <a:off x="8391141" y="3466845"/>
            <a:ext cx="916958" cy="1408895"/>
            <a:chOff x="8406191" y="3449520"/>
            <a:chExt cx="916958" cy="1408895"/>
          </a:xfrm>
        </p:grpSpPr>
        <p:sp>
          <p:nvSpPr>
            <p:cNvPr id="666" name="Google Shape;666;p18"/>
            <p:cNvSpPr/>
            <p:nvPr/>
          </p:nvSpPr>
          <p:spPr>
            <a:xfrm flipH="1" rot="946665">
              <a:off x="8754204" y="3477371"/>
              <a:ext cx="392365" cy="1353192"/>
            </a:xfrm>
            <a:custGeom>
              <a:rect b="b" l="l" r="r" t="t"/>
              <a:pathLst>
                <a:path extrusionOk="0" h="54129" w="15695">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18"/>
            <p:cNvSpPr/>
            <p:nvPr/>
          </p:nvSpPr>
          <p:spPr>
            <a:xfrm flipH="1" rot="946665">
              <a:off x="8700171" y="4049687"/>
              <a:ext cx="105747" cy="68823"/>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18"/>
            <p:cNvSpPr/>
            <p:nvPr/>
          </p:nvSpPr>
          <p:spPr>
            <a:xfrm flipH="1" rot="946665">
              <a:off x="8633769" y="4124206"/>
              <a:ext cx="221820" cy="150496"/>
            </a:xfrm>
            <a:custGeom>
              <a:rect b="b" l="l" r="r" t="t"/>
              <a:pathLst>
                <a:path extrusionOk="0" h="6020" w="8873">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18"/>
            <p:cNvSpPr/>
            <p:nvPr/>
          </p:nvSpPr>
          <p:spPr>
            <a:xfrm flipH="1" rot="946665">
              <a:off x="8829501" y="3978855"/>
              <a:ext cx="94173" cy="404465"/>
            </a:xfrm>
            <a:custGeom>
              <a:rect b="b" l="l" r="r" t="t"/>
              <a:pathLst>
                <a:path extrusionOk="0" h="16179" w="3767">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18"/>
            <p:cNvSpPr/>
            <p:nvPr/>
          </p:nvSpPr>
          <p:spPr>
            <a:xfrm flipH="1" rot="946665">
              <a:off x="8627713" y="4261514"/>
              <a:ext cx="278768" cy="191095"/>
            </a:xfrm>
            <a:custGeom>
              <a:rect b="b" l="l" r="r" t="t"/>
              <a:pathLst>
                <a:path extrusionOk="0" h="7644" w="11151">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18"/>
            <p:cNvSpPr/>
            <p:nvPr/>
          </p:nvSpPr>
          <p:spPr>
            <a:xfrm flipH="1" rot="946665">
              <a:off x="8468271" y="3612216"/>
              <a:ext cx="410015" cy="513437"/>
            </a:xfrm>
            <a:custGeom>
              <a:rect b="b" l="l" r="r" t="t"/>
              <a:pathLst>
                <a:path extrusionOk="0" h="20538" w="16401">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18"/>
            <p:cNvSpPr/>
            <p:nvPr/>
          </p:nvSpPr>
          <p:spPr>
            <a:xfrm flipH="1" rot="946665">
              <a:off x="8700171" y="4049687"/>
              <a:ext cx="105747" cy="68823"/>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3" name="Google Shape;673;p18"/>
          <p:cNvSpPr/>
          <p:nvPr/>
        </p:nvSpPr>
        <p:spPr>
          <a:xfrm flipH="1" rot="4110747">
            <a:off x="-572794" y="3677524"/>
            <a:ext cx="1563180" cy="1281279"/>
          </a:xfrm>
          <a:custGeom>
            <a:rect b="b" l="l" r="r" t="t"/>
            <a:pathLst>
              <a:path extrusionOk="0" h="51251" w="62527">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74" name="Google Shape;674;p18"/>
          <p:cNvGrpSpPr/>
          <p:nvPr/>
        </p:nvGrpSpPr>
        <p:grpSpPr>
          <a:xfrm>
            <a:off x="802700" y="4340849"/>
            <a:ext cx="696291" cy="1016185"/>
            <a:chOff x="802700" y="4340849"/>
            <a:chExt cx="696291" cy="1016185"/>
          </a:xfrm>
        </p:grpSpPr>
        <p:sp>
          <p:nvSpPr>
            <p:cNvPr id="675" name="Google Shape;675;p18"/>
            <p:cNvSpPr/>
            <p:nvPr/>
          </p:nvSpPr>
          <p:spPr>
            <a:xfrm rot="1098150">
              <a:off x="1402392" y="4348574"/>
              <a:ext cx="56577" cy="45770"/>
            </a:xfrm>
            <a:custGeom>
              <a:rect b="b" l="l" r="r" t="t"/>
              <a:pathLst>
                <a:path extrusionOk="0" h="1097" w="1356">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18"/>
            <p:cNvSpPr/>
            <p:nvPr/>
          </p:nvSpPr>
          <p:spPr>
            <a:xfrm rot="1098150">
              <a:off x="1434851" y="4595561"/>
              <a:ext cx="58162" cy="47439"/>
            </a:xfrm>
            <a:custGeom>
              <a:rect b="b" l="l" r="r" t="t"/>
              <a:pathLst>
                <a:path extrusionOk="0" h="1137" w="1394">
                  <a:moveTo>
                    <a:pt x="697" y="0"/>
                  </a:moveTo>
                  <a:cubicBezTo>
                    <a:pt x="0" y="73"/>
                    <a:pt x="0" y="1063"/>
                    <a:pt x="697" y="1137"/>
                  </a:cubicBezTo>
                  <a:cubicBezTo>
                    <a:pt x="1393" y="1063"/>
                    <a:pt x="1393" y="73"/>
                    <a:pt x="69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18"/>
            <p:cNvSpPr/>
            <p:nvPr/>
          </p:nvSpPr>
          <p:spPr>
            <a:xfrm rot="1098150">
              <a:off x="1186690" y="4439213"/>
              <a:ext cx="84156" cy="62752"/>
            </a:xfrm>
            <a:custGeom>
              <a:rect b="b" l="l" r="r" t="t"/>
              <a:pathLst>
                <a:path extrusionOk="0" h="1504" w="2017">
                  <a:moveTo>
                    <a:pt x="1027" y="1"/>
                  </a:moveTo>
                  <a:cubicBezTo>
                    <a:pt x="0" y="1"/>
                    <a:pt x="0" y="1504"/>
                    <a:pt x="1027" y="1504"/>
                  </a:cubicBezTo>
                  <a:cubicBezTo>
                    <a:pt x="2017" y="1504"/>
                    <a:pt x="2017"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18"/>
            <p:cNvSpPr/>
            <p:nvPr/>
          </p:nvSpPr>
          <p:spPr>
            <a:xfrm rot="1098150">
              <a:off x="1224257" y="4712855"/>
              <a:ext cx="67341" cy="55116"/>
            </a:xfrm>
            <a:custGeom>
              <a:rect b="b" l="l" r="r" t="t"/>
              <a:pathLst>
                <a:path extrusionOk="0" h="1321" w="1614">
                  <a:moveTo>
                    <a:pt x="807" y="1"/>
                  </a:moveTo>
                  <a:cubicBezTo>
                    <a:pt x="0" y="38"/>
                    <a:pt x="0" y="1247"/>
                    <a:pt x="807" y="1321"/>
                  </a:cubicBezTo>
                  <a:cubicBezTo>
                    <a:pt x="1613" y="1247"/>
                    <a:pt x="1613" y="38"/>
                    <a:pt x="80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18"/>
            <p:cNvSpPr/>
            <p:nvPr/>
          </p:nvSpPr>
          <p:spPr>
            <a:xfrm rot="1098150">
              <a:off x="1043168" y="4723874"/>
              <a:ext cx="67300" cy="56660"/>
            </a:xfrm>
            <a:custGeom>
              <a:rect b="b" l="l" r="r" t="t"/>
              <a:pathLst>
                <a:path extrusionOk="0" h="1358" w="1613">
                  <a:moveTo>
                    <a:pt x="806" y="1"/>
                  </a:moveTo>
                  <a:cubicBezTo>
                    <a:pt x="0" y="74"/>
                    <a:pt x="0" y="1284"/>
                    <a:pt x="806" y="1357"/>
                  </a:cubicBezTo>
                  <a:cubicBezTo>
                    <a:pt x="1613" y="1284"/>
                    <a:pt x="1613" y="74"/>
                    <a:pt x="80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18"/>
            <p:cNvSpPr/>
            <p:nvPr/>
          </p:nvSpPr>
          <p:spPr>
            <a:xfrm rot="1098150">
              <a:off x="1081301" y="4870841"/>
              <a:ext cx="62752" cy="47439"/>
            </a:xfrm>
            <a:custGeom>
              <a:rect b="b" l="l" r="r" t="t"/>
              <a:pathLst>
                <a:path extrusionOk="0" h="1137" w="1504">
                  <a:moveTo>
                    <a:pt x="734" y="0"/>
                  </a:moveTo>
                  <a:cubicBezTo>
                    <a:pt x="1" y="0"/>
                    <a:pt x="1" y="1136"/>
                    <a:pt x="734" y="1136"/>
                  </a:cubicBezTo>
                  <a:cubicBezTo>
                    <a:pt x="1504" y="1136"/>
                    <a:pt x="150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18"/>
            <p:cNvSpPr/>
            <p:nvPr/>
          </p:nvSpPr>
          <p:spPr>
            <a:xfrm rot="1098150">
              <a:off x="966717" y="4995997"/>
              <a:ext cx="64254" cy="52029"/>
            </a:xfrm>
            <a:custGeom>
              <a:rect b="b" l="l" r="r" t="t"/>
              <a:pathLst>
                <a:path extrusionOk="0" h="1247" w="1540">
                  <a:moveTo>
                    <a:pt x="770" y="1"/>
                  </a:moveTo>
                  <a:cubicBezTo>
                    <a:pt x="0" y="74"/>
                    <a:pt x="0" y="1210"/>
                    <a:pt x="770" y="1247"/>
                  </a:cubicBezTo>
                  <a:cubicBezTo>
                    <a:pt x="1540" y="1210"/>
                    <a:pt x="1540" y="74"/>
                    <a:pt x="7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18"/>
            <p:cNvSpPr/>
            <p:nvPr/>
          </p:nvSpPr>
          <p:spPr>
            <a:xfrm rot="1098150">
              <a:off x="869989" y="5143287"/>
              <a:ext cx="67341" cy="50527"/>
            </a:xfrm>
            <a:custGeom>
              <a:rect b="b" l="l" r="r" t="t"/>
              <a:pathLst>
                <a:path extrusionOk="0" h="1211" w="1614">
                  <a:moveTo>
                    <a:pt x="807" y="1"/>
                  </a:moveTo>
                  <a:cubicBezTo>
                    <a:pt x="1" y="1"/>
                    <a:pt x="1" y="1210"/>
                    <a:pt x="807" y="1210"/>
                  </a:cubicBezTo>
                  <a:cubicBezTo>
                    <a:pt x="1613" y="1210"/>
                    <a:pt x="1613" y="1"/>
                    <a:pt x="80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18"/>
            <p:cNvSpPr/>
            <p:nvPr/>
          </p:nvSpPr>
          <p:spPr>
            <a:xfrm rot="1098150">
              <a:off x="808561" y="5300941"/>
              <a:ext cx="62752" cy="47439"/>
            </a:xfrm>
            <a:custGeom>
              <a:rect b="b" l="l" r="r" t="t"/>
              <a:pathLst>
                <a:path extrusionOk="0" h="1137" w="1504">
                  <a:moveTo>
                    <a:pt x="770" y="1"/>
                  </a:moveTo>
                  <a:cubicBezTo>
                    <a:pt x="1" y="1"/>
                    <a:pt x="1" y="1137"/>
                    <a:pt x="770" y="1137"/>
                  </a:cubicBezTo>
                  <a:cubicBezTo>
                    <a:pt x="1504" y="1137"/>
                    <a:pt x="1504" y="1"/>
                    <a:pt x="7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4" name="Google Shape;684;p18"/>
          <p:cNvSpPr/>
          <p:nvPr/>
        </p:nvSpPr>
        <p:spPr>
          <a:xfrm rot="2074035">
            <a:off x="7057740" y="268006"/>
            <a:ext cx="2347161" cy="346466"/>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lt1"/>
          </a:solidFill>
          <a:ln cap="flat" cmpd="sng" w="19050">
            <a:solidFill>
              <a:schemeClr val="l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14_1_2_1">
    <p:spTree>
      <p:nvGrpSpPr>
        <p:cNvPr id="685" name="Shape 685"/>
        <p:cNvGrpSpPr/>
        <p:nvPr/>
      </p:nvGrpSpPr>
      <p:grpSpPr>
        <a:xfrm>
          <a:off x="0" y="0"/>
          <a:ext cx="0" cy="0"/>
          <a:chOff x="0" y="0"/>
          <a:chExt cx="0" cy="0"/>
        </a:xfrm>
      </p:grpSpPr>
      <p:sp>
        <p:nvSpPr>
          <p:cNvPr id="686" name="Google Shape;686;p19"/>
          <p:cNvSpPr txBox="1"/>
          <p:nvPr>
            <p:ph type="ctrTitle"/>
          </p:nvPr>
        </p:nvSpPr>
        <p:spPr>
          <a:xfrm>
            <a:off x="713250" y="420624"/>
            <a:ext cx="7717500" cy="5760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b="0">
                <a:solidFill>
                  <a:schemeClr val="accent3"/>
                </a:solidFill>
                <a:latin typeface="Calistoga"/>
                <a:ea typeface="Calistoga"/>
                <a:cs typeface="Calistoga"/>
                <a:sym typeface="Calistoga"/>
              </a:defRPr>
            </a:lvl1pPr>
            <a:lvl2pPr lvl="1" rtl="0" algn="r">
              <a:spcBef>
                <a:spcPts val="0"/>
              </a:spcBef>
              <a:spcAft>
                <a:spcPts val="0"/>
              </a:spcAft>
              <a:buClr>
                <a:schemeClr val="accent4"/>
              </a:buClr>
              <a:buSzPts val="1800"/>
              <a:buNone/>
              <a:defRPr sz="1800">
                <a:solidFill>
                  <a:schemeClr val="accent4"/>
                </a:solidFill>
              </a:defRPr>
            </a:lvl2pPr>
            <a:lvl3pPr lvl="2" rtl="0" algn="r">
              <a:spcBef>
                <a:spcPts val="0"/>
              </a:spcBef>
              <a:spcAft>
                <a:spcPts val="0"/>
              </a:spcAft>
              <a:buClr>
                <a:schemeClr val="accent4"/>
              </a:buClr>
              <a:buSzPts val="1800"/>
              <a:buNone/>
              <a:defRPr sz="1800">
                <a:solidFill>
                  <a:schemeClr val="accent4"/>
                </a:solidFill>
              </a:defRPr>
            </a:lvl3pPr>
            <a:lvl4pPr lvl="3" rtl="0" algn="r">
              <a:spcBef>
                <a:spcPts val="0"/>
              </a:spcBef>
              <a:spcAft>
                <a:spcPts val="0"/>
              </a:spcAft>
              <a:buClr>
                <a:schemeClr val="accent4"/>
              </a:buClr>
              <a:buSzPts val="1800"/>
              <a:buNone/>
              <a:defRPr sz="1800">
                <a:solidFill>
                  <a:schemeClr val="accent4"/>
                </a:solidFill>
              </a:defRPr>
            </a:lvl4pPr>
            <a:lvl5pPr lvl="4" rtl="0" algn="r">
              <a:spcBef>
                <a:spcPts val="0"/>
              </a:spcBef>
              <a:spcAft>
                <a:spcPts val="0"/>
              </a:spcAft>
              <a:buClr>
                <a:schemeClr val="accent4"/>
              </a:buClr>
              <a:buSzPts val="1800"/>
              <a:buNone/>
              <a:defRPr sz="1800">
                <a:solidFill>
                  <a:schemeClr val="accent4"/>
                </a:solidFill>
              </a:defRPr>
            </a:lvl5pPr>
            <a:lvl6pPr lvl="5" rtl="0" algn="r">
              <a:spcBef>
                <a:spcPts val="0"/>
              </a:spcBef>
              <a:spcAft>
                <a:spcPts val="0"/>
              </a:spcAft>
              <a:buClr>
                <a:schemeClr val="accent4"/>
              </a:buClr>
              <a:buSzPts val="1800"/>
              <a:buNone/>
              <a:defRPr sz="1800">
                <a:solidFill>
                  <a:schemeClr val="accent4"/>
                </a:solidFill>
              </a:defRPr>
            </a:lvl6pPr>
            <a:lvl7pPr lvl="6" rtl="0" algn="r">
              <a:spcBef>
                <a:spcPts val="0"/>
              </a:spcBef>
              <a:spcAft>
                <a:spcPts val="0"/>
              </a:spcAft>
              <a:buClr>
                <a:schemeClr val="accent4"/>
              </a:buClr>
              <a:buSzPts val="1800"/>
              <a:buNone/>
              <a:defRPr sz="1800">
                <a:solidFill>
                  <a:schemeClr val="accent4"/>
                </a:solidFill>
              </a:defRPr>
            </a:lvl7pPr>
            <a:lvl8pPr lvl="7" rtl="0" algn="r">
              <a:spcBef>
                <a:spcPts val="0"/>
              </a:spcBef>
              <a:spcAft>
                <a:spcPts val="0"/>
              </a:spcAft>
              <a:buClr>
                <a:schemeClr val="accent4"/>
              </a:buClr>
              <a:buSzPts val="1800"/>
              <a:buNone/>
              <a:defRPr sz="1800">
                <a:solidFill>
                  <a:schemeClr val="accent4"/>
                </a:solidFill>
              </a:defRPr>
            </a:lvl8pPr>
            <a:lvl9pPr lvl="8" rtl="0" algn="r">
              <a:spcBef>
                <a:spcPts val="0"/>
              </a:spcBef>
              <a:spcAft>
                <a:spcPts val="0"/>
              </a:spcAft>
              <a:buClr>
                <a:schemeClr val="accent4"/>
              </a:buClr>
              <a:buSzPts val="1800"/>
              <a:buNone/>
              <a:defRPr sz="1800">
                <a:solidFill>
                  <a:schemeClr val="accent4"/>
                </a:solidFill>
              </a:defRPr>
            </a:lvl9pPr>
          </a:lstStyle>
          <a:p/>
        </p:txBody>
      </p:sp>
      <p:sp>
        <p:nvSpPr>
          <p:cNvPr id="687" name="Google Shape;687;p19"/>
          <p:cNvSpPr/>
          <p:nvPr/>
        </p:nvSpPr>
        <p:spPr>
          <a:xfrm rot="-620012">
            <a:off x="-161667" y="-61829"/>
            <a:ext cx="1134713" cy="258707"/>
          </a:xfrm>
          <a:custGeom>
            <a:rect b="b" l="l" r="r" t="t"/>
            <a:pathLst>
              <a:path extrusionOk="0" h="10347" w="45383">
                <a:moveTo>
                  <a:pt x="0" y="0"/>
                </a:moveTo>
                <a:cubicBezTo>
                  <a:pt x="807" y="1173"/>
                  <a:pt x="1540" y="2347"/>
                  <a:pt x="2346" y="3520"/>
                </a:cubicBezTo>
                <a:cubicBezTo>
                  <a:pt x="2860" y="4326"/>
                  <a:pt x="3373" y="5133"/>
                  <a:pt x="3923" y="5902"/>
                </a:cubicBezTo>
                <a:cubicBezTo>
                  <a:pt x="5022" y="7552"/>
                  <a:pt x="6195" y="9275"/>
                  <a:pt x="8065" y="9971"/>
                </a:cubicBezTo>
                <a:cubicBezTo>
                  <a:pt x="8872" y="10265"/>
                  <a:pt x="9727" y="10346"/>
                  <a:pt x="10588" y="10346"/>
                </a:cubicBezTo>
                <a:cubicBezTo>
                  <a:pt x="11018" y="10346"/>
                  <a:pt x="11450" y="10326"/>
                  <a:pt x="11877" y="10301"/>
                </a:cubicBezTo>
                <a:cubicBezTo>
                  <a:pt x="23022" y="9751"/>
                  <a:pt x="34202" y="9055"/>
                  <a:pt x="45346" y="8285"/>
                </a:cubicBezTo>
                <a:lnTo>
                  <a:pt x="453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19"/>
          <p:cNvSpPr/>
          <p:nvPr/>
        </p:nvSpPr>
        <p:spPr>
          <a:xfrm rot="5400000">
            <a:off x="7774242" y="580240"/>
            <a:ext cx="2127125" cy="643625"/>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19"/>
          <p:cNvSpPr/>
          <p:nvPr/>
        </p:nvSpPr>
        <p:spPr>
          <a:xfrm>
            <a:off x="8430763" y="1298087"/>
            <a:ext cx="931205" cy="667529"/>
          </a:xfrm>
          <a:custGeom>
            <a:rect b="b" l="l" r="r" t="t"/>
            <a:pathLst>
              <a:path extrusionOk="0" h="14848" w="20713">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19"/>
          <p:cNvSpPr/>
          <p:nvPr/>
        </p:nvSpPr>
        <p:spPr>
          <a:xfrm rot="-9616139">
            <a:off x="-768572" y="4307040"/>
            <a:ext cx="3158322" cy="1823038"/>
          </a:xfrm>
          <a:custGeom>
            <a:rect b="b" l="l" r="r" t="t"/>
            <a:pathLst>
              <a:path extrusionOk="0" h="34046" w="58983">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1" name="Google Shape;691;p19"/>
          <p:cNvGrpSpPr/>
          <p:nvPr/>
        </p:nvGrpSpPr>
        <p:grpSpPr>
          <a:xfrm>
            <a:off x="7694084" y="160181"/>
            <a:ext cx="1388839" cy="792050"/>
            <a:chOff x="7639134" y="208231"/>
            <a:chExt cx="1388839" cy="792050"/>
          </a:xfrm>
        </p:grpSpPr>
        <p:sp>
          <p:nvSpPr>
            <p:cNvPr id="692" name="Google Shape;692;p19"/>
            <p:cNvSpPr/>
            <p:nvPr/>
          </p:nvSpPr>
          <p:spPr>
            <a:xfrm rot="-2013558">
              <a:off x="8257676" y="694644"/>
              <a:ext cx="26665" cy="19714"/>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19"/>
            <p:cNvSpPr/>
            <p:nvPr/>
          </p:nvSpPr>
          <p:spPr>
            <a:xfrm rot="-2013558">
              <a:off x="8358740" y="657517"/>
              <a:ext cx="28971" cy="20883"/>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19"/>
            <p:cNvSpPr/>
            <p:nvPr/>
          </p:nvSpPr>
          <p:spPr>
            <a:xfrm rot="-2013558">
              <a:off x="8264563" y="609486"/>
              <a:ext cx="35954"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19"/>
            <p:cNvSpPr/>
            <p:nvPr/>
          </p:nvSpPr>
          <p:spPr>
            <a:xfrm rot="-2013558">
              <a:off x="8412225" y="428513"/>
              <a:ext cx="37091" cy="30140"/>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19"/>
            <p:cNvSpPr/>
            <p:nvPr/>
          </p:nvSpPr>
          <p:spPr>
            <a:xfrm rot="-2013558">
              <a:off x="8397634" y="581155"/>
              <a:ext cx="38260" cy="32478"/>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19"/>
            <p:cNvSpPr/>
            <p:nvPr/>
          </p:nvSpPr>
          <p:spPr>
            <a:xfrm rot="-2013558">
              <a:off x="8594460" y="688205"/>
              <a:ext cx="32447" cy="40598"/>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19"/>
            <p:cNvSpPr/>
            <p:nvPr/>
          </p:nvSpPr>
          <p:spPr>
            <a:xfrm rot="-2013558">
              <a:off x="8282328" y="513861"/>
              <a:ext cx="50992" cy="54468"/>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19"/>
            <p:cNvSpPr/>
            <p:nvPr/>
          </p:nvSpPr>
          <p:spPr>
            <a:xfrm rot="-2013558">
              <a:off x="8109849" y="437003"/>
              <a:ext cx="53299" cy="39397"/>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19"/>
            <p:cNvSpPr/>
            <p:nvPr/>
          </p:nvSpPr>
          <p:spPr>
            <a:xfrm rot="-2013558">
              <a:off x="8112629" y="318716"/>
              <a:ext cx="57943" cy="44042"/>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19"/>
            <p:cNvSpPr/>
            <p:nvPr/>
          </p:nvSpPr>
          <p:spPr>
            <a:xfrm rot="-2013558">
              <a:off x="8038518" y="550374"/>
              <a:ext cx="73013" cy="56774"/>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19"/>
            <p:cNvSpPr/>
            <p:nvPr/>
          </p:nvSpPr>
          <p:spPr>
            <a:xfrm rot="-2013558">
              <a:off x="8002005" y="383669"/>
              <a:ext cx="49855" cy="44042"/>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19"/>
            <p:cNvSpPr/>
            <p:nvPr/>
          </p:nvSpPr>
          <p:spPr>
            <a:xfrm rot="-2013558">
              <a:off x="7887429" y="398579"/>
              <a:ext cx="25528" cy="19714"/>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19"/>
            <p:cNvSpPr/>
            <p:nvPr/>
          </p:nvSpPr>
          <p:spPr>
            <a:xfrm rot="-2013558">
              <a:off x="7721058" y="271757"/>
              <a:ext cx="28971" cy="22052"/>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19"/>
            <p:cNvSpPr/>
            <p:nvPr/>
          </p:nvSpPr>
          <p:spPr>
            <a:xfrm rot="-2013558">
              <a:off x="7642456" y="213644"/>
              <a:ext cx="25528" cy="19714"/>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19"/>
            <p:cNvSpPr/>
            <p:nvPr/>
          </p:nvSpPr>
          <p:spPr>
            <a:xfrm rot="-2013558">
              <a:off x="8566318" y="513109"/>
              <a:ext cx="66062" cy="48654"/>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19"/>
            <p:cNvSpPr/>
            <p:nvPr/>
          </p:nvSpPr>
          <p:spPr>
            <a:xfrm rot="-2013558">
              <a:off x="8344163" y="805278"/>
              <a:ext cx="69538" cy="54752"/>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19"/>
            <p:cNvSpPr/>
            <p:nvPr/>
          </p:nvSpPr>
          <p:spPr>
            <a:xfrm rot="-2013558">
              <a:off x="8738623" y="784210"/>
              <a:ext cx="38260" cy="30140"/>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19"/>
            <p:cNvSpPr/>
            <p:nvPr/>
          </p:nvSpPr>
          <p:spPr>
            <a:xfrm rot="-2013558">
              <a:off x="8818415" y="867350"/>
              <a:ext cx="38260" cy="29003"/>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19"/>
            <p:cNvSpPr/>
            <p:nvPr/>
          </p:nvSpPr>
          <p:spPr>
            <a:xfrm rot="-2013558">
              <a:off x="8981063" y="960045"/>
              <a:ext cx="41735" cy="31309"/>
            </a:xfrm>
            <a:custGeom>
              <a:rect b="b" l="l" r="r" t="t"/>
              <a:pathLst>
                <a:path extrusionOk="0" h="991" w="1321">
                  <a:moveTo>
                    <a:pt x="661" y="1"/>
                  </a:moveTo>
                  <a:cubicBezTo>
                    <a:pt x="1" y="1"/>
                    <a:pt x="1" y="991"/>
                    <a:pt x="661" y="991"/>
                  </a:cubicBezTo>
                  <a:cubicBezTo>
                    <a:pt x="1320" y="991"/>
                    <a:pt x="1320" y="1"/>
                    <a:pt x="6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1" name="Google Shape;711;p19"/>
          <p:cNvGrpSpPr/>
          <p:nvPr/>
        </p:nvGrpSpPr>
        <p:grpSpPr>
          <a:xfrm>
            <a:off x="-96075" y="3558225"/>
            <a:ext cx="511994" cy="525888"/>
            <a:chOff x="-91050" y="3532775"/>
            <a:chExt cx="511994" cy="525888"/>
          </a:xfrm>
        </p:grpSpPr>
        <p:sp>
          <p:nvSpPr>
            <p:cNvPr id="712" name="Google Shape;712;p19"/>
            <p:cNvSpPr/>
            <p:nvPr/>
          </p:nvSpPr>
          <p:spPr>
            <a:xfrm>
              <a:off x="186040" y="3532775"/>
              <a:ext cx="25125" cy="18249"/>
            </a:xfrm>
            <a:custGeom>
              <a:rect b="b" l="l" r="r" t="t"/>
              <a:pathLst>
                <a:path extrusionOk="0" h="507" w="698">
                  <a:moveTo>
                    <a:pt x="265" y="1"/>
                  </a:moveTo>
                  <a:cubicBezTo>
                    <a:pt x="201" y="1"/>
                    <a:pt x="128" y="35"/>
                    <a:pt x="74" y="89"/>
                  </a:cubicBezTo>
                  <a:cubicBezTo>
                    <a:pt x="37" y="125"/>
                    <a:pt x="1" y="198"/>
                    <a:pt x="1" y="235"/>
                  </a:cubicBezTo>
                  <a:cubicBezTo>
                    <a:pt x="1" y="308"/>
                    <a:pt x="37" y="382"/>
                    <a:pt x="74" y="418"/>
                  </a:cubicBezTo>
                  <a:cubicBezTo>
                    <a:pt x="128" y="472"/>
                    <a:pt x="201" y="506"/>
                    <a:pt x="265" y="506"/>
                  </a:cubicBezTo>
                  <a:cubicBezTo>
                    <a:pt x="289" y="506"/>
                    <a:pt x="311" y="502"/>
                    <a:pt x="331" y="492"/>
                  </a:cubicBezTo>
                  <a:lnTo>
                    <a:pt x="441" y="492"/>
                  </a:lnTo>
                  <a:cubicBezTo>
                    <a:pt x="490" y="492"/>
                    <a:pt x="539" y="459"/>
                    <a:pt x="577" y="415"/>
                  </a:cubicBezTo>
                  <a:lnTo>
                    <a:pt x="577" y="415"/>
                  </a:lnTo>
                  <a:cubicBezTo>
                    <a:pt x="640" y="401"/>
                    <a:pt x="697" y="336"/>
                    <a:pt x="697" y="272"/>
                  </a:cubicBezTo>
                  <a:cubicBezTo>
                    <a:pt x="697" y="175"/>
                    <a:pt x="640" y="107"/>
                    <a:pt x="577" y="92"/>
                  </a:cubicBezTo>
                  <a:lnTo>
                    <a:pt x="577" y="92"/>
                  </a:lnTo>
                  <a:cubicBezTo>
                    <a:pt x="569" y="82"/>
                    <a:pt x="560" y="73"/>
                    <a:pt x="551" y="65"/>
                  </a:cubicBezTo>
                  <a:lnTo>
                    <a:pt x="551" y="65"/>
                  </a:lnTo>
                  <a:lnTo>
                    <a:pt x="551" y="52"/>
                  </a:lnTo>
                  <a:lnTo>
                    <a:pt x="535" y="52"/>
                  </a:lnTo>
                  <a:cubicBezTo>
                    <a:pt x="506" y="30"/>
                    <a:pt x="473" y="15"/>
                    <a:pt x="441" y="15"/>
                  </a:cubicBezTo>
                  <a:lnTo>
                    <a:pt x="331" y="15"/>
                  </a:lnTo>
                  <a:cubicBezTo>
                    <a:pt x="311" y="5"/>
                    <a:pt x="289" y="1"/>
                    <a:pt x="26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19"/>
            <p:cNvSpPr/>
            <p:nvPr/>
          </p:nvSpPr>
          <p:spPr>
            <a:xfrm>
              <a:off x="149109" y="3645476"/>
              <a:ext cx="34339" cy="26420"/>
            </a:xfrm>
            <a:custGeom>
              <a:rect b="b" l="l" r="r" t="t"/>
              <a:pathLst>
                <a:path extrusionOk="0" h="734" w="954">
                  <a:moveTo>
                    <a:pt x="477" y="0"/>
                  </a:moveTo>
                  <a:cubicBezTo>
                    <a:pt x="0" y="0"/>
                    <a:pt x="0" y="733"/>
                    <a:pt x="477" y="733"/>
                  </a:cubicBezTo>
                  <a:cubicBezTo>
                    <a:pt x="953" y="697"/>
                    <a:pt x="953" y="0"/>
                    <a:pt x="4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19"/>
            <p:cNvSpPr/>
            <p:nvPr/>
          </p:nvSpPr>
          <p:spPr>
            <a:xfrm>
              <a:off x="274444" y="3592671"/>
              <a:ext cx="37003" cy="31712"/>
            </a:xfrm>
            <a:custGeom>
              <a:rect b="b" l="l" r="r" t="t"/>
              <a:pathLst>
                <a:path extrusionOk="0" h="881" w="1028">
                  <a:moveTo>
                    <a:pt x="514" y="1"/>
                  </a:moveTo>
                  <a:cubicBezTo>
                    <a:pt x="1" y="74"/>
                    <a:pt x="1" y="807"/>
                    <a:pt x="514" y="881"/>
                  </a:cubicBezTo>
                  <a:cubicBezTo>
                    <a:pt x="1027" y="807"/>
                    <a:pt x="1027" y="74"/>
                    <a:pt x="51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19"/>
            <p:cNvSpPr/>
            <p:nvPr/>
          </p:nvSpPr>
          <p:spPr>
            <a:xfrm>
              <a:off x="263898" y="3911011"/>
              <a:ext cx="47549" cy="44562"/>
            </a:xfrm>
            <a:custGeom>
              <a:rect b="b" l="l" r="r" t="t"/>
              <a:pathLst>
                <a:path extrusionOk="0" h="1238" w="1321">
                  <a:moveTo>
                    <a:pt x="532" y="1"/>
                  </a:moveTo>
                  <a:cubicBezTo>
                    <a:pt x="404" y="1"/>
                    <a:pt x="276" y="46"/>
                    <a:pt x="184" y="138"/>
                  </a:cubicBezTo>
                  <a:cubicBezTo>
                    <a:pt x="1" y="358"/>
                    <a:pt x="1" y="651"/>
                    <a:pt x="184" y="871"/>
                  </a:cubicBezTo>
                  <a:lnTo>
                    <a:pt x="477" y="1091"/>
                  </a:lnTo>
                  <a:cubicBezTo>
                    <a:pt x="551" y="1201"/>
                    <a:pt x="660" y="1238"/>
                    <a:pt x="807" y="1238"/>
                  </a:cubicBezTo>
                  <a:cubicBezTo>
                    <a:pt x="917" y="1238"/>
                    <a:pt x="1064" y="1201"/>
                    <a:pt x="1137" y="1091"/>
                  </a:cubicBezTo>
                  <a:cubicBezTo>
                    <a:pt x="1320" y="908"/>
                    <a:pt x="1320" y="615"/>
                    <a:pt x="1137" y="431"/>
                  </a:cubicBezTo>
                  <a:cubicBezTo>
                    <a:pt x="1064" y="321"/>
                    <a:pt x="954" y="248"/>
                    <a:pt x="880" y="138"/>
                  </a:cubicBezTo>
                  <a:cubicBezTo>
                    <a:pt x="789" y="46"/>
                    <a:pt x="660" y="1"/>
                    <a:pt x="5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19"/>
            <p:cNvSpPr/>
            <p:nvPr/>
          </p:nvSpPr>
          <p:spPr>
            <a:xfrm>
              <a:off x="369471" y="3879012"/>
              <a:ext cx="51473" cy="50681"/>
            </a:xfrm>
            <a:custGeom>
              <a:rect b="b" l="l" r="r" t="t"/>
              <a:pathLst>
                <a:path extrusionOk="0" h="1408" w="1430">
                  <a:moveTo>
                    <a:pt x="550" y="1"/>
                  </a:moveTo>
                  <a:cubicBezTo>
                    <a:pt x="404" y="1"/>
                    <a:pt x="257" y="37"/>
                    <a:pt x="147" y="147"/>
                  </a:cubicBezTo>
                  <a:cubicBezTo>
                    <a:pt x="37" y="257"/>
                    <a:pt x="0" y="404"/>
                    <a:pt x="0" y="550"/>
                  </a:cubicBezTo>
                  <a:cubicBezTo>
                    <a:pt x="0" y="697"/>
                    <a:pt x="37" y="844"/>
                    <a:pt x="147" y="954"/>
                  </a:cubicBezTo>
                  <a:lnTo>
                    <a:pt x="147" y="990"/>
                  </a:lnTo>
                  <a:cubicBezTo>
                    <a:pt x="257" y="1100"/>
                    <a:pt x="404" y="1247"/>
                    <a:pt x="550" y="1320"/>
                  </a:cubicBezTo>
                  <a:cubicBezTo>
                    <a:pt x="631" y="1374"/>
                    <a:pt x="711" y="1408"/>
                    <a:pt x="806" y="1408"/>
                  </a:cubicBezTo>
                  <a:cubicBezTo>
                    <a:pt x="841" y="1408"/>
                    <a:pt x="877" y="1403"/>
                    <a:pt x="917" y="1394"/>
                  </a:cubicBezTo>
                  <a:cubicBezTo>
                    <a:pt x="1027" y="1394"/>
                    <a:pt x="1137" y="1320"/>
                    <a:pt x="1247" y="1247"/>
                  </a:cubicBezTo>
                  <a:cubicBezTo>
                    <a:pt x="1283" y="1174"/>
                    <a:pt x="1357" y="1100"/>
                    <a:pt x="1357" y="990"/>
                  </a:cubicBezTo>
                  <a:cubicBezTo>
                    <a:pt x="1430" y="844"/>
                    <a:pt x="1393" y="697"/>
                    <a:pt x="1320" y="550"/>
                  </a:cubicBezTo>
                  <a:cubicBezTo>
                    <a:pt x="1210" y="404"/>
                    <a:pt x="1100" y="257"/>
                    <a:pt x="953" y="147"/>
                  </a:cubicBezTo>
                  <a:cubicBezTo>
                    <a:pt x="843" y="37"/>
                    <a:pt x="697"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19"/>
            <p:cNvSpPr/>
            <p:nvPr/>
          </p:nvSpPr>
          <p:spPr>
            <a:xfrm>
              <a:off x="267857" y="3789276"/>
              <a:ext cx="27752" cy="37003"/>
            </a:xfrm>
            <a:custGeom>
              <a:rect b="b" l="l" r="r" t="t"/>
              <a:pathLst>
                <a:path extrusionOk="0" h="1028" w="771">
                  <a:moveTo>
                    <a:pt x="367" y="1"/>
                  </a:moveTo>
                  <a:cubicBezTo>
                    <a:pt x="147" y="1"/>
                    <a:pt x="1" y="147"/>
                    <a:pt x="1" y="404"/>
                  </a:cubicBezTo>
                  <a:lnTo>
                    <a:pt x="37" y="404"/>
                  </a:lnTo>
                  <a:lnTo>
                    <a:pt x="37" y="661"/>
                  </a:lnTo>
                  <a:cubicBezTo>
                    <a:pt x="37" y="771"/>
                    <a:pt x="74" y="844"/>
                    <a:pt x="147" y="917"/>
                  </a:cubicBezTo>
                  <a:cubicBezTo>
                    <a:pt x="221" y="991"/>
                    <a:pt x="294" y="1027"/>
                    <a:pt x="404" y="1027"/>
                  </a:cubicBezTo>
                  <a:cubicBezTo>
                    <a:pt x="624" y="1027"/>
                    <a:pt x="770" y="881"/>
                    <a:pt x="770" y="661"/>
                  </a:cubicBezTo>
                  <a:lnTo>
                    <a:pt x="770" y="404"/>
                  </a:lnTo>
                  <a:cubicBezTo>
                    <a:pt x="770" y="294"/>
                    <a:pt x="734" y="184"/>
                    <a:pt x="660" y="111"/>
                  </a:cubicBezTo>
                  <a:cubicBezTo>
                    <a:pt x="587" y="38"/>
                    <a:pt x="477" y="1"/>
                    <a:pt x="36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19"/>
            <p:cNvSpPr/>
            <p:nvPr/>
          </p:nvSpPr>
          <p:spPr>
            <a:xfrm>
              <a:off x="351798" y="4033251"/>
              <a:ext cx="42762" cy="25412"/>
            </a:xfrm>
            <a:custGeom>
              <a:rect b="b" l="l" r="r" t="t"/>
              <a:pathLst>
                <a:path extrusionOk="0" h="706" w="1188">
                  <a:moveTo>
                    <a:pt x="462" y="0"/>
                  </a:moveTo>
                  <a:cubicBezTo>
                    <a:pt x="0" y="0"/>
                    <a:pt x="0" y="706"/>
                    <a:pt x="462" y="706"/>
                  </a:cubicBezTo>
                  <a:cubicBezTo>
                    <a:pt x="483" y="706"/>
                    <a:pt x="505" y="704"/>
                    <a:pt x="528" y="701"/>
                  </a:cubicBezTo>
                  <a:lnTo>
                    <a:pt x="785" y="701"/>
                  </a:lnTo>
                  <a:cubicBezTo>
                    <a:pt x="1188" y="628"/>
                    <a:pt x="1188" y="41"/>
                    <a:pt x="785" y="5"/>
                  </a:cubicBezTo>
                  <a:lnTo>
                    <a:pt x="528" y="5"/>
                  </a:lnTo>
                  <a:cubicBezTo>
                    <a:pt x="505" y="2"/>
                    <a:pt x="483" y="0"/>
                    <a:pt x="46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19"/>
            <p:cNvSpPr/>
            <p:nvPr/>
          </p:nvSpPr>
          <p:spPr>
            <a:xfrm>
              <a:off x="22443" y="3852627"/>
              <a:ext cx="44886" cy="35671"/>
            </a:xfrm>
            <a:custGeom>
              <a:rect b="b" l="l" r="r" t="t"/>
              <a:pathLst>
                <a:path extrusionOk="0" h="991" w="1247">
                  <a:moveTo>
                    <a:pt x="513" y="0"/>
                  </a:moveTo>
                  <a:cubicBezTo>
                    <a:pt x="367" y="0"/>
                    <a:pt x="257" y="37"/>
                    <a:pt x="147" y="147"/>
                  </a:cubicBezTo>
                  <a:cubicBezTo>
                    <a:pt x="74" y="220"/>
                    <a:pt x="0" y="367"/>
                    <a:pt x="0" y="477"/>
                  </a:cubicBezTo>
                  <a:cubicBezTo>
                    <a:pt x="0" y="770"/>
                    <a:pt x="220" y="990"/>
                    <a:pt x="513" y="990"/>
                  </a:cubicBezTo>
                  <a:lnTo>
                    <a:pt x="770" y="990"/>
                  </a:lnTo>
                  <a:cubicBezTo>
                    <a:pt x="1027" y="990"/>
                    <a:pt x="1247" y="770"/>
                    <a:pt x="1247" y="514"/>
                  </a:cubicBezTo>
                  <a:cubicBezTo>
                    <a:pt x="1247" y="220"/>
                    <a:pt x="1027" y="0"/>
                    <a:pt x="77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19"/>
            <p:cNvSpPr/>
            <p:nvPr/>
          </p:nvSpPr>
          <p:spPr>
            <a:xfrm>
              <a:off x="-91050" y="3704832"/>
              <a:ext cx="30380" cy="22461"/>
            </a:xfrm>
            <a:custGeom>
              <a:rect b="b" l="l" r="r" t="t"/>
              <a:pathLst>
                <a:path extrusionOk="0" h="624" w="844">
                  <a:moveTo>
                    <a:pt x="404" y="1"/>
                  </a:moveTo>
                  <a:cubicBezTo>
                    <a:pt x="1" y="1"/>
                    <a:pt x="1" y="624"/>
                    <a:pt x="404" y="624"/>
                  </a:cubicBezTo>
                  <a:cubicBezTo>
                    <a:pt x="844" y="624"/>
                    <a:pt x="844"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1" name="Google Shape;721;p19"/>
          <p:cNvSpPr/>
          <p:nvPr/>
        </p:nvSpPr>
        <p:spPr>
          <a:xfrm rot="7712179">
            <a:off x="7427703" y="4491747"/>
            <a:ext cx="2347010" cy="346444"/>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cap="flat" cmpd="sng" w="19050">
            <a:solidFill>
              <a:schemeClr val="l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19"/>
          <p:cNvSpPr/>
          <p:nvPr/>
        </p:nvSpPr>
        <p:spPr>
          <a:xfrm rot="-8478479">
            <a:off x="6792620" y="68334"/>
            <a:ext cx="1563340" cy="1281410"/>
          </a:xfrm>
          <a:custGeom>
            <a:rect b="b" l="l" r="r" t="t"/>
            <a:pathLst>
              <a:path extrusionOk="0" h="51251" w="62527">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accent3"/>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19"/>
          <p:cNvSpPr/>
          <p:nvPr/>
        </p:nvSpPr>
        <p:spPr>
          <a:xfrm flipH="1" rot="5400000">
            <a:off x="4266403" y="3818435"/>
            <a:ext cx="1563175" cy="1281275"/>
          </a:xfrm>
          <a:custGeom>
            <a:rect b="b" l="l" r="r" t="t"/>
            <a:pathLst>
              <a:path extrusionOk="0" h="51251" w="62527">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TITLE_ONLY_1">
    <p:spTree>
      <p:nvGrpSpPr>
        <p:cNvPr id="724" name="Shape 724"/>
        <p:cNvGrpSpPr/>
        <p:nvPr/>
      </p:nvGrpSpPr>
      <p:grpSpPr>
        <a:xfrm>
          <a:off x="0" y="0"/>
          <a:ext cx="0" cy="0"/>
          <a:chOff x="0" y="0"/>
          <a:chExt cx="0" cy="0"/>
        </a:xfrm>
      </p:grpSpPr>
      <p:sp>
        <p:nvSpPr>
          <p:cNvPr id="725" name="Google Shape;725;p20"/>
          <p:cNvSpPr/>
          <p:nvPr/>
        </p:nvSpPr>
        <p:spPr>
          <a:xfrm rot="-4286076">
            <a:off x="-994068" y="3502339"/>
            <a:ext cx="2127213" cy="643652"/>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20"/>
          <p:cNvSpPr/>
          <p:nvPr/>
        </p:nvSpPr>
        <p:spPr>
          <a:xfrm rot="-5400000">
            <a:off x="-930702" y="2159364"/>
            <a:ext cx="2127125" cy="643625"/>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20"/>
          <p:cNvSpPr/>
          <p:nvPr/>
        </p:nvSpPr>
        <p:spPr>
          <a:xfrm>
            <a:off x="2631900" y="883125"/>
            <a:ext cx="6547304" cy="4796171"/>
          </a:xfrm>
          <a:custGeom>
            <a:rect b="b" l="l" r="r" t="t"/>
            <a:pathLst>
              <a:path extrusionOk="0" h="54326" w="74161">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20"/>
          <p:cNvSpPr/>
          <p:nvPr/>
        </p:nvSpPr>
        <p:spPr>
          <a:xfrm rot="284115">
            <a:off x="2167939" y="1412511"/>
            <a:ext cx="1724961" cy="1024213"/>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9" name="Google Shape;729;p20"/>
          <p:cNvGrpSpPr/>
          <p:nvPr/>
        </p:nvGrpSpPr>
        <p:grpSpPr>
          <a:xfrm rot="1521179">
            <a:off x="8482916" y="1182380"/>
            <a:ext cx="696301" cy="1016200"/>
            <a:chOff x="8379850" y="2829899"/>
            <a:chExt cx="696291" cy="1016185"/>
          </a:xfrm>
        </p:grpSpPr>
        <p:sp>
          <p:nvSpPr>
            <p:cNvPr id="730" name="Google Shape;730;p20"/>
            <p:cNvSpPr/>
            <p:nvPr/>
          </p:nvSpPr>
          <p:spPr>
            <a:xfrm rot="1098150">
              <a:off x="8979542" y="2837624"/>
              <a:ext cx="56577" cy="45770"/>
            </a:xfrm>
            <a:custGeom>
              <a:rect b="b" l="l" r="r" t="t"/>
              <a:pathLst>
                <a:path extrusionOk="0" h="1097" w="1356">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20"/>
            <p:cNvSpPr/>
            <p:nvPr/>
          </p:nvSpPr>
          <p:spPr>
            <a:xfrm rot="1098150">
              <a:off x="9012001" y="3084611"/>
              <a:ext cx="58162" cy="47439"/>
            </a:xfrm>
            <a:custGeom>
              <a:rect b="b" l="l" r="r" t="t"/>
              <a:pathLst>
                <a:path extrusionOk="0" h="1137" w="1394">
                  <a:moveTo>
                    <a:pt x="697" y="0"/>
                  </a:moveTo>
                  <a:cubicBezTo>
                    <a:pt x="0" y="73"/>
                    <a:pt x="0" y="1063"/>
                    <a:pt x="697" y="1137"/>
                  </a:cubicBezTo>
                  <a:cubicBezTo>
                    <a:pt x="1393" y="1063"/>
                    <a:pt x="1393" y="73"/>
                    <a:pt x="69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20"/>
            <p:cNvSpPr/>
            <p:nvPr/>
          </p:nvSpPr>
          <p:spPr>
            <a:xfrm rot="1098150">
              <a:off x="8763840" y="2928263"/>
              <a:ext cx="84156" cy="62752"/>
            </a:xfrm>
            <a:custGeom>
              <a:rect b="b" l="l" r="r" t="t"/>
              <a:pathLst>
                <a:path extrusionOk="0" h="1504" w="2017">
                  <a:moveTo>
                    <a:pt x="1027" y="1"/>
                  </a:moveTo>
                  <a:cubicBezTo>
                    <a:pt x="0" y="1"/>
                    <a:pt x="0" y="1504"/>
                    <a:pt x="1027" y="1504"/>
                  </a:cubicBezTo>
                  <a:cubicBezTo>
                    <a:pt x="2017" y="1504"/>
                    <a:pt x="2017" y="1"/>
                    <a:pt x="10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20"/>
            <p:cNvSpPr/>
            <p:nvPr/>
          </p:nvSpPr>
          <p:spPr>
            <a:xfrm rot="1098150">
              <a:off x="8801407" y="3201905"/>
              <a:ext cx="67341" cy="55116"/>
            </a:xfrm>
            <a:custGeom>
              <a:rect b="b" l="l" r="r" t="t"/>
              <a:pathLst>
                <a:path extrusionOk="0" h="1321" w="1614">
                  <a:moveTo>
                    <a:pt x="807" y="1"/>
                  </a:moveTo>
                  <a:cubicBezTo>
                    <a:pt x="0" y="38"/>
                    <a:pt x="0" y="1247"/>
                    <a:pt x="807" y="1321"/>
                  </a:cubicBezTo>
                  <a:cubicBezTo>
                    <a:pt x="1613" y="1247"/>
                    <a:pt x="1613" y="38"/>
                    <a:pt x="80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20"/>
            <p:cNvSpPr/>
            <p:nvPr/>
          </p:nvSpPr>
          <p:spPr>
            <a:xfrm rot="1098150">
              <a:off x="8620318" y="3212924"/>
              <a:ext cx="67300" cy="56660"/>
            </a:xfrm>
            <a:custGeom>
              <a:rect b="b" l="l" r="r" t="t"/>
              <a:pathLst>
                <a:path extrusionOk="0" h="1358" w="1613">
                  <a:moveTo>
                    <a:pt x="806" y="1"/>
                  </a:moveTo>
                  <a:cubicBezTo>
                    <a:pt x="0" y="74"/>
                    <a:pt x="0" y="1284"/>
                    <a:pt x="806" y="1357"/>
                  </a:cubicBezTo>
                  <a:cubicBezTo>
                    <a:pt x="1613" y="1284"/>
                    <a:pt x="1613" y="74"/>
                    <a:pt x="8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20"/>
            <p:cNvSpPr/>
            <p:nvPr/>
          </p:nvSpPr>
          <p:spPr>
            <a:xfrm rot="1098150">
              <a:off x="8658451" y="3359891"/>
              <a:ext cx="62752" cy="47439"/>
            </a:xfrm>
            <a:custGeom>
              <a:rect b="b" l="l" r="r" t="t"/>
              <a:pathLst>
                <a:path extrusionOk="0" h="1137" w="1504">
                  <a:moveTo>
                    <a:pt x="734" y="0"/>
                  </a:moveTo>
                  <a:cubicBezTo>
                    <a:pt x="1" y="0"/>
                    <a:pt x="1" y="1136"/>
                    <a:pt x="734" y="1136"/>
                  </a:cubicBezTo>
                  <a:cubicBezTo>
                    <a:pt x="1504" y="1136"/>
                    <a:pt x="1504" y="0"/>
                    <a:pt x="7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20"/>
            <p:cNvSpPr/>
            <p:nvPr/>
          </p:nvSpPr>
          <p:spPr>
            <a:xfrm rot="1098150">
              <a:off x="8543867" y="3485047"/>
              <a:ext cx="64254" cy="52029"/>
            </a:xfrm>
            <a:custGeom>
              <a:rect b="b" l="l" r="r" t="t"/>
              <a:pathLst>
                <a:path extrusionOk="0" h="1247" w="1540">
                  <a:moveTo>
                    <a:pt x="770" y="1"/>
                  </a:moveTo>
                  <a:cubicBezTo>
                    <a:pt x="0" y="74"/>
                    <a:pt x="0" y="1210"/>
                    <a:pt x="770" y="1247"/>
                  </a:cubicBezTo>
                  <a:cubicBezTo>
                    <a:pt x="1540" y="1210"/>
                    <a:pt x="1540" y="74"/>
                    <a:pt x="7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20"/>
            <p:cNvSpPr/>
            <p:nvPr/>
          </p:nvSpPr>
          <p:spPr>
            <a:xfrm rot="1098150">
              <a:off x="8447139" y="3632337"/>
              <a:ext cx="67341" cy="50527"/>
            </a:xfrm>
            <a:custGeom>
              <a:rect b="b" l="l" r="r" t="t"/>
              <a:pathLst>
                <a:path extrusionOk="0" h="1211" w="1614">
                  <a:moveTo>
                    <a:pt x="807" y="1"/>
                  </a:moveTo>
                  <a:cubicBezTo>
                    <a:pt x="1" y="1"/>
                    <a:pt x="1" y="1210"/>
                    <a:pt x="807" y="1210"/>
                  </a:cubicBezTo>
                  <a:cubicBezTo>
                    <a:pt x="1613" y="1210"/>
                    <a:pt x="1613" y="1"/>
                    <a:pt x="80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20"/>
            <p:cNvSpPr/>
            <p:nvPr/>
          </p:nvSpPr>
          <p:spPr>
            <a:xfrm rot="1098150">
              <a:off x="8385711" y="3789991"/>
              <a:ext cx="62752" cy="47439"/>
            </a:xfrm>
            <a:custGeom>
              <a:rect b="b" l="l" r="r" t="t"/>
              <a:pathLst>
                <a:path extrusionOk="0" h="1137" w="1504">
                  <a:moveTo>
                    <a:pt x="770" y="1"/>
                  </a:moveTo>
                  <a:cubicBezTo>
                    <a:pt x="1" y="1"/>
                    <a:pt x="1" y="1137"/>
                    <a:pt x="770" y="1137"/>
                  </a:cubicBezTo>
                  <a:cubicBezTo>
                    <a:pt x="1504" y="1137"/>
                    <a:pt x="1504" y="1"/>
                    <a:pt x="7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9" name="Google Shape;739;p20"/>
          <p:cNvGrpSpPr/>
          <p:nvPr/>
        </p:nvGrpSpPr>
        <p:grpSpPr>
          <a:xfrm rot="-9597900">
            <a:off x="8482927" y="678427"/>
            <a:ext cx="696303" cy="1016203"/>
            <a:chOff x="6988300" y="272724"/>
            <a:chExt cx="696291" cy="1016185"/>
          </a:xfrm>
        </p:grpSpPr>
        <p:sp>
          <p:nvSpPr>
            <p:cNvPr id="740" name="Google Shape;740;p20"/>
            <p:cNvSpPr/>
            <p:nvPr/>
          </p:nvSpPr>
          <p:spPr>
            <a:xfrm rot="1098150">
              <a:off x="7587992" y="280449"/>
              <a:ext cx="56577" cy="45770"/>
            </a:xfrm>
            <a:custGeom>
              <a:rect b="b" l="l" r="r" t="t"/>
              <a:pathLst>
                <a:path extrusionOk="0" h="1097" w="1356">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20"/>
            <p:cNvSpPr/>
            <p:nvPr/>
          </p:nvSpPr>
          <p:spPr>
            <a:xfrm rot="1098150">
              <a:off x="7620451" y="527436"/>
              <a:ext cx="58162" cy="47439"/>
            </a:xfrm>
            <a:custGeom>
              <a:rect b="b" l="l" r="r" t="t"/>
              <a:pathLst>
                <a:path extrusionOk="0" h="1137" w="1394">
                  <a:moveTo>
                    <a:pt x="697" y="0"/>
                  </a:moveTo>
                  <a:cubicBezTo>
                    <a:pt x="0" y="73"/>
                    <a:pt x="0" y="1063"/>
                    <a:pt x="697" y="1137"/>
                  </a:cubicBezTo>
                  <a:cubicBezTo>
                    <a:pt x="1393" y="1063"/>
                    <a:pt x="1393" y="73"/>
                    <a:pt x="6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20"/>
            <p:cNvSpPr/>
            <p:nvPr/>
          </p:nvSpPr>
          <p:spPr>
            <a:xfrm rot="1098150">
              <a:off x="7372290" y="371088"/>
              <a:ext cx="84156" cy="62752"/>
            </a:xfrm>
            <a:custGeom>
              <a:rect b="b" l="l" r="r" t="t"/>
              <a:pathLst>
                <a:path extrusionOk="0" h="1504" w="2017">
                  <a:moveTo>
                    <a:pt x="1027" y="1"/>
                  </a:moveTo>
                  <a:cubicBezTo>
                    <a:pt x="0" y="1"/>
                    <a:pt x="0" y="1504"/>
                    <a:pt x="1027" y="1504"/>
                  </a:cubicBezTo>
                  <a:cubicBezTo>
                    <a:pt x="2017" y="1504"/>
                    <a:pt x="2017" y="1"/>
                    <a:pt x="10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20"/>
            <p:cNvSpPr/>
            <p:nvPr/>
          </p:nvSpPr>
          <p:spPr>
            <a:xfrm rot="1098150">
              <a:off x="7409857" y="644730"/>
              <a:ext cx="67341" cy="55116"/>
            </a:xfrm>
            <a:custGeom>
              <a:rect b="b" l="l" r="r" t="t"/>
              <a:pathLst>
                <a:path extrusionOk="0" h="1321" w="1614">
                  <a:moveTo>
                    <a:pt x="807" y="1"/>
                  </a:moveTo>
                  <a:cubicBezTo>
                    <a:pt x="0" y="38"/>
                    <a:pt x="0" y="1247"/>
                    <a:pt x="807" y="1321"/>
                  </a:cubicBezTo>
                  <a:cubicBezTo>
                    <a:pt x="1613" y="1247"/>
                    <a:pt x="1613" y="38"/>
                    <a:pt x="8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20"/>
            <p:cNvSpPr/>
            <p:nvPr/>
          </p:nvSpPr>
          <p:spPr>
            <a:xfrm rot="1098150">
              <a:off x="7228768" y="655749"/>
              <a:ext cx="67300" cy="56660"/>
            </a:xfrm>
            <a:custGeom>
              <a:rect b="b" l="l" r="r" t="t"/>
              <a:pathLst>
                <a:path extrusionOk="0" h="1358" w="1613">
                  <a:moveTo>
                    <a:pt x="806" y="1"/>
                  </a:moveTo>
                  <a:cubicBezTo>
                    <a:pt x="0" y="74"/>
                    <a:pt x="0" y="1284"/>
                    <a:pt x="806" y="1357"/>
                  </a:cubicBezTo>
                  <a:cubicBezTo>
                    <a:pt x="1613" y="1284"/>
                    <a:pt x="1613" y="74"/>
                    <a:pt x="8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20"/>
            <p:cNvSpPr/>
            <p:nvPr/>
          </p:nvSpPr>
          <p:spPr>
            <a:xfrm rot="1098150">
              <a:off x="7266901" y="802716"/>
              <a:ext cx="62752" cy="47439"/>
            </a:xfrm>
            <a:custGeom>
              <a:rect b="b" l="l" r="r" t="t"/>
              <a:pathLst>
                <a:path extrusionOk="0" h="1137" w="1504">
                  <a:moveTo>
                    <a:pt x="734" y="0"/>
                  </a:moveTo>
                  <a:cubicBezTo>
                    <a:pt x="1" y="0"/>
                    <a:pt x="1" y="1136"/>
                    <a:pt x="734" y="1136"/>
                  </a:cubicBezTo>
                  <a:cubicBezTo>
                    <a:pt x="1504" y="1136"/>
                    <a:pt x="1504" y="0"/>
                    <a:pt x="7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20"/>
            <p:cNvSpPr/>
            <p:nvPr/>
          </p:nvSpPr>
          <p:spPr>
            <a:xfrm rot="1098150">
              <a:off x="7152317" y="927872"/>
              <a:ext cx="64254" cy="52029"/>
            </a:xfrm>
            <a:custGeom>
              <a:rect b="b" l="l" r="r" t="t"/>
              <a:pathLst>
                <a:path extrusionOk="0" h="1247" w="1540">
                  <a:moveTo>
                    <a:pt x="770" y="1"/>
                  </a:moveTo>
                  <a:cubicBezTo>
                    <a:pt x="0" y="74"/>
                    <a:pt x="0" y="1210"/>
                    <a:pt x="770" y="1247"/>
                  </a:cubicBezTo>
                  <a:cubicBezTo>
                    <a:pt x="1540" y="1210"/>
                    <a:pt x="1540" y="74"/>
                    <a:pt x="7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20"/>
            <p:cNvSpPr/>
            <p:nvPr/>
          </p:nvSpPr>
          <p:spPr>
            <a:xfrm rot="1098150">
              <a:off x="7055589" y="1075162"/>
              <a:ext cx="67341" cy="50527"/>
            </a:xfrm>
            <a:custGeom>
              <a:rect b="b" l="l" r="r" t="t"/>
              <a:pathLst>
                <a:path extrusionOk="0" h="1211" w="1614">
                  <a:moveTo>
                    <a:pt x="807" y="1"/>
                  </a:moveTo>
                  <a:cubicBezTo>
                    <a:pt x="1" y="1"/>
                    <a:pt x="1" y="1210"/>
                    <a:pt x="807" y="1210"/>
                  </a:cubicBezTo>
                  <a:cubicBezTo>
                    <a:pt x="1613" y="1210"/>
                    <a:pt x="1613" y="1"/>
                    <a:pt x="8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20"/>
            <p:cNvSpPr/>
            <p:nvPr/>
          </p:nvSpPr>
          <p:spPr>
            <a:xfrm rot="1098150">
              <a:off x="6994161" y="1232816"/>
              <a:ext cx="62752" cy="47439"/>
            </a:xfrm>
            <a:custGeom>
              <a:rect b="b" l="l" r="r" t="t"/>
              <a:pathLst>
                <a:path extrusionOk="0" h="1137" w="1504">
                  <a:moveTo>
                    <a:pt x="770" y="1"/>
                  </a:moveTo>
                  <a:cubicBezTo>
                    <a:pt x="1" y="1"/>
                    <a:pt x="1" y="1137"/>
                    <a:pt x="770" y="1137"/>
                  </a:cubicBezTo>
                  <a:cubicBezTo>
                    <a:pt x="1504" y="1137"/>
                    <a:pt x="1504" y="1"/>
                    <a:pt x="7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49" name="Google Shape;749;p20"/>
          <p:cNvSpPr/>
          <p:nvPr/>
        </p:nvSpPr>
        <p:spPr>
          <a:xfrm rot="-698959">
            <a:off x="4057974" y="658746"/>
            <a:ext cx="1169778" cy="588439"/>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20"/>
          <p:cNvSpPr txBox="1"/>
          <p:nvPr>
            <p:ph type="ctrTitle"/>
          </p:nvPr>
        </p:nvSpPr>
        <p:spPr>
          <a:xfrm>
            <a:off x="713250" y="306765"/>
            <a:ext cx="7717500" cy="9462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b="0">
                <a:solidFill>
                  <a:schemeClr val="accent3"/>
                </a:solidFill>
                <a:latin typeface="Calistoga"/>
                <a:ea typeface="Calistoga"/>
                <a:cs typeface="Calistoga"/>
                <a:sym typeface="Calistoga"/>
              </a:defRPr>
            </a:lvl1pPr>
            <a:lvl2pPr lvl="1" rtl="0" algn="r">
              <a:spcBef>
                <a:spcPts val="0"/>
              </a:spcBef>
              <a:spcAft>
                <a:spcPts val="0"/>
              </a:spcAft>
              <a:buClr>
                <a:schemeClr val="accent4"/>
              </a:buClr>
              <a:buSzPts val="1800"/>
              <a:buNone/>
              <a:defRPr sz="1800">
                <a:solidFill>
                  <a:schemeClr val="accent4"/>
                </a:solidFill>
              </a:defRPr>
            </a:lvl2pPr>
            <a:lvl3pPr lvl="2" rtl="0" algn="r">
              <a:spcBef>
                <a:spcPts val="0"/>
              </a:spcBef>
              <a:spcAft>
                <a:spcPts val="0"/>
              </a:spcAft>
              <a:buClr>
                <a:schemeClr val="accent4"/>
              </a:buClr>
              <a:buSzPts val="1800"/>
              <a:buNone/>
              <a:defRPr sz="1800">
                <a:solidFill>
                  <a:schemeClr val="accent4"/>
                </a:solidFill>
              </a:defRPr>
            </a:lvl3pPr>
            <a:lvl4pPr lvl="3" rtl="0" algn="r">
              <a:spcBef>
                <a:spcPts val="0"/>
              </a:spcBef>
              <a:spcAft>
                <a:spcPts val="0"/>
              </a:spcAft>
              <a:buClr>
                <a:schemeClr val="accent4"/>
              </a:buClr>
              <a:buSzPts val="1800"/>
              <a:buNone/>
              <a:defRPr sz="1800">
                <a:solidFill>
                  <a:schemeClr val="accent4"/>
                </a:solidFill>
              </a:defRPr>
            </a:lvl4pPr>
            <a:lvl5pPr lvl="4" rtl="0" algn="r">
              <a:spcBef>
                <a:spcPts val="0"/>
              </a:spcBef>
              <a:spcAft>
                <a:spcPts val="0"/>
              </a:spcAft>
              <a:buClr>
                <a:schemeClr val="accent4"/>
              </a:buClr>
              <a:buSzPts val="1800"/>
              <a:buNone/>
              <a:defRPr sz="1800">
                <a:solidFill>
                  <a:schemeClr val="accent4"/>
                </a:solidFill>
              </a:defRPr>
            </a:lvl5pPr>
            <a:lvl6pPr lvl="5" rtl="0" algn="r">
              <a:spcBef>
                <a:spcPts val="0"/>
              </a:spcBef>
              <a:spcAft>
                <a:spcPts val="0"/>
              </a:spcAft>
              <a:buClr>
                <a:schemeClr val="accent4"/>
              </a:buClr>
              <a:buSzPts val="1800"/>
              <a:buNone/>
              <a:defRPr sz="1800">
                <a:solidFill>
                  <a:schemeClr val="accent4"/>
                </a:solidFill>
              </a:defRPr>
            </a:lvl6pPr>
            <a:lvl7pPr lvl="6" rtl="0" algn="r">
              <a:spcBef>
                <a:spcPts val="0"/>
              </a:spcBef>
              <a:spcAft>
                <a:spcPts val="0"/>
              </a:spcAft>
              <a:buClr>
                <a:schemeClr val="accent4"/>
              </a:buClr>
              <a:buSzPts val="1800"/>
              <a:buNone/>
              <a:defRPr sz="1800">
                <a:solidFill>
                  <a:schemeClr val="accent4"/>
                </a:solidFill>
              </a:defRPr>
            </a:lvl7pPr>
            <a:lvl8pPr lvl="7" rtl="0" algn="r">
              <a:spcBef>
                <a:spcPts val="0"/>
              </a:spcBef>
              <a:spcAft>
                <a:spcPts val="0"/>
              </a:spcAft>
              <a:buClr>
                <a:schemeClr val="accent4"/>
              </a:buClr>
              <a:buSzPts val="1800"/>
              <a:buNone/>
              <a:defRPr sz="1800">
                <a:solidFill>
                  <a:schemeClr val="accent4"/>
                </a:solidFill>
              </a:defRPr>
            </a:lvl8pPr>
            <a:lvl9pPr lvl="8" rtl="0" algn="r">
              <a:spcBef>
                <a:spcPts val="0"/>
              </a:spcBef>
              <a:spcAft>
                <a:spcPts val="0"/>
              </a:spcAft>
              <a:buClr>
                <a:schemeClr val="accent4"/>
              </a:buClr>
              <a:buSzPts val="1800"/>
              <a:buNone/>
              <a:defRPr sz="1800">
                <a:solidFill>
                  <a:schemeClr val="accent4"/>
                </a:solidFill>
              </a:defRPr>
            </a:lvl9pPr>
          </a:lstStyle>
          <a:p/>
        </p:txBody>
      </p:sp>
      <p:sp>
        <p:nvSpPr>
          <p:cNvPr id="751" name="Google Shape;751;p20"/>
          <p:cNvSpPr/>
          <p:nvPr/>
        </p:nvSpPr>
        <p:spPr>
          <a:xfrm rot="-3926649">
            <a:off x="7837246" y="3525643"/>
            <a:ext cx="1563250" cy="1281336"/>
          </a:xfrm>
          <a:custGeom>
            <a:rect b="b" l="l" r="r" t="t"/>
            <a:pathLst>
              <a:path extrusionOk="0" h="51251" w="62527">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52" name="Google Shape;752;p20"/>
          <p:cNvGrpSpPr/>
          <p:nvPr/>
        </p:nvGrpSpPr>
        <p:grpSpPr>
          <a:xfrm>
            <a:off x="236975" y="3956900"/>
            <a:ext cx="745375" cy="1353225"/>
            <a:chOff x="255975" y="3937900"/>
            <a:chExt cx="745375" cy="1353225"/>
          </a:xfrm>
        </p:grpSpPr>
        <p:sp>
          <p:nvSpPr>
            <p:cNvPr id="753" name="Google Shape;753;p20"/>
            <p:cNvSpPr/>
            <p:nvPr/>
          </p:nvSpPr>
          <p:spPr>
            <a:xfrm>
              <a:off x="255975" y="3937900"/>
              <a:ext cx="392375" cy="1353225"/>
            </a:xfrm>
            <a:custGeom>
              <a:rect b="b" l="l" r="r" t="t"/>
              <a:pathLst>
                <a:path extrusionOk="0" h="54129" w="15695">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20"/>
            <p:cNvSpPr/>
            <p:nvPr/>
          </p:nvSpPr>
          <p:spPr>
            <a:xfrm>
              <a:off x="526850" y="4638950"/>
              <a:ext cx="221825" cy="150500"/>
            </a:xfrm>
            <a:custGeom>
              <a:rect b="b" l="l" r="r" t="t"/>
              <a:pathLst>
                <a:path extrusionOk="0" h="6020" w="8873">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20"/>
            <p:cNvSpPr/>
            <p:nvPr/>
          </p:nvSpPr>
          <p:spPr>
            <a:xfrm>
              <a:off x="468725" y="4458425"/>
              <a:ext cx="94175" cy="404475"/>
            </a:xfrm>
            <a:custGeom>
              <a:rect b="b" l="l" r="r" t="t"/>
              <a:pathLst>
                <a:path extrusionOk="0" h="16179" w="3767">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20"/>
            <p:cNvSpPr/>
            <p:nvPr/>
          </p:nvSpPr>
          <p:spPr>
            <a:xfrm>
              <a:off x="433950" y="4764225"/>
              <a:ext cx="278775" cy="191100"/>
            </a:xfrm>
            <a:custGeom>
              <a:rect b="b" l="l" r="r" t="t"/>
              <a:pathLst>
                <a:path extrusionOk="0" h="7644" w="11151">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20"/>
            <p:cNvSpPr/>
            <p:nvPr/>
          </p:nvSpPr>
          <p:spPr>
            <a:xfrm>
              <a:off x="591325" y="4158825"/>
              <a:ext cx="410025" cy="513450"/>
            </a:xfrm>
            <a:custGeom>
              <a:rect b="b" l="l" r="r" t="t"/>
              <a:pathLst>
                <a:path extrusionOk="0" h="20538" w="16401">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8" name="Google Shape;758;p20"/>
          <p:cNvSpPr/>
          <p:nvPr/>
        </p:nvSpPr>
        <p:spPr>
          <a:xfrm rot="-5400000">
            <a:off x="-1374796" y="561882"/>
            <a:ext cx="3268289" cy="1145597"/>
          </a:xfrm>
          <a:custGeom>
            <a:rect b="b" l="l" r="r" t="t"/>
            <a:pathLst>
              <a:path extrusionOk="0" h="62210" w="85084">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65" name="Shape 65"/>
        <p:cNvGrpSpPr/>
        <p:nvPr/>
      </p:nvGrpSpPr>
      <p:grpSpPr>
        <a:xfrm>
          <a:off x="0" y="0"/>
          <a:ext cx="0" cy="0"/>
          <a:chOff x="0" y="0"/>
          <a:chExt cx="0" cy="0"/>
        </a:xfrm>
      </p:grpSpPr>
      <p:sp>
        <p:nvSpPr>
          <p:cNvPr id="66" name="Google Shape;66;p3"/>
          <p:cNvSpPr/>
          <p:nvPr/>
        </p:nvSpPr>
        <p:spPr>
          <a:xfrm flipH="1" rot="-3113637">
            <a:off x="-1478435" y="1539676"/>
            <a:ext cx="2701620" cy="2155606"/>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3"/>
          <p:cNvSpPr/>
          <p:nvPr/>
        </p:nvSpPr>
        <p:spPr>
          <a:xfrm rot="-9522620">
            <a:off x="6966042" y="2854761"/>
            <a:ext cx="2347159" cy="346466"/>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cap="flat" cmpd="sng" w="19050">
            <a:solidFill>
              <a:schemeClr val="accen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3"/>
          <p:cNvSpPr/>
          <p:nvPr/>
        </p:nvSpPr>
        <p:spPr>
          <a:xfrm flipH="1" rot="-7300685">
            <a:off x="1803334" y="326595"/>
            <a:ext cx="5077909" cy="5275099"/>
          </a:xfrm>
          <a:custGeom>
            <a:rect b="b" l="l" r="r" t="t"/>
            <a:pathLst>
              <a:path extrusionOk="0" h="54326" w="74161">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rot="-1106640">
            <a:off x="1355362" y="3829880"/>
            <a:ext cx="1563285" cy="1281365"/>
          </a:xfrm>
          <a:custGeom>
            <a:rect b="b" l="l" r="r" t="t"/>
            <a:pathLst>
              <a:path extrusionOk="0" h="51251" w="62527">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txBox="1"/>
          <p:nvPr>
            <p:ph type="title"/>
          </p:nvPr>
        </p:nvSpPr>
        <p:spPr>
          <a:xfrm>
            <a:off x="4009650" y="1895550"/>
            <a:ext cx="2888700" cy="5604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4000"/>
              <a:buNone/>
              <a:defRPr sz="4000">
                <a:solidFill>
                  <a:schemeClr val="dk2"/>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p:txBody>
      </p:sp>
      <p:sp>
        <p:nvSpPr>
          <p:cNvPr id="71" name="Google Shape;71;p3"/>
          <p:cNvSpPr txBox="1"/>
          <p:nvPr>
            <p:ph hasCustomPrompt="1" idx="2" type="title"/>
          </p:nvPr>
        </p:nvSpPr>
        <p:spPr>
          <a:xfrm>
            <a:off x="2245650" y="1895550"/>
            <a:ext cx="1668000" cy="1352400"/>
          </a:xfrm>
          <a:prstGeom prst="rect">
            <a:avLst/>
          </a:prstGeom>
        </p:spPr>
        <p:txBody>
          <a:bodyPr anchorCtr="0" anchor="t" bIns="91425" lIns="91425" spcFirstLastPara="1" rIns="91425" wrap="square" tIns="91425">
            <a:noAutofit/>
          </a:bodyPr>
          <a:lstStyle>
            <a:lvl1pPr lvl="0" rtl="0" algn="r">
              <a:lnSpc>
                <a:spcPct val="115000"/>
              </a:lnSpc>
              <a:spcBef>
                <a:spcPts val="0"/>
              </a:spcBef>
              <a:spcAft>
                <a:spcPts val="0"/>
              </a:spcAft>
              <a:buSzPts val="12000"/>
              <a:buNone/>
              <a:defRPr sz="9000">
                <a:solidFill>
                  <a:schemeClr val="l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72" name="Google Shape;72;p3"/>
          <p:cNvSpPr txBox="1"/>
          <p:nvPr>
            <p:ph idx="1" type="subTitle"/>
          </p:nvPr>
        </p:nvSpPr>
        <p:spPr>
          <a:xfrm>
            <a:off x="4009650" y="2563050"/>
            <a:ext cx="2888700" cy="6849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a:solidFill>
                  <a:schemeClr val="lt2"/>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73" name="Google Shape;73;p3"/>
          <p:cNvSpPr/>
          <p:nvPr/>
        </p:nvSpPr>
        <p:spPr>
          <a:xfrm rot="5622700">
            <a:off x="-487869" y="416360"/>
            <a:ext cx="2269012" cy="1347170"/>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 name="Google Shape;74;p3"/>
          <p:cNvGrpSpPr/>
          <p:nvPr/>
        </p:nvGrpSpPr>
        <p:grpSpPr>
          <a:xfrm rot="10800000">
            <a:off x="8074932" y="3436057"/>
            <a:ext cx="1375281" cy="1198328"/>
            <a:chOff x="2519199" y="-2954641"/>
            <a:chExt cx="1375144" cy="1198208"/>
          </a:xfrm>
        </p:grpSpPr>
        <p:sp>
          <p:nvSpPr>
            <p:cNvPr id="75" name="Google Shape;75;p3"/>
            <p:cNvSpPr/>
            <p:nvPr/>
          </p:nvSpPr>
          <p:spPr>
            <a:xfrm rot="7125379">
              <a:off x="3010578" y="-3133758"/>
              <a:ext cx="392387" cy="1353266"/>
            </a:xfrm>
            <a:custGeom>
              <a:rect b="b" l="l" r="r" t="t"/>
              <a:pathLst>
                <a:path extrusionOk="0" h="54129" w="15695">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3"/>
            <p:cNvSpPr/>
            <p:nvPr/>
          </p:nvSpPr>
          <p:spPr>
            <a:xfrm rot="7125379">
              <a:off x="3065331" y="-2301854"/>
              <a:ext cx="105753" cy="68827"/>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3"/>
            <p:cNvSpPr/>
            <p:nvPr/>
          </p:nvSpPr>
          <p:spPr>
            <a:xfrm rot="7125379">
              <a:off x="2919191" y="-2417630"/>
              <a:ext cx="221832" cy="150505"/>
            </a:xfrm>
            <a:custGeom>
              <a:rect b="b" l="l" r="r" t="t"/>
              <a:pathLst>
                <a:path extrusionOk="0" h="6020" w="8873">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rot="7125379">
              <a:off x="3088618" y="-2625776"/>
              <a:ext cx="94178" cy="404487"/>
            </a:xfrm>
            <a:custGeom>
              <a:rect b="b" l="l" r="r" t="t"/>
              <a:pathLst>
                <a:path extrusionOk="0" h="16179" w="3767">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rot="7125379">
              <a:off x="2794089" y="-2564445"/>
              <a:ext cx="278783" cy="191106"/>
            </a:xfrm>
            <a:custGeom>
              <a:rect b="b" l="l" r="r" t="t"/>
              <a:pathLst>
                <a:path extrusionOk="0" h="7644" w="11151">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rot="7125379">
              <a:off x="3010608" y="-2316410"/>
              <a:ext cx="410037" cy="513465"/>
            </a:xfrm>
            <a:custGeom>
              <a:rect b="b" l="l" r="r" t="t"/>
              <a:pathLst>
                <a:path extrusionOk="0" h="20538" w="16401">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rot="7125379">
              <a:off x="3065331" y="-2301854"/>
              <a:ext cx="105753" cy="68827"/>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 name="Google Shape;82;p3"/>
          <p:cNvSpPr/>
          <p:nvPr/>
        </p:nvSpPr>
        <p:spPr>
          <a:xfrm rot="899960">
            <a:off x="7499293" y="-496170"/>
            <a:ext cx="2127036" cy="1697149"/>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3"/>
          <p:cNvSpPr/>
          <p:nvPr/>
        </p:nvSpPr>
        <p:spPr>
          <a:xfrm flipH="1" rot="-6147797">
            <a:off x="4455422" y="2636327"/>
            <a:ext cx="3235315" cy="3460143"/>
          </a:xfrm>
          <a:custGeom>
            <a:rect b="b" l="l" r="r" t="t"/>
            <a:pathLst>
              <a:path extrusionOk="0" h="54326" w="74161">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4" name="Google Shape;84;p3"/>
          <p:cNvGrpSpPr/>
          <p:nvPr/>
        </p:nvGrpSpPr>
        <p:grpSpPr>
          <a:xfrm>
            <a:off x="7094922" y="3061499"/>
            <a:ext cx="741626" cy="1195489"/>
            <a:chOff x="1790072" y="5162724"/>
            <a:chExt cx="741626" cy="1195489"/>
          </a:xfrm>
        </p:grpSpPr>
        <p:sp>
          <p:nvSpPr>
            <p:cNvPr id="85" name="Google Shape;85;p3"/>
            <p:cNvSpPr/>
            <p:nvPr/>
          </p:nvSpPr>
          <p:spPr>
            <a:xfrm rot="3521228">
              <a:off x="1998516" y="5765334"/>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3"/>
            <p:cNvSpPr/>
            <p:nvPr/>
          </p:nvSpPr>
          <p:spPr>
            <a:xfrm rot="3521228">
              <a:off x="2029866" y="5868321"/>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3"/>
            <p:cNvSpPr/>
            <p:nvPr/>
          </p:nvSpPr>
          <p:spPr>
            <a:xfrm rot="3521228">
              <a:off x="2072340" y="5773779"/>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3"/>
            <p:cNvSpPr/>
            <p:nvPr/>
          </p:nvSpPr>
          <p:spPr>
            <a:xfrm rot="3521228">
              <a:off x="2247752" y="592999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3"/>
            <p:cNvSpPr/>
            <p:nvPr/>
          </p:nvSpPr>
          <p:spPr>
            <a:xfrm rot="3521228">
              <a:off x="2094024" y="5908799"/>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3"/>
            <p:cNvSpPr/>
            <p:nvPr/>
          </p:nvSpPr>
          <p:spPr>
            <a:xfrm rot="3521228">
              <a:off x="1978297" y="609414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3"/>
            <p:cNvSpPr/>
            <p:nvPr/>
          </p:nvSpPr>
          <p:spPr>
            <a:xfrm rot="3521228">
              <a:off x="2148189" y="5791157"/>
              <a:ext cx="50993"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3"/>
            <p:cNvSpPr/>
            <p:nvPr/>
          </p:nvSpPr>
          <p:spPr>
            <a:xfrm rot="3521228">
              <a:off x="2238086" y="563081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
            <p:cNvSpPr/>
            <p:nvPr/>
          </p:nvSpPr>
          <p:spPr>
            <a:xfrm rot="3521228">
              <a:off x="2351440" y="5638137"/>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
            <p:cNvSpPr/>
            <p:nvPr/>
          </p:nvSpPr>
          <p:spPr>
            <a:xfrm rot="3521228">
              <a:off x="2108677" y="5555906"/>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
            <p:cNvSpPr/>
            <p:nvPr/>
          </p:nvSpPr>
          <p:spPr>
            <a:xfrm rot="3521228">
              <a:off x="2295081" y="5521008"/>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3"/>
            <p:cNvSpPr/>
            <p:nvPr/>
          </p:nvSpPr>
          <p:spPr>
            <a:xfrm rot="3521228">
              <a:off x="2309473" y="5406422"/>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
            <p:cNvSpPr/>
            <p:nvPr/>
          </p:nvSpPr>
          <p:spPr>
            <a:xfrm rot="3521228">
              <a:off x="2439769" y="5245661"/>
              <a:ext cx="28972" cy="22053"/>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
            <p:cNvSpPr/>
            <p:nvPr/>
          </p:nvSpPr>
          <p:spPr>
            <a:xfrm rot="3521228">
              <a:off x="2503878" y="5168894"/>
              <a:ext cx="25528" cy="19715"/>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
            <p:cNvSpPr/>
            <p:nvPr/>
          </p:nvSpPr>
          <p:spPr>
            <a:xfrm rot="3521228">
              <a:off x="2132870" y="6085508"/>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3"/>
            <p:cNvSpPr/>
            <p:nvPr/>
          </p:nvSpPr>
          <p:spPr>
            <a:xfrm rot="3521228">
              <a:off x="1844791" y="5850627"/>
              <a:ext cx="69539"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
            <p:cNvSpPr/>
            <p:nvPr/>
          </p:nvSpPr>
          <p:spPr>
            <a:xfrm rot="3521228">
              <a:off x="1878913" y="6242771"/>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
            <p:cNvSpPr/>
            <p:nvPr/>
          </p:nvSpPr>
          <p:spPr>
            <a:xfrm rot="3521228">
              <a:off x="1793274" y="6319830"/>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3"/>
          <p:cNvSpPr/>
          <p:nvPr/>
        </p:nvSpPr>
        <p:spPr>
          <a:xfrm flipH="1">
            <a:off x="4166863" y="4298200"/>
            <a:ext cx="5129137" cy="845395"/>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04" name="Google Shape;104;p3"/>
          <p:cNvSpPr/>
          <p:nvPr/>
        </p:nvSpPr>
        <p:spPr>
          <a:xfrm flipH="1" rot="10800000">
            <a:off x="3529065" y="4102018"/>
            <a:ext cx="2701630" cy="2155614"/>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6">
  <p:cSld name="CUSTOM_14_1_2_2">
    <p:spTree>
      <p:nvGrpSpPr>
        <p:cNvPr id="759" name="Shape 759"/>
        <p:cNvGrpSpPr/>
        <p:nvPr/>
      </p:nvGrpSpPr>
      <p:grpSpPr>
        <a:xfrm>
          <a:off x="0" y="0"/>
          <a:ext cx="0" cy="0"/>
          <a:chOff x="0" y="0"/>
          <a:chExt cx="0" cy="0"/>
        </a:xfrm>
      </p:grpSpPr>
      <p:sp>
        <p:nvSpPr>
          <p:cNvPr id="760" name="Google Shape;760;p21"/>
          <p:cNvSpPr/>
          <p:nvPr/>
        </p:nvSpPr>
        <p:spPr>
          <a:xfrm>
            <a:off x="-73375" y="4232076"/>
            <a:ext cx="5698142" cy="1223227"/>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21"/>
          <p:cNvSpPr/>
          <p:nvPr/>
        </p:nvSpPr>
        <p:spPr>
          <a:xfrm rot="-507867">
            <a:off x="841766" y="4705569"/>
            <a:ext cx="4789060" cy="986301"/>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21"/>
          <p:cNvSpPr txBox="1"/>
          <p:nvPr>
            <p:ph type="ctrTitle"/>
          </p:nvPr>
        </p:nvSpPr>
        <p:spPr>
          <a:xfrm>
            <a:off x="713250" y="420970"/>
            <a:ext cx="7717500" cy="5760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b="0">
                <a:solidFill>
                  <a:schemeClr val="accent3"/>
                </a:solidFill>
                <a:latin typeface="Calistoga"/>
                <a:ea typeface="Calistoga"/>
                <a:cs typeface="Calistoga"/>
                <a:sym typeface="Calistoga"/>
              </a:defRPr>
            </a:lvl1pPr>
            <a:lvl2pPr lvl="1" rtl="0" algn="r">
              <a:spcBef>
                <a:spcPts val="0"/>
              </a:spcBef>
              <a:spcAft>
                <a:spcPts val="0"/>
              </a:spcAft>
              <a:buClr>
                <a:schemeClr val="accent4"/>
              </a:buClr>
              <a:buSzPts val="1800"/>
              <a:buNone/>
              <a:defRPr sz="1800">
                <a:solidFill>
                  <a:schemeClr val="accent4"/>
                </a:solidFill>
              </a:defRPr>
            </a:lvl2pPr>
            <a:lvl3pPr lvl="2" rtl="0" algn="r">
              <a:spcBef>
                <a:spcPts val="0"/>
              </a:spcBef>
              <a:spcAft>
                <a:spcPts val="0"/>
              </a:spcAft>
              <a:buClr>
                <a:schemeClr val="accent4"/>
              </a:buClr>
              <a:buSzPts val="1800"/>
              <a:buNone/>
              <a:defRPr sz="1800">
                <a:solidFill>
                  <a:schemeClr val="accent4"/>
                </a:solidFill>
              </a:defRPr>
            </a:lvl3pPr>
            <a:lvl4pPr lvl="3" rtl="0" algn="r">
              <a:spcBef>
                <a:spcPts val="0"/>
              </a:spcBef>
              <a:spcAft>
                <a:spcPts val="0"/>
              </a:spcAft>
              <a:buClr>
                <a:schemeClr val="accent4"/>
              </a:buClr>
              <a:buSzPts val="1800"/>
              <a:buNone/>
              <a:defRPr sz="1800">
                <a:solidFill>
                  <a:schemeClr val="accent4"/>
                </a:solidFill>
              </a:defRPr>
            </a:lvl4pPr>
            <a:lvl5pPr lvl="4" rtl="0" algn="r">
              <a:spcBef>
                <a:spcPts val="0"/>
              </a:spcBef>
              <a:spcAft>
                <a:spcPts val="0"/>
              </a:spcAft>
              <a:buClr>
                <a:schemeClr val="accent4"/>
              </a:buClr>
              <a:buSzPts val="1800"/>
              <a:buNone/>
              <a:defRPr sz="1800">
                <a:solidFill>
                  <a:schemeClr val="accent4"/>
                </a:solidFill>
              </a:defRPr>
            </a:lvl5pPr>
            <a:lvl6pPr lvl="5" rtl="0" algn="r">
              <a:spcBef>
                <a:spcPts val="0"/>
              </a:spcBef>
              <a:spcAft>
                <a:spcPts val="0"/>
              </a:spcAft>
              <a:buClr>
                <a:schemeClr val="accent4"/>
              </a:buClr>
              <a:buSzPts val="1800"/>
              <a:buNone/>
              <a:defRPr sz="1800">
                <a:solidFill>
                  <a:schemeClr val="accent4"/>
                </a:solidFill>
              </a:defRPr>
            </a:lvl6pPr>
            <a:lvl7pPr lvl="6" rtl="0" algn="r">
              <a:spcBef>
                <a:spcPts val="0"/>
              </a:spcBef>
              <a:spcAft>
                <a:spcPts val="0"/>
              </a:spcAft>
              <a:buClr>
                <a:schemeClr val="accent4"/>
              </a:buClr>
              <a:buSzPts val="1800"/>
              <a:buNone/>
              <a:defRPr sz="1800">
                <a:solidFill>
                  <a:schemeClr val="accent4"/>
                </a:solidFill>
              </a:defRPr>
            </a:lvl7pPr>
            <a:lvl8pPr lvl="7" rtl="0" algn="r">
              <a:spcBef>
                <a:spcPts val="0"/>
              </a:spcBef>
              <a:spcAft>
                <a:spcPts val="0"/>
              </a:spcAft>
              <a:buClr>
                <a:schemeClr val="accent4"/>
              </a:buClr>
              <a:buSzPts val="1800"/>
              <a:buNone/>
              <a:defRPr sz="1800">
                <a:solidFill>
                  <a:schemeClr val="accent4"/>
                </a:solidFill>
              </a:defRPr>
            </a:lvl8pPr>
            <a:lvl9pPr lvl="8" rtl="0" algn="r">
              <a:spcBef>
                <a:spcPts val="0"/>
              </a:spcBef>
              <a:spcAft>
                <a:spcPts val="0"/>
              </a:spcAft>
              <a:buClr>
                <a:schemeClr val="accent4"/>
              </a:buClr>
              <a:buSzPts val="1800"/>
              <a:buNone/>
              <a:defRPr sz="1800">
                <a:solidFill>
                  <a:schemeClr val="accent4"/>
                </a:solidFill>
              </a:defRPr>
            </a:lvl9pPr>
          </a:lstStyle>
          <a:p/>
        </p:txBody>
      </p:sp>
      <p:sp>
        <p:nvSpPr>
          <p:cNvPr id="763" name="Google Shape;763;p21"/>
          <p:cNvSpPr/>
          <p:nvPr/>
        </p:nvSpPr>
        <p:spPr>
          <a:xfrm rot="1611949">
            <a:off x="7293503" y="100837"/>
            <a:ext cx="2274542" cy="1358067"/>
          </a:xfrm>
          <a:custGeom>
            <a:rect b="b" l="l" r="r" t="t"/>
            <a:pathLst>
              <a:path extrusionOk="0" h="54326" w="74161">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64" name="Google Shape;764;p21"/>
          <p:cNvGrpSpPr/>
          <p:nvPr/>
        </p:nvGrpSpPr>
        <p:grpSpPr>
          <a:xfrm>
            <a:off x="7705016" y="792509"/>
            <a:ext cx="1379824" cy="774177"/>
            <a:chOff x="7705016" y="792509"/>
            <a:chExt cx="1379824" cy="774177"/>
          </a:xfrm>
        </p:grpSpPr>
        <p:sp>
          <p:nvSpPr>
            <p:cNvPr id="765" name="Google Shape;765;p21"/>
            <p:cNvSpPr/>
            <p:nvPr/>
          </p:nvSpPr>
          <p:spPr>
            <a:xfrm rot="5315393">
              <a:off x="8326412" y="1061057"/>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21"/>
            <p:cNvSpPr/>
            <p:nvPr/>
          </p:nvSpPr>
          <p:spPr>
            <a:xfrm rot="5315393">
              <a:off x="8301804" y="1166461"/>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21"/>
            <p:cNvSpPr/>
            <p:nvPr/>
          </p:nvSpPr>
          <p:spPr>
            <a:xfrm rot="5315393">
              <a:off x="8382501" y="1106673"/>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21"/>
            <p:cNvSpPr/>
            <p:nvPr/>
          </p:nvSpPr>
          <p:spPr>
            <a:xfrm rot="5315393">
              <a:off x="8457092" y="1329953"/>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21"/>
            <p:cNvSpPr/>
            <p:nvPr/>
          </p:nvSpPr>
          <p:spPr>
            <a:xfrm rot="5315393">
              <a:off x="8333735" y="1235076"/>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21"/>
            <p:cNvSpPr/>
            <p:nvPr/>
          </p:nvSpPr>
          <p:spPr>
            <a:xfrm rot="5315393">
              <a:off x="8139378" y="1336074"/>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21"/>
            <p:cNvSpPr/>
            <p:nvPr/>
          </p:nvSpPr>
          <p:spPr>
            <a:xfrm rot="5315393">
              <a:off x="8433006" y="1161806"/>
              <a:ext cx="50994"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21"/>
            <p:cNvSpPr/>
            <p:nvPr/>
          </p:nvSpPr>
          <p:spPr>
            <a:xfrm rot="5315393">
              <a:off x="8594474" y="1069195"/>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21"/>
            <p:cNvSpPr/>
            <p:nvPr/>
          </p:nvSpPr>
          <p:spPr>
            <a:xfrm rot="5315393">
              <a:off x="8687619" y="1132903"/>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21"/>
            <p:cNvSpPr/>
            <p:nvPr/>
          </p:nvSpPr>
          <p:spPr>
            <a:xfrm rot="5315393">
              <a:off x="8513987" y="943508"/>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21"/>
            <p:cNvSpPr/>
            <p:nvPr/>
          </p:nvSpPr>
          <p:spPr>
            <a:xfrm rot="5315393">
              <a:off x="8697690" y="1001254"/>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21"/>
            <p:cNvSpPr/>
            <p:nvPr/>
          </p:nvSpPr>
          <p:spPr>
            <a:xfrm rot="5315393">
              <a:off x="8774972" y="904651"/>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21"/>
            <p:cNvSpPr/>
            <p:nvPr/>
          </p:nvSpPr>
          <p:spPr>
            <a:xfrm rot="5315393">
              <a:off x="8967251" y="830946"/>
              <a:ext cx="28972" cy="22053"/>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21"/>
            <p:cNvSpPr/>
            <p:nvPr/>
          </p:nvSpPr>
          <p:spPr>
            <a:xfrm rot="5315393">
              <a:off x="9061908" y="795654"/>
              <a:ext cx="25528" cy="19715"/>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21"/>
            <p:cNvSpPr/>
            <p:nvPr/>
          </p:nvSpPr>
          <p:spPr>
            <a:xfrm rot="5315393">
              <a:off x="8273437" y="1413481"/>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21"/>
            <p:cNvSpPr/>
            <p:nvPr/>
          </p:nvSpPr>
          <p:spPr>
            <a:xfrm rot="5315393">
              <a:off x="8139044" y="1066718"/>
              <a:ext cx="69540"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21"/>
            <p:cNvSpPr/>
            <p:nvPr/>
          </p:nvSpPr>
          <p:spPr>
            <a:xfrm rot="5315393">
              <a:off x="7981353" y="1417514"/>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21"/>
            <p:cNvSpPr/>
            <p:nvPr/>
          </p:nvSpPr>
          <p:spPr>
            <a:xfrm rot="5315393">
              <a:off x="7868983" y="1441700"/>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21"/>
            <p:cNvSpPr/>
            <p:nvPr/>
          </p:nvSpPr>
          <p:spPr>
            <a:xfrm rot="5315393">
              <a:off x="7700312" y="1529784"/>
              <a:ext cx="41736" cy="31310"/>
            </a:xfrm>
            <a:custGeom>
              <a:rect b="b" l="l" r="r" t="t"/>
              <a:pathLst>
                <a:path extrusionOk="0" h="991" w="1321">
                  <a:moveTo>
                    <a:pt x="661" y="1"/>
                  </a:moveTo>
                  <a:cubicBezTo>
                    <a:pt x="1" y="1"/>
                    <a:pt x="1" y="991"/>
                    <a:pt x="661" y="991"/>
                  </a:cubicBezTo>
                  <a:cubicBezTo>
                    <a:pt x="1320" y="991"/>
                    <a:pt x="1320" y="1"/>
                    <a:pt x="6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4" name="Google Shape;784;p21"/>
          <p:cNvSpPr/>
          <p:nvPr/>
        </p:nvSpPr>
        <p:spPr>
          <a:xfrm rot="-6997979">
            <a:off x="7816904" y="4274802"/>
            <a:ext cx="1544473" cy="776923"/>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21"/>
          <p:cNvSpPr/>
          <p:nvPr/>
        </p:nvSpPr>
        <p:spPr>
          <a:xfrm rot="7219114">
            <a:off x="5086916" y="4224619"/>
            <a:ext cx="1722551" cy="994286"/>
          </a:xfrm>
          <a:custGeom>
            <a:rect b="b" l="l" r="r" t="t"/>
            <a:pathLst>
              <a:path extrusionOk="0" h="34046" w="58983">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6" name="Google Shape;786;p21"/>
          <p:cNvGrpSpPr/>
          <p:nvPr/>
        </p:nvGrpSpPr>
        <p:grpSpPr>
          <a:xfrm>
            <a:off x="6047340" y="4370108"/>
            <a:ext cx="509469" cy="1115124"/>
            <a:chOff x="6047340" y="4370108"/>
            <a:chExt cx="509469" cy="1115124"/>
          </a:xfrm>
        </p:grpSpPr>
        <p:sp>
          <p:nvSpPr>
            <p:cNvPr id="787" name="Google Shape;787;p21"/>
            <p:cNvSpPr/>
            <p:nvPr/>
          </p:nvSpPr>
          <p:spPr>
            <a:xfrm rot="300718">
              <a:off x="6408140" y="4372492"/>
              <a:ext cx="56575" cy="45769"/>
            </a:xfrm>
            <a:custGeom>
              <a:rect b="b" l="l" r="r" t="t"/>
              <a:pathLst>
                <a:path extrusionOk="0" h="1097" w="1356">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21"/>
            <p:cNvSpPr/>
            <p:nvPr/>
          </p:nvSpPr>
          <p:spPr>
            <a:xfrm rot="300718">
              <a:off x="6496687" y="4605195"/>
              <a:ext cx="58161" cy="47438"/>
            </a:xfrm>
            <a:custGeom>
              <a:rect b="b" l="l" r="r" t="t"/>
              <a:pathLst>
                <a:path extrusionOk="0" h="1137" w="1394">
                  <a:moveTo>
                    <a:pt x="697" y="0"/>
                  </a:moveTo>
                  <a:cubicBezTo>
                    <a:pt x="0" y="73"/>
                    <a:pt x="0" y="1063"/>
                    <a:pt x="697" y="1137"/>
                  </a:cubicBezTo>
                  <a:cubicBezTo>
                    <a:pt x="1393" y="1063"/>
                    <a:pt x="1393" y="73"/>
                    <a:pt x="6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21"/>
            <p:cNvSpPr/>
            <p:nvPr/>
          </p:nvSpPr>
          <p:spPr>
            <a:xfrm rot="300718">
              <a:off x="6220638" y="4506898"/>
              <a:ext cx="84153" cy="62750"/>
            </a:xfrm>
            <a:custGeom>
              <a:rect b="b" l="l" r="r" t="t"/>
              <a:pathLst>
                <a:path extrusionOk="0" h="1504" w="2017">
                  <a:moveTo>
                    <a:pt x="1027" y="1"/>
                  </a:moveTo>
                  <a:cubicBezTo>
                    <a:pt x="0" y="1"/>
                    <a:pt x="0" y="1504"/>
                    <a:pt x="1027" y="1504"/>
                  </a:cubicBezTo>
                  <a:cubicBezTo>
                    <a:pt x="2017" y="1504"/>
                    <a:pt x="2017" y="1"/>
                    <a:pt x="10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21"/>
            <p:cNvSpPr/>
            <p:nvPr/>
          </p:nvSpPr>
          <p:spPr>
            <a:xfrm rot="300718">
              <a:off x="6319461" y="4766607"/>
              <a:ext cx="67339" cy="55115"/>
            </a:xfrm>
            <a:custGeom>
              <a:rect b="b" l="l" r="r" t="t"/>
              <a:pathLst>
                <a:path extrusionOk="0" h="1321" w="1614">
                  <a:moveTo>
                    <a:pt x="807" y="1"/>
                  </a:moveTo>
                  <a:cubicBezTo>
                    <a:pt x="0" y="38"/>
                    <a:pt x="0" y="1247"/>
                    <a:pt x="807" y="1321"/>
                  </a:cubicBezTo>
                  <a:cubicBezTo>
                    <a:pt x="1613" y="1247"/>
                    <a:pt x="1613" y="38"/>
                    <a:pt x="8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21"/>
            <p:cNvSpPr/>
            <p:nvPr/>
          </p:nvSpPr>
          <p:spPr>
            <a:xfrm rot="300718">
              <a:off x="6145935" y="4818950"/>
              <a:ext cx="67298" cy="56659"/>
            </a:xfrm>
            <a:custGeom>
              <a:rect b="b" l="l" r="r" t="t"/>
              <a:pathLst>
                <a:path extrusionOk="0" h="1358" w="1613">
                  <a:moveTo>
                    <a:pt x="806" y="1"/>
                  </a:moveTo>
                  <a:cubicBezTo>
                    <a:pt x="0" y="74"/>
                    <a:pt x="0" y="1284"/>
                    <a:pt x="806" y="1357"/>
                  </a:cubicBezTo>
                  <a:cubicBezTo>
                    <a:pt x="1613" y="1284"/>
                    <a:pt x="1613" y="74"/>
                    <a:pt x="8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21"/>
            <p:cNvSpPr/>
            <p:nvPr/>
          </p:nvSpPr>
          <p:spPr>
            <a:xfrm rot="300718">
              <a:off x="6215837" y="4953860"/>
              <a:ext cx="62750" cy="47438"/>
            </a:xfrm>
            <a:custGeom>
              <a:rect b="b" l="l" r="r" t="t"/>
              <a:pathLst>
                <a:path extrusionOk="0" h="1137" w="1504">
                  <a:moveTo>
                    <a:pt x="734" y="0"/>
                  </a:moveTo>
                  <a:cubicBezTo>
                    <a:pt x="1" y="0"/>
                    <a:pt x="1" y="1136"/>
                    <a:pt x="734" y="1136"/>
                  </a:cubicBezTo>
                  <a:cubicBezTo>
                    <a:pt x="1504" y="1136"/>
                    <a:pt x="1504" y="0"/>
                    <a:pt x="7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21"/>
            <p:cNvSpPr/>
            <p:nvPr/>
          </p:nvSpPr>
          <p:spPr>
            <a:xfrm rot="300718">
              <a:off x="6133607" y="5101773"/>
              <a:ext cx="64252" cy="52027"/>
            </a:xfrm>
            <a:custGeom>
              <a:rect b="b" l="l" r="r" t="t"/>
              <a:pathLst>
                <a:path extrusionOk="0" h="1247" w="1540">
                  <a:moveTo>
                    <a:pt x="770" y="1"/>
                  </a:moveTo>
                  <a:cubicBezTo>
                    <a:pt x="0" y="74"/>
                    <a:pt x="0" y="1210"/>
                    <a:pt x="770" y="1247"/>
                  </a:cubicBezTo>
                  <a:cubicBezTo>
                    <a:pt x="1540" y="1210"/>
                    <a:pt x="1540" y="74"/>
                    <a:pt x="7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21"/>
            <p:cNvSpPr/>
            <p:nvPr/>
          </p:nvSpPr>
          <p:spPr>
            <a:xfrm rot="300718">
              <a:off x="6073120" y="5267021"/>
              <a:ext cx="67339" cy="50525"/>
            </a:xfrm>
            <a:custGeom>
              <a:rect b="b" l="l" r="r" t="t"/>
              <a:pathLst>
                <a:path extrusionOk="0" h="1211" w="1614">
                  <a:moveTo>
                    <a:pt x="807" y="1"/>
                  </a:moveTo>
                  <a:cubicBezTo>
                    <a:pt x="1" y="1"/>
                    <a:pt x="1" y="1210"/>
                    <a:pt x="807" y="1210"/>
                  </a:cubicBezTo>
                  <a:cubicBezTo>
                    <a:pt x="1613" y="1210"/>
                    <a:pt x="1613" y="1"/>
                    <a:pt x="8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21"/>
            <p:cNvSpPr/>
            <p:nvPr/>
          </p:nvSpPr>
          <p:spPr>
            <a:xfrm rot="300718">
              <a:off x="6049292" y="5435144"/>
              <a:ext cx="62750" cy="47438"/>
            </a:xfrm>
            <a:custGeom>
              <a:rect b="b" l="l" r="r" t="t"/>
              <a:pathLst>
                <a:path extrusionOk="0" h="1137" w="1504">
                  <a:moveTo>
                    <a:pt x="770" y="1"/>
                  </a:moveTo>
                  <a:cubicBezTo>
                    <a:pt x="1" y="1"/>
                    <a:pt x="1" y="1137"/>
                    <a:pt x="770" y="1137"/>
                  </a:cubicBezTo>
                  <a:cubicBezTo>
                    <a:pt x="1504" y="1137"/>
                    <a:pt x="1504" y="1"/>
                    <a:pt x="7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6" name="Google Shape;796;p21"/>
          <p:cNvSpPr/>
          <p:nvPr/>
        </p:nvSpPr>
        <p:spPr>
          <a:xfrm flipH="1" rot="-5006909">
            <a:off x="-864415" y="1453642"/>
            <a:ext cx="2127165" cy="1555297"/>
          </a:xfrm>
          <a:custGeom>
            <a:rect b="b" l="l" r="r" t="t"/>
            <a:pathLst>
              <a:path extrusionOk="0" h="62210" w="85084">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97" name="Google Shape;797;p21"/>
          <p:cNvGrpSpPr/>
          <p:nvPr/>
        </p:nvGrpSpPr>
        <p:grpSpPr>
          <a:xfrm>
            <a:off x="-533296" y="1085932"/>
            <a:ext cx="1375048" cy="1242075"/>
            <a:chOff x="-533296" y="1085932"/>
            <a:chExt cx="1375048" cy="1242075"/>
          </a:xfrm>
        </p:grpSpPr>
        <p:sp>
          <p:nvSpPr>
            <p:cNvPr id="798" name="Google Shape;798;p21"/>
            <p:cNvSpPr/>
            <p:nvPr/>
          </p:nvSpPr>
          <p:spPr>
            <a:xfrm rot="4168206">
              <a:off x="-341588" y="1179438"/>
              <a:ext cx="931211" cy="1055062"/>
            </a:xfrm>
            <a:custGeom>
              <a:rect b="b" l="l" r="r" t="t"/>
              <a:pathLst>
                <a:path extrusionOk="0" h="42202" w="37248">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21"/>
            <p:cNvSpPr/>
            <p:nvPr/>
          </p:nvSpPr>
          <p:spPr>
            <a:xfrm rot="4168206">
              <a:off x="272267" y="1721801"/>
              <a:ext cx="38525" cy="261803"/>
            </a:xfrm>
            <a:custGeom>
              <a:rect b="b" l="l" r="r" t="t"/>
              <a:pathLst>
                <a:path extrusionOk="0" h="10472" w="1541">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21"/>
            <p:cNvSpPr/>
            <p:nvPr/>
          </p:nvSpPr>
          <p:spPr>
            <a:xfrm rot="4168206">
              <a:off x="2238" y="1645005"/>
              <a:ext cx="336904" cy="244378"/>
            </a:xfrm>
            <a:custGeom>
              <a:rect b="b" l="l" r="r" t="t"/>
              <a:pathLst>
                <a:path extrusionOk="0" h="9775" w="13476">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21"/>
            <p:cNvSpPr/>
            <p:nvPr/>
          </p:nvSpPr>
          <p:spPr>
            <a:xfrm rot="4168206">
              <a:off x="172075" y="1815443"/>
              <a:ext cx="52251" cy="329404"/>
            </a:xfrm>
            <a:custGeom>
              <a:rect b="b" l="l" r="r" t="t"/>
              <a:pathLst>
                <a:path extrusionOk="0" h="13176" w="209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21"/>
            <p:cNvSpPr/>
            <p:nvPr/>
          </p:nvSpPr>
          <p:spPr>
            <a:xfrm rot="4168206">
              <a:off x="392956" y="1280242"/>
              <a:ext cx="236053" cy="618007"/>
            </a:xfrm>
            <a:custGeom>
              <a:rect b="b" l="l" r="r" t="t"/>
              <a:pathLst>
                <a:path extrusionOk="0" h="24720" w="9442">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7">
  <p:cSld name="TITLE_ONLY_2">
    <p:spTree>
      <p:nvGrpSpPr>
        <p:cNvPr id="803" name="Shape 803"/>
        <p:cNvGrpSpPr/>
        <p:nvPr/>
      </p:nvGrpSpPr>
      <p:grpSpPr>
        <a:xfrm>
          <a:off x="0" y="0"/>
          <a:ext cx="0" cy="0"/>
          <a:chOff x="0" y="0"/>
          <a:chExt cx="0" cy="0"/>
        </a:xfrm>
      </p:grpSpPr>
      <p:sp>
        <p:nvSpPr>
          <p:cNvPr id="804" name="Google Shape;804;p22"/>
          <p:cNvSpPr/>
          <p:nvPr/>
        </p:nvSpPr>
        <p:spPr>
          <a:xfrm rot="1247564">
            <a:off x="7181641" y="-402156"/>
            <a:ext cx="2274519" cy="1358066"/>
          </a:xfrm>
          <a:custGeom>
            <a:rect b="b" l="l" r="r" t="t"/>
            <a:pathLst>
              <a:path extrusionOk="0" h="54326" w="74161">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22"/>
          <p:cNvSpPr txBox="1"/>
          <p:nvPr>
            <p:ph type="ctrTitle"/>
          </p:nvPr>
        </p:nvSpPr>
        <p:spPr>
          <a:xfrm>
            <a:off x="713250" y="420624"/>
            <a:ext cx="77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b="0">
                <a:solidFill>
                  <a:schemeClr val="accent3"/>
                </a:solidFill>
                <a:latin typeface="Calistoga"/>
                <a:ea typeface="Calistoga"/>
                <a:cs typeface="Calistoga"/>
                <a:sym typeface="Calistoga"/>
              </a:defRPr>
            </a:lvl1pPr>
            <a:lvl2pPr lvl="1" rtl="0" algn="r">
              <a:spcBef>
                <a:spcPts val="0"/>
              </a:spcBef>
              <a:spcAft>
                <a:spcPts val="0"/>
              </a:spcAft>
              <a:buClr>
                <a:schemeClr val="accent4"/>
              </a:buClr>
              <a:buSzPts val="1800"/>
              <a:buNone/>
              <a:defRPr sz="1800">
                <a:solidFill>
                  <a:schemeClr val="accent4"/>
                </a:solidFill>
              </a:defRPr>
            </a:lvl2pPr>
            <a:lvl3pPr lvl="2" rtl="0" algn="r">
              <a:spcBef>
                <a:spcPts val="0"/>
              </a:spcBef>
              <a:spcAft>
                <a:spcPts val="0"/>
              </a:spcAft>
              <a:buClr>
                <a:schemeClr val="accent4"/>
              </a:buClr>
              <a:buSzPts val="1800"/>
              <a:buNone/>
              <a:defRPr sz="1800">
                <a:solidFill>
                  <a:schemeClr val="accent4"/>
                </a:solidFill>
              </a:defRPr>
            </a:lvl3pPr>
            <a:lvl4pPr lvl="3" rtl="0" algn="r">
              <a:spcBef>
                <a:spcPts val="0"/>
              </a:spcBef>
              <a:spcAft>
                <a:spcPts val="0"/>
              </a:spcAft>
              <a:buClr>
                <a:schemeClr val="accent4"/>
              </a:buClr>
              <a:buSzPts val="1800"/>
              <a:buNone/>
              <a:defRPr sz="1800">
                <a:solidFill>
                  <a:schemeClr val="accent4"/>
                </a:solidFill>
              </a:defRPr>
            </a:lvl4pPr>
            <a:lvl5pPr lvl="4" rtl="0" algn="r">
              <a:spcBef>
                <a:spcPts val="0"/>
              </a:spcBef>
              <a:spcAft>
                <a:spcPts val="0"/>
              </a:spcAft>
              <a:buClr>
                <a:schemeClr val="accent4"/>
              </a:buClr>
              <a:buSzPts val="1800"/>
              <a:buNone/>
              <a:defRPr sz="1800">
                <a:solidFill>
                  <a:schemeClr val="accent4"/>
                </a:solidFill>
              </a:defRPr>
            </a:lvl5pPr>
            <a:lvl6pPr lvl="5" rtl="0" algn="r">
              <a:spcBef>
                <a:spcPts val="0"/>
              </a:spcBef>
              <a:spcAft>
                <a:spcPts val="0"/>
              </a:spcAft>
              <a:buClr>
                <a:schemeClr val="accent4"/>
              </a:buClr>
              <a:buSzPts val="1800"/>
              <a:buNone/>
              <a:defRPr sz="1800">
                <a:solidFill>
                  <a:schemeClr val="accent4"/>
                </a:solidFill>
              </a:defRPr>
            </a:lvl6pPr>
            <a:lvl7pPr lvl="6" rtl="0" algn="r">
              <a:spcBef>
                <a:spcPts val="0"/>
              </a:spcBef>
              <a:spcAft>
                <a:spcPts val="0"/>
              </a:spcAft>
              <a:buClr>
                <a:schemeClr val="accent4"/>
              </a:buClr>
              <a:buSzPts val="1800"/>
              <a:buNone/>
              <a:defRPr sz="1800">
                <a:solidFill>
                  <a:schemeClr val="accent4"/>
                </a:solidFill>
              </a:defRPr>
            </a:lvl7pPr>
            <a:lvl8pPr lvl="7" rtl="0" algn="r">
              <a:spcBef>
                <a:spcPts val="0"/>
              </a:spcBef>
              <a:spcAft>
                <a:spcPts val="0"/>
              </a:spcAft>
              <a:buClr>
                <a:schemeClr val="accent4"/>
              </a:buClr>
              <a:buSzPts val="1800"/>
              <a:buNone/>
              <a:defRPr sz="1800">
                <a:solidFill>
                  <a:schemeClr val="accent4"/>
                </a:solidFill>
              </a:defRPr>
            </a:lvl8pPr>
            <a:lvl9pPr lvl="8" rtl="0" algn="r">
              <a:spcBef>
                <a:spcPts val="0"/>
              </a:spcBef>
              <a:spcAft>
                <a:spcPts val="0"/>
              </a:spcAft>
              <a:buClr>
                <a:schemeClr val="accent4"/>
              </a:buClr>
              <a:buSzPts val="1800"/>
              <a:buNone/>
              <a:defRPr sz="1800">
                <a:solidFill>
                  <a:schemeClr val="accent4"/>
                </a:solidFill>
              </a:defRPr>
            </a:lvl9pPr>
          </a:lstStyle>
          <a:p/>
        </p:txBody>
      </p:sp>
      <p:sp>
        <p:nvSpPr>
          <p:cNvPr id="806" name="Google Shape;806;p22"/>
          <p:cNvSpPr/>
          <p:nvPr/>
        </p:nvSpPr>
        <p:spPr>
          <a:xfrm rot="-7006510">
            <a:off x="-607873" y="4536255"/>
            <a:ext cx="2127170" cy="977734"/>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22"/>
          <p:cNvSpPr/>
          <p:nvPr/>
        </p:nvSpPr>
        <p:spPr>
          <a:xfrm rot="5400000">
            <a:off x="-602925" y="109801"/>
            <a:ext cx="1319725" cy="883274"/>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22"/>
          <p:cNvSpPr/>
          <p:nvPr/>
        </p:nvSpPr>
        <p:spPr>
          <a:xfrm rot="6031279">
            <a:off x="-392957" y="1031314"/>
            <a:ext cx="1432187" cy="1173909"/>
          </a:xfrm>
          <a:custGeom>
            <a:rect b="b" l="l" r="r" t="t"/>
            <a:pathLst>
              <a:path extrusionOk="0" h="51251" w="62527">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22"/>
          <p:cNvSpPr/>
          <p:nvPr/>
        </p:nvSpPr>
        <p:spPr>
          <a:xfrm rot="1001395">
            <a:off x="7869197" y="-41619"/>
            <a:ext cx="1474616" cy="851174"/>
          </a:xfrm>
          <a:custGeom>
            <a:rect b="b" l="l" r="r" t="t"/>
            <a:pathLst>
              <a:path extrusionOk="0" h="34046" w="58983">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0" name="Google Shape;810;p22"/>
          <p:cNvGrpSpPr/>
          <p:nvPr/>
        </p:nvGrpSpPr>
        <p:grpSpPr>
          <a:xfrm>
            <a:off x="7486891" y="184631"/>
            <a:ext cx="1092889" cy="665181"/>
            <a:chOff x="7486891" y="184631"/>
            <a:chExt cx="1092889" cy="665181"/>
          </a:xfrm>
        </p:grpSpPr>
        <p:sp>
          <p:nvSpPr>
            <p:cNvPr id="811" name="Google Shape;811;p22"/>
            <p:cNvSpPr/>
            <p:nvPr/>
          </p:nvSpPr>
          <p:spPr>
            <a:xfrm rot="5315393">
              <a:off x="8108287" y="344182"/>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22"/>
            <p:cNvSpPr/>
            <p:nvPr/>
          </p:nvSpPr>
          <p:spPr>
            <a:xfrm rot="5315393">
              <a:off x="8083679" y="449586"/>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22"/>
            <p:cNvSpPr/>
            <p:nvPr/>
          </p:nvSpPr>
          <p:spPr>
            <a:xfrm rot="5315393">
              <a:off x="8164376" y="389798"/>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22"/>
            <p:cNvSpPr/>
            <p:nvPr/>
          </p:nvSpPr>
          <p:spPr>
            <a:xfrm rot="5315393">
              <a:off x="8238967" y="61307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22"/>
            <p:cNvSpPr/>
            <p:nvPr/>
          </p:nvSpPr>
          <p:spPr>
            <a:xfrm rot="5315393">
              <a:off x="8115610" y="518201"/>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22"/>
            <p:cNvSpPr/>
            <p:nvPr/>
          </p:nvSpPr>
          <p:spPr>
            <a:xfrm rot="5315393">
              <a:off x="7921253" y="61919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22"/>
            <p:cNvSpPr/>
            <p:nvPr/>
          </p:nvSpPr>
          <p:spPr>
            <a:xfrm rot="5315393">
              <a:off x="8214881" y="444931"/>
              <a:ext cx="50994"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22"/>
            <p:cNvSpPr/>
            <p:nvPr/>
          </p:nvSpPr>
          <p:spPr>
            <a:xfrm rot="5315393">
              <a:off x="8376349" y="35232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22"/>
            <p:cNvSpPr/>
            <p:nvPr/>
          </p:nvSpPr>
          <p:spPr>
            <a:xfrm rot="5315393">
              <a:off x="8469494" y="416028"/>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22"/>
            <p:cNvSpPr/>
            <p:nvPr/>
          </p:nvSpPr>
          <p:spPr>
            <a:xfrm rot="5315393">
              <a:off x="8295862" y="226633"/>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22"/>
            <p:cNvSpPr/>
            <p:nvPr/>
          </p:nvSpPr>
          <p:spPr>
            <a:xfrm rot="5315393">
              <a:off x="8479565" y="284379"/>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22"/>
            <p:cNvSpPr/>
            <p:nvPr/>
          </p:nvSpPr>
          <p:spPr>
            <a:xfrm rot="5315393">
              <a:off x="8556847" y="187776"/>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22"/>
            <p:cNvSpPr/>
            <p:nvPr/>
          </p:nvSpPr>
          <p:spPr>
            <a:xfrm rot="5315393">
              <a:off x="8055312" y="696606"/>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22"/>
            <p:cNvSpPr/>
            <p:nvPr/>
          </p:nvSpPr>
          <p:spPr>
            <a:xfrm rot="5315393">
              <a:off x="7920919" y="349843"/>
              <a:ext cx="69540"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22"/>
            <p:cNvSpPr/>
            <p:nvPr/>
          </p:nvSpPr>
          <p:spPr>
            <a:xfrm rot="5315393">
              <a:off x="7763228" y="700639"/>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22"/>
            <p:cNvSpPr/>
            <p:nvPr/>
          </p:nvSpPr>
          <p:spPr>
            <a:xfrm rot="5315393">
              <a:off x="7650858" y="724825"/>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22"/>
            <p:cNvSpPr/>
            <p:nvPr/>
          </p:nvSpPr>
          <p:spPr>
            <a:xfrm rot="5315393">
              <a:off x="7482187" y="812909"/>
              <a:ext cx="41736" cy="31310"/>
            </a:xfrm>
            <a:custGeom>
              <a:rect b="b" l="l" r="r" t="t"/>
              <a:pathLst>
                <a:path extrusionOk="0" h="991" w="1321">
                  <a:moveTo>
                    <a:pt x="661" y="1"/>
                  </a:moveTo>
                  <a:cubicBezTo>
                    <a:pt x="1" y="1"/>
                    <a:pt x="1" y="991"/>
                    <a:pt x="661" y="991"/>
                  </a:cubicBezTo>
                  <a:cubicBezTo>
                    <a:pt x="1320" y="991"/>
                    <a:pt x="1320" y="1"/>
                    <a:pt x="6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8" name="Google Shape;828;p22"/>
          <p:cNvSpPr/>
          <p:nvPr/>
        </p:nvSpPr>
        <p:spPr>
          <a:xfrm rot="5400000">
            <a:off x="8192303" y="3759978"/>
            <a:ext cx="2127100" cy="1697200"/>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22"/>
          <p:cNvSpPr/>
          <p:nvPr/>
        </p:nvSpPr>
        <p:spPr>
          <a:xfrm rot="-5892911">
            <a:off x="8254434" y="3669712"/>
            <a:ext cx="1169973" cy="588537"/>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22"/>
          <p:cNvSpPr/>
          <p:nvPr/>
        </p:nvSpPr>
        <p:spPr>
          <a:xfrm flipH="1" rot="-10117958">
            <a:off x="-1439186" y="3890463"/>
            <a:ext cx="4661083" cy="1555275"/>
          </a:xfrm>
          <a:custGeom>
            <a:rect b="b" l="l" r="r" t="t"/>
            <a:pathLst>
              <a:path extrusionOk="0" h="62210" w="85084">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8">
  <p:cSld name="CUSTOM_14_1_3">
    <p:spTree>
      <p:nvGrpSpPr>
        <p:cNvPr id="831" name="Shape 831"/>
        <p:cNvGrpSpPr/>
        <p:nvPr/>
      </p:nvGrpSpPr>
      <p:grpSpPr>
        <a:xfrm>
          <a:off x="0" y="0"/>
          <a:ext cx="0" cy="0"/>
          <a:chOff x="0" y="0"/>
          <a:chExt cx="0" cy="0"/>
        </a:xfrm>
      </p:grpSpPr>
      <p:sp>
        <p:nvSpPr>
          <p:cNvPr id="832" name="Google Shape;832;p23"/>
          <p:cNvSpPr txBox="1"/>
          <p:nvPr>
            <p:ph type="ctrTitle"/>
          </p:nvPr>
        </p:nvSpPr>
        <p:spPr>
          <a:xfrm>
            <a:off x="713250" y="420624"/>
            <a:ext cx="7717500" cy="5760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b="0">
                <a:solidFill>
                  <a:schemeClr val="accent3"/>
                </a:solidFill>
                <a:latin typeface="Calistoga"/>
                <a:ea typeface="Calistoga"/>
                <a:cs typeface="Calistoga"/>
                <a:sym typeface="Calistoga"/>
              </a:defRPr>
            </a:lvl1pPr>
            <a:lvl2pPr lvl="1" rtl="0" algn="r">
              <a:spcBef>
                <a:spcPts val="0"/>
              </a:spcBef>
              <a:spcAft>
                <a:spcPts val="0"/>
              </a:spcAft>
              <a:buClr>
                <a:schemeClr val="accent4"/>
              </a:buClr>
              <a:buSzPts val="1800"/>
              <a:buNone/>
              <a:defRPr sz="1800">
                <a:solidFill>
                  <a:schemeClr val="accent4"/>
                </a:solidFill>
              </a:defRPr>
            </a:lvl2pPr>
            <a:lvl3pPr lvl="2" rtl="0" algn="r">
              <a:spcBef>
                <a:spcPts val="0"/>
              </a:spcBef>
              <a:spcAft>
                <a:spcPts val="0"/>
              </a:spcAft>
              <a:buClr>
                <a:schemeClr val="accent4"/>
              </a:buClr>
              <a:buSzPts val="1800"/>
              <a:buNone/>
              <a:defRPr sz="1800">
                <a:solidFill>
                  <a:schemeClr val="accent4"/>
                </a:solidFill>
              </a:defRPr>
            </a:lvl3pPr>
            <a:lvl4pPr lvl="3" rtl="0" algn="r">
              <a:spcBef>
                <a:spcPts val="0"/>
              </a:spcBef>
              <a:spcAft>
                <a:spcPts val="0"/>
              </a:spcAft>
              <a:buClr>
                <a:schemeClr val="accent4"/>
              </a:buClr>
              <a:buSzPts val="1800"/>
              <a:buNone/>
              <a:defRPr sz="1800">
                <a:solidFill>
                  <a:schemeClr val="accent4"/>
                </a:solidFill>
              </a:defRPr>
            </a:lvl4pPr>
            <a:lvl5pPr lvl="4" rtl="0" algn="r">
              <a:spcBef>
                <a:spcPts val="0"/>
              </a:spcBef>
              <a:spcAft>
                <a:spcPts val="0"/>
              </a:spcAft>
              <a:buClr>
                <a:schemeClr val="accent4"/>
              </a:buClr>
              <a:buSzPts val="1800"/>
              <a:buNone/>
              <a:defRPr sz="1800">
                <a:solidFill>
                  <a:schemeClr val="accent4"/>
                </a:solidFill>
              </a:defRPr>
            </a:lvl5pPr>
            <a:lvl6pPr lvl="5" rtl="0" algn="r">
              <a:spcBef>
                <a:spcPts val="0"/>
              </a:spcBef>
              <a:spcAft>
                <a:spcPts val="0"/>
              </a:spcAft>
              <a:buClr>
                <a:schemeClr val="accent4"/>
              </a:buClr>
              <a:buSzPts val="1800"/>
              <a:buNone/>
              <a:defRPr sz="1800">
                <a:solidFill>
                  <a:schemeClr val="accent4"/>
                </a:solidFill>
              </a:defRPr>
            </a:lvl6pPr>
            <a:lvl7pPr lvl="6" rtl="0" algn="r">
              <a:spcBef>
                <a:spcPts val="0"/>
              </a:spcBef>
              <a:spcAft>
                <a:spcPts val="0"/>
              </a:spcAft>
              <a:buClr>
                <a:schemeClr val="accent4"/>
              </a:buClr>
              <a:buSzPts val="1800"/>
              <a:buNone/>
              <a:defRPr sz="1800">
                <a:solidFill>
                  <a:schemeClr val="accent4"/>
                </a:solidFill>
              </a:defRPr>
            </a:lvl7pPr>
            <a:lvl8pPr lvl="7" rtl="0" algn="r">
              <a:spcBef>
                <a:spcPts val="0"/>
              </a:spcBef>
              <a:spcAft>
                <a:spcPts val="0"/>
              </a:spcAft>
              <a:buClr>
                <a:schemeClr val="accent4"/>
              </a:buClr>
              <a:buSzPts val="1800"/>
              <a:buNone/>
              <a:defRPr sz="1800">
                <a:solidFill>
                  <a:schemeClr val="accent4"/>
                </a:solidFill>
              </a:defRPr>
            </a:lvl8pPr>
            <a:lvl9pPr lvl="8" rtl="0" algn="r">
              <a:spcBef>
                <a:spcPts val="0"/>
              </a:spcBef>
              <a:spcAft>
                <a:spcPts val="0"/>
              </a:spcAft>
              <a:buClr>
                <a:schemeClr val="accent4"/>
              </a:buClr>
              <a:buSzPts val="1800"/>
              <a:buNone/>
              <a:defRPr sz="1800">
                <a:solidFill>
                  <a:schemeClr val="accent4"/>
                </a:solidFill>
              </a:defRPr>
            </a:lvl9pPr>
          </a:lstStyle>
          <a:p/>
        </p:txBody>
      </p:sp>
      <p:sp>
        <p:nvSpPr>
          <p:cNvPr id="833" name="Google Shape;833;p23"/>
          <p:cNvSpPr/>
          <p:nvPr/>
        </p:nvSpPr>
        <p:spPr>
          <a:xfrm>
            <a:off x="0" y="3813350"/>
            <a:ext cx="1319725" cy="783600"/>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23"/>
          <p:cNvSpPr/>
          <p:nvPr/>
        </p:nvSpPr>
        <p:spPr>
          <a:xfrm>
            <a:off x="-114800" y="3926750"/>
            <a:ext cx="741826" cy="1079669"/>
          </a:xfrm>
          <a:custGeom>
            <a:rect b="b" l="l" r="r" t="t"/>
            <a:pathLst>
              <a:path extrusionOk="0" h="35962" w="24709">
                <a:moveTo>
                  <a:pt x="20466" y="0"/>
                </a:moveTo>
                <a:cubicBezTo>
                  <a:pt x="12438" y="0"/>
                  <a:pt x="4856" y="4425"/>
                  <a:pt x="0" y="10778"/>
                </a:cubicBezTo>
                <a:lnTo>
                  <a:pt x="0" y="35962"/>
                </a:lnTo>
                <a:lnTo>
                  <a:pt x="9605" y="35962"/>
                </a:lnTo>
                <a:cubicBezTo>
                  <a:pt x="8469" y="31599"/>
                  <a:pt x="8285" y="27091"/>
                  <a:pt x="9568" y="22838"/>
                </a:cubicBezTo>
                <a:cubicBezTo>
                  <a:pt x="11468" y="16504"/>
                  <a:pt x="17355" y="11116"/>
                  <a:pt x="23887" y="11116"/>
                </a:cubicBezTo>
                <a:cubicBezTo>
                  <a:pt x="24160" y="11116"/>
                  <a:pt x="24433" y="11125"/>
                  <a:pt x="24708" y="11144"/>
                </a:cubicBezTo>
                <a:cubicBezTo>
                  <a:pt x="22985" y="7552"/>
                  <a:pt x="21592" y="3813"/>
                  <a:pt x="20566" y="0"/>
                </a:cubicBezTo>
                <a:cubicBezTo>
                  <a:pt x="20533" y="0"/>
                  <a:pt x="20500" y="0"/>
                  <a:pt x="204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23"/>
          <p:cNvSpPr/>
          <p:nvPr/>
        </p:nvSpPr>
        <p:spPr>
          <a:xfrm rot="631279">
            <a:off x="346421" y="3093611"/>
            <a:ext cx="1432187" cy="1173909"/>
          </a:xfrm>
          <a:custGeom>
            <a:rect b="b" l="l" r="r" t="t"/>
            <a:pathLst>
              <a:path extrusionOk="0" h="51251" w="62527">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23"/>
          <p:cNvSpPr/>
          <p:nvPr/>
        </p:nvSpPr>
        <p:spPr>
          <a:xfrm rot="740692">
            <a:off x="7503739" y="2072943"/>
            <a:ext cx="1854066" cy="1358180"/>
          </a:xfrm>
          <a:custGeom>
            <a:rect b="b" l="l" r="r" t="t"/>
            <a:pathLst>
              <a:path extrusionOk="0" h="54326" w="74161">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23"/>
          <p:cNvSpPr/>
          <p:nvPr/>
        </p:nvSpPr>
        <p:spPr>
          <a:xfrm rot="10800000">
            <a:off x="440100" y="4317800"/>
            <a:ext cx="2127100" cy="1555250"/>
          </a:xfrm>
          <a:custGeom>
            <a:rect b="b" l="l" r="r" t="t"/>
            <a:pathLst>
              <a:path extrusionOk="0" h="62210" w="85084">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23"/>
          <p:cNvSpPr/>
          <p:nvPr/>
        </p:nvSpPr>
        <p:spPr>
          <a:xfrm rot="-170772">
            <a:off x="464467" y="1451868"/>
            <a:ext cx="1724897" cy="1024175"/>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23"/>
          <p:cNvSpPr/>
          <p:nvPr/>
        </p:nvSpPr>
        <p:spPr>
          <a:xfrm rot="-9900107">
            <a:off x="-1167206" y="986321"/>
            <a:ext cx="2121952" cy="1259854"/>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40" name="Google Shape;840;p23"/>
          <p:cNvGrpSpPr/>
          <p:nvPr/>
        </p:nvGrpSpPr>
        <p:grpSpPr>
          <a:xfrm>
            <a:off x="8607873" y="3156549"/>
            <a:ext cx="1209930" cy="1048028"/>
            <a:chOff x="5229248" y="898924"/>
            <a:chExt cx="1209930" cy="1048028"/>
          </a:xfrm>
        </p:grpSpPr>
        <p:sp>
          <p:nvSpPr>
            <p:cNvPr id="841" name="Google Shape;841;p23"/>
            <p:cNvSpPr/>
            <p:nvPr/>
          </p:nvSpPr>
          <p:spPr>
            <a:xfrm rot="-1312267">
              <a:off x="5738194" y="1500122"/>
              <a:ext cx="26729" cy="19762"/>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23"/>
            <p:cNvSpPr/>
            <p:nvPr/>
          </p:nvSpPr>
          <p:spPr>
            <a:xfrm rot="-1312267">
              <a:off x="5844787" y="1484422"/>
              <a:ext cx="29041" cy="20933"/>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23"/>
            <p:cNvSpPr/>
            <p:nvPr/>
          </p:nvSpPr>
          <p:spPr>
            <a:xfrm rot="-1312267">
              <a:off x="5760894" y="1418750"/>
              <a:ext cx="36040" cy="32144"/>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23"/>
            <p:cNvSpPr/>
            <p:nvPr/>
          </p:nvSpPr>
          <p:spPr>
            <a:xfrm rot="-1312267">
              <a:off x="5942757" y="1271235"/>
              <a:ext cx="37180" cy="30213"/>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23"/>
            <p:cNvSpPr/>
            <p:nvPr/>
          </p:nvSpPr>
          <p:spPr>
            <a:xfrm rot="-1312267">
              <a:off x="5897194" y="1418190"/>
              <a:ext cx="38352" cy="32556"/>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23"/>
            <p:cNvSpPr/>
            <p:nvPr/>
          </p:nvSpPr>
          <p:spPr>
            <a:xfrm rot="-1312267">
              <a:off x="6067887" y="1562551"/>
              <a:ext cx="32525" cy="40695"/>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23"/>
            <p:cNvSpPr/>
            <p:nvPr/>
          </p:nvSpPr>
          <p:spPr>
            <a:xfrm rot="-1312267">
              <a:off x="5795316" y="1329791"/>
              <a:ext cx="51114" cy="54598"/>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23"/>
            <p:cNvSpPr/>
            <p:nvPr/>
          </p:nvSpPr>
          <p:spPr>
            <a:xfrm rot="-1312267">
              <a:off x="5643133" y="1219725"/>
              <a:ext cx="53426" cy="39492"/>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23"/>
            <p:cNvSpPr/>
            <p:nvPr/>
          </p:nvSpPr>
          <p:spPr>
            <a:xfrm rot="-1312267">
              <a:off x="5669359" y="1104610"/>
              <a:ext cx="58082" cy="44147"/>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23"/>
            <p:cNvSpPr/>
            <p:nvPr/>
          </p:nvSpPr>
          <p:spPr>
            <a:xfrm rot="-1312267">
              <a:off x="5548133" y="1318339"/>
              <a:ext cx="73188" cy="56910"/>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23"/>
            <p:cNvSpPr/>
            <p:nvPr/>
          </p:nvSpPr>
          <p:spPr>
            <a:xfrm rot="-1312267">
              <a:off x="5547673" y="1145081"/>
              <a:ext cx="49974" cy="44147"/>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23"/>
            <p:cNvSpPr/>
            <p:nvPr/>
          </p:nvSpPr>
          <p:spPr>
            <a:xfrm rot="-1312267">
              <a:off x="5434908" y="1134236"/>
              <a:ext cx="25589" cy="19762"/>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23"/>
            <p:cNvSpPr/>
            <p:nvPr/>
          </p:nvSpPr>
          <p:spPr>
            <a:xfrm rot="-1312267">
              <a:off x="5297086" y="976303"/>
              <a:ext cx="29041" cy="22105"/>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23"/>
            <p:cNvSpPr/>
            <p:nvPr/>
          </p:nvSpPr>
          <p:spPr>
            <a:xfrm rot="-1312267">
              <a:off x="5232008" y="902979"/>
              <a:ext cx="25589" cy="19762"/>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23"/>
            <p:cNvSpPr/>
            <p:nvPr/>
          </p:nvSpPr>
          <p:spPr>
            <a:xfrm rot="-1312267">
              <a:off x="6074647" y="1388303"/>
              <a:ext cx="66221" cy="48771"/>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23"/>
            <p:cNvSpPr/>
            <p:nvPr/>
          </p:nvSpPr>
          <p:spPr>
            <a:xfrm rot="-1312267">
              <a:off x="5796620" y="1630261"/>
              <a:ext cx="69704" cy="5488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23"/>
            <p:cNvSpPr/>
            <p:nvPr/>
          </p:nvSpPr>
          <p:spPr>
            <a:xfrm rot="-1312267">
              <a:off x="6190895" y="1686752"/>
              <a:ext cx="38352" cy="30213"/>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23"/>
            <p:cNvSpPr/>
            <p:nvPr/>
          </p:nvSpPr>
          <p:spPr>
            <a:xfrm rot="-1312267">
              <a:off x="6252449" y="1784569"/>
              <a:ext cx="38352" cy="29073"/>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23"/>
            <p:cNvSpPr/>
            <p:nvPr/>
          </p:nvSpPr>
          <p:spPr>
            <a:xfrm rot="-1312267">
              <a:off x="6393003" y="1908904"/>
              <a:ext cx="41835" cy="31384"/>
            </a:xfrm>
            <a:custGeom>
              <a:rect b="b" l="l" r="r" t="t"/>
              <a:pathLst>
                <a:path extrusionOk="0" h="991" w="1321">
                  <a:moveTo>
                    <a:pt x="661" y="1"/>
                  </a:moveTo>
                  <a:cubicBezTo>
                    <a:pt x="1" y="1"/>
                    <a:pt x="1" y="991"/>
                    <a:pt x="661" y="991"/>
                  </a:cubicBezTo>
                  <a:cubicBezTo>
                    <a:pt x="1320" y="991"/>
                    <a:pt x="1320" y="1"/>
                    <a:pt x="6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9">
  <p:cSld name="TITLE_ONLY_3">
    <p:spTree>
      <p:nvGrpSpPr>
        <p:cNvPr id="860" name="Shape 860"/>
        <p:cNvGrpSpPr/>
        <p:nvPr/>
      </p:nvGrpSpPr>
      <p:grpSpPr>
        <a:xfrm>
          <a:off x="0" y="0"/>
          <a:ext cx="0" cy="0"/>
          <a:chOff x="0" y="0"/>
          <a:chExt cx="0" cy="0"/>
        </a:xfrm>
      </p:grpSpPr>
      <p:sp>
        <p:nvSpPr>
          <p:cNvPr id="861" name="Google Shape;861;p24"/>
          <p:cNvSpPr/>
          <p:nvPr/>
        </p:nvSpPr>
        <p:spPr>
          <a:xfrm rot="10800000">
            <a:off x="5547393" y="4804500"/>
            <a:ext cx="2972232" cy="643625"/>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24"/>
          <p:cNvSpPr txBox="1"/>
          <p:nvPr>
            <p:ph type="ctrTitle"/>
          </p:nvPr>
        </p:nvSpPr>
        <p:spPr>
          <a:xfrm>
            <a:off x="713250" y="420624"/>
            <a:ext cx="7717500" cy="5760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b="0">
                <a:solidFill>
                  <a:schemeClr val="accent3"/>
                </a:solidFill>
                <a:latin typeface="Calistoga"/>
                <a:ea typeface="Calistoga"/>
                <a:cs typeface="Calistoga"/>
                <a:sym typeface="Calistoga"/>
              </a:defRPr>
            </a:lvl1pPr>
            <a:lvl2pPr lvl="1" rtl="0" algn="r">
              <a:spcBef>
                <a:spcPts val="0"/>
              </a:spcBef>
              <a:spcAft>
                <a:spcPts val="0"/>
              </a:spcAft>
              <a:buClr>
                <a:schemeClr val="accent4"/>
              </a:buClr>
              <a:buSzPts val="1800"/>
              <a:buNone/>
              <a:defRPr sz="1800">
                <a:solidFill>
                  <a:schemeClr val="accent4"/>
                </a:solidFill>
              </a:defRPr>
            </a:lvl2pPr>
            <a:lvl3pPr lvl="2" rtl="0" algn="r">
              <a:spcBef>
                <a:spcPts val="0"/>
              </a:spcBef>
              <a:spcAft>
                <a:spcPts val="0"/>
              </a:spcAft>
              <a:buClr>
                <a:schemeClr val="accent4"/>
              </a:buClr>
              <a:buSzPts val="1800"/>
              <a:buNone/>
              <a:defRPr sz="1800">
                <a:solidFill>
                  <a:schemeClr val="accent4"/>
                </a:solidFill>
              </a:defRPr>
            </a:lvl3pPr>
            <a:lvl4pPr lvl="3" rtl="0" algn="r">
              <a:spcBef>
                <a:spcPts val="0"/>
              </a:spcBef>
              <a:spcAft>
                <a:spcPts val="0"/>
              </a:spcAft>
              <a:buClr>
                <a:schemeClr val="accent4"/>
              </a:buClr>
              <a:buSzPts val="1800"/>
              <a:buNone/>
              <a:defRPr sz="1800">
                <a:solidFill>
                  <a:schemeClr val="accent4"/>
                </a:solidFill>
              </a:defRPr>
            </a:lvl4pPr>
            <a:lvl5pPr lvl="4" rtl="0" algn="r">
              <a:spcBef>
                <a:spcPts val="0"/>
              </a:spcBef>
              <a:spcAft>
                <a:spcPts val="0"/>
              </a:spcAft>
              <a:buClr>
                <a:schemeClr val="accent4"/>
              </a:buClr>
              <a:buSzPts val="1800"/>
              <a:buNone/>
              <a:defRPr sz="1800">
                <a:solidFill>
                  <a:schemeClr val="accent4"/>
                </a:solidFill>
              </a:defRPr>
            </a:lvl5pPr>
            <a:lvl6pPr lvl="5" rtl="0" algn="r">
              <a:spcBef>
                <a:spcPts val="0"/>
              </a:spcBef>
              <a:spcAft>
                <a:spcPts val="0"/>
              </a:spcAft>
              <a:buClr>
                <a:schemeClr val="accent4"/>
              </a:buClr>
              <a:buSzPts val="1800"/>
              <a:buNone/>
              <a:defRPr sz="1800">
                <a:solidFill>
                  <a:schemeClr val="accent4"/>
                </a:solidFill>
              </a:defRPr>
            </a:lvl6pPr>
            <a:lvl7pPr lvl="6" rtl="0" algn="r">
              <a:spcBef>
                <a:spcPts val="0"/>
              </a:spcBef>
              <a:spcAft>
                <a:spcPts val="0"/>
              </a:spcAft>
              <a:buClr>
                <a:schemeClr val="accent4"/>
              </a:buClr>
              <a:buSzPts val="1800"/>
              <a:buNone/>
              <a:defRPr sz="1800">
                <a:solidFill>
                  <a:schemeClr val="accent4"/>
                </a:solidFill>
              </a:defRPr>
            </a:lvl7pPr>
            <a:lvl8pPr lvl="7" rtl="0" algn="r">
              <a:spcBef>
                <a:spcPts val="0"/>
              </a:spcBef>
              <a:spcAft>
                <a:spcPts val="0"/>
              </a:spcAft>
              <a:buClr>
                <a:schemeClr val="accent4"/>
              </a:buClr>
              <a:buSzPts val="1800"/>
              <a:buNone/>
              <a:defRPr sz="1800">
                <a:solidFill>
                  <a:schemeClr val="accent4"/>
                </a:solidFill>
              </a:defRPr>
            </a:lvl8pPr>
            <a:lvl9pPr lvl="8" rtl="0" algn="r">
              <a:spcBef>
                <a:spcPts val="0"/>
              </a:spcBef>
              <a:spcAft>
                <a:spcPts val="0"/>
              </a:spcAft>
              <a:buClr>
                <a:schemeClr val="accent4"/>
              </a:buClr>
              <a:buSzPts val="1800"/>
              <a:buNone/>
              <a:defRPr sz="1800">
                <a:solidFill>
                  <a:schemeClr val="accent4"/>
                </a:solidFill>
              </a:defRPr>
            </a:lvl9pPr>
          </a:lstStyle>
          <a:p/>
        </p:txBody>
      </p:sp>
      <p:sp>
        <p:nvSpPr>
          <p:cNvPr id="863" name="Google Shape;863;p24"/>
          <p:cNvSpPr/>
          <p:nvPr/>
        </p:nvSpPr>
        <p:spPr>
          <a:xfrm flipH="1" rot="1184478">
            <a:off x="7113146" y="2665589"/>
            <a:ext cx="1563296" cy="1281374"/>
          </a:xfrm>
          <a:custGeom>
            <a:rect b="b" l="l" r="r" t="t"/>
            <a:pathLst>
              <a:path extrusionOk="0" h="51251" w="62527">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l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24"/>
          <p:cNvSpPr/>
          <p:nvPr/>
        </p:nvSpPr>
        <p:spPr>
          <a:xfrm flipH="1">
            <a:off x="6511319" y="-162310"/>
            <a:ext cx="2766964" cy="837227"/>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24"/>
          <p:cNvSpPr/>
          <p:nvPr/>
        </p:nvSpPr>
        <p:spPr>
          <a:xfrm rot="6689253">
            <a:off x="-654332" y="-33548"/>
            <a:ext cx="1563180" cy="1281279"/>
          </a:xfrm>
          <a:custGeom>
            <a:rect b="b" l="l" r="r" t="t"/>
            <a:pathLst>
              <a:path extrusionOk="0" h="51251" w="62527">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66" name="Google Shape;866;p24"/>
          <p:cNvGrpSpPr/>
          <p:nvPr/>
        </p:nvGrpSpPr>
        <p:grpSpPr>
          <a:xfrm flipH="1" rot="10800000">
            <a:off x="-182475" y="961746"/>
            <a:ext cx="696291" cy="1016185"/>
            <a:chOff x="802700" y="4340849"/>
            <a:chExt cx="696291" cy="1016185"/>
          </a:xfrm>
        </p:grpSpPr>
        <p:sp>
          <p:nvSpPr>
            <p:cNvPr id="867" name="Google Shape;867;p24"/>
            <p:cNvSpPr/>
            <p:nvPr/>
          </p:nvSpPr>
          <p:spPr>
            <a:xfrm rot="1098150">
              <a:off x="1402392" y="4348574"/>
              <a:ext cx="56577" cy="45770"/>
            </a:xfrm>
            <a:custGeom>
              <a:rect b="b" l="l" r="r" t="t"/>
              <a:pathLst>
                <a:path extrusionOk="0" h="1097" w="1356">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24"/>
            <p:cNvSpPr/>
            <p:nvPr/>
          </p:nvSpPr>
          <p:spPr>
            <a:xfrm rot="1098150">
              <a:off x="1434851" y="4595561"/>
              <a:ext cx="58162" cy="47439"/>
            </a:xfrm>
            <a:custGeom>
              <a:rect b="b" l="l" r="r" t="t"/>
              <a:pathLst>
                <a:path extrusionOk="0" h="1137" w="1394">
                  <a:moveTo>
                    <a:pt x="697" y="0"/>
                  </a:moveTo>
                  <a:cubicBezTo>
                    <a:pt x="0" y="73"/>
                    <a:pt x="0" y="1063"/>
                    <a:pt x="697" y="1137"/>
                  </a:cubicBezTo>
                  <a:cubicBezTo>
                    <a:pt x="1393" y="1063"/>
                    <a:pt x="1393" y="73"/>
                    <a:pt x="69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24"/>
            <p:cNvSpPr/>
            <p:nvPr/>
          </p:nvSpPr>
          <p:spPr>
            <a:xfrm rot="1098150">
              <a:off x="1186690" y="4439213"/>
              <a:ext cx="84156" cy="62752"/>
            </a:xfrm>
            <a:custGeom>
              <a:rect b="b" l="l" r="r" t="t"/>
              <a:pathLst>
                <a:path extrusionOk="0" h="1504" w="2017">
                  <a:moveTo>
                    <a:pt x="1027" y="1"/>
                  </a:moveTo>
                  <a:cubicBezTo>
                    <a:pt x="0" y="1"/>
                    <a:pt x="0" y="1504"/>
                    <a:pt x="1027" y="1504"/>
                  </a:cubicBezTo>
                  <a:cubicBezTo>
                    <a:pt x="2017" y="1504"/>
                    <a:pt x="2017" y="1"/>
                    <a:pt x="102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24"/>
            <p:cNvSpPr/>
            <p:nvPr/>
          </p:nvSpPr>
          <p:spPr>
            <a:xfrm rot="1098150">
              <a:off x="1224257" y="4712855"/>
              <a:ext cx="67341" cy="55116"/>
            </a:xfrm>
            <a:custGeom>
              <a:rect b="b" l="l" r="r" t="t"/>
              <a:pathLst>
                <a:path extrusionOk="0" h="1321" w="1614">
                  <a:moveTo>
                    <a:pt x="807" y="1"/>
                  </a:moveTo>
                  <a:cubicBezTo>
                    <a:pt x="0" y="38"/>
                    <a:pt x="0" y="1247"/>
                    <a:pt x="807" y="1321"/>
                  </a:cubicBezTo>
                  <a:cubicBezTo>
                    <a:pt x="1613" y="1247"/>
                    <a:pt x="1613" y="38"/>
                    <a:pt x="80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24"/>
            <p:cNvSpPr/>
            <p:nvPr/>
          </p:nvSpPr>
          <p:spPr>
            <a:xfrm rot="1098150">
              <a:off x="1043168" y="4723874"/>
              <a:ext cx="67300" cy="56660"/>
            </a:xfrm>
            <a:custGeom>
              <a:rect b="b" l="l" r="r" t="t"/>
              <a:pathLst>
                <a:path extrusionOk="0" h="1358" w="1613">
                  <a:moveTo>
                    <a:pt x="806" y="1"/>
                  </a:moveTo>
                  <a:cubicBezTo>
                    <a:pt x="0" y="74"/>
                    <a:pt x="0" y="1284"/>
                    <a:pt x="806" y="1357"/>
                  </a:cubicBezTo>
                  <a:cubicBezTo>
                    <a:pt x="1613" y="1284"/>
                    <a:pt x="1613" y="74"/>
                    <a:pt x="80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24"/>
            <p:cNvSpPr/>
            <p:nvPr/>
          </p:nvSpPr>
          <p:spPr>
            <a:xfrm rot="1098150">
              <a:off x="1081301" y="4870841"/>
              <a:ext cx="62752" cy="47439"/>
            </a:xfrm>
            <a:custGeom>
              <a:rect b="b" l="l" r="r" t="t"/>
              <a:pathLst>
                <a:path extrusionOk="0" h="1137" w="1504">
                  <a:moveTo>
                    <a:pt x="734" y="0"/>
                  </a:moveTo>
                  <a:cubicBezTo>
                    <a:pt x="1" y="0"/>
                    <a:pt x="1" y="1136"/>
                    <a:pt x="734" y="1136"/>
                  </a:cubicBezTo>
                  <a:cubicBezTo>
                    <a:pt x="1504" y="1136"/>
                    <a:pt x="1504" y="0"/>
                    <a:pt x="73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24"/>
            <p:cNvSpPr/>
            <p:nvPr/>
          </p:nvSpPr>
          <p:spPr>
            <a:xfrm rot="1098150">
              <a:off x="966717" y="4995997"/>
              <a:ext cx="64254" cy="52029"/>
            </a:xfrm>
            <a:custGeom>
              <a:rect b="b" l="l" r="r" t="t"/>
              <a:pathLst>
                <a:path extrusionOk="0" h="1247" w="1540">
                  <a:moveTo>
                    <a:pt x="770" y="1"/>
                  </a:moveTo>
                  <a:cubicBezTo>
                    <a:pt x="0" y="74"/>
                    <a:pt x="0" y="1210"/>
                    <a:pt x="770" y="1247"/>
                  </a:cubicBezTo>
                  <a:cubicBezTo>
                    <a:pt x="1540" y="1210"/>
                    <a:pt x="1540" y="74"/>
                    <a:pt x="7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24"/>
            <p:cNvSpPr/>
            <p:nvPr/>
          </p:nvSpPr>
          <p:spPr>
            <a:xfrm rot="1098150">
              <a:off x="869989" y="5143287"/>
              <a:ext cx="67341" cy="50527"/>
            </a:xfrm>
            <a:custGeom>
              <a:rect b="b" l="l" r="r" t="t"/>
              <a:pathLst>
                <a:path extrusionOk="0" h="1211" w="1614">
                  <a:moveTo>
                    <a:pt x="807" y="1"/>
                  </a:moveTo>
                  <a:cubicBezTo>
                    <a:pt x="1" y="1"/>
                    <a:pt x="1" y="1210"/>
                    <a:pt x="807" y="1210"/>
                  </a:cubicBezTo>
                  <a:cubicBezTo>
                    <a:pt x="1613" y="1210"/>
                    <a:pt x="1613" y="1"/>
                    <a:pt x="80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24"/>
            <p:cNvSpPr/>
            <p:nvPr/>
          </p:nvSpPr>
          <p:spPr>
            <a:xfrm rot="1098150">
              <a:off x="808561" y="5300941"/>
              <a:ext cx="62752" cy="47439"/>
            </a:xfrm>
            <a:custGeom>
              <a:rect b="b" l="l" r="r" t="t"/>
              <a:pathLst>
                <a:path extrusionOk="0" h="1137" w="1504">
                  <a:moveTo>
                    <a:pt x="770" y="1"/>
                  </a:moveTo>
                  <a:cubicBezTo>
                    <a:pt x="1" y="1"/>
                    <a:pt x="1" y="1137"/>
                    <a:pt x="770" y="1137"/>
                  </a:cubicBezTo>
                  <a:cubicBezTo>
                    <a:pt x="1504" y="1137"/>
                    <a:pt x="1504" y="1"/>
                    <a:pt x="7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6" name="Google Shape;876;p24"/>
          <p:cNvSpPr/>
          <p:nvPr/>
        </p:nvSpPr>
        <p:spPr>
          <a:xfrm flipH="1" rot="7353458">
            <a:off x="-524486" y="4293378"/>
            <a:ext cx="1382156" cy="600402"/>
          </a:xfrm>
          <a:custGeom>
            <a:rect b="b" l="l" r="r" t="t"/>
            <a:pathLst>
              <a:path extrusionOk="0" h="14848" w="20713">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24"/>
          <p:cNvSpPr/>
          <p:nvPr/>
        </p:nvSpPr>
        <p:spPr>
          <a:xfrm flipH="1" rot="10568172">
            <a:off x="7682345" y="3793458"/>
            <a:ext cx="2560040" cy="2042810"/>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24"/>
          <p:cNvSpPr/>
          <p:nvPr/>
        </p:nvSpPr>
        <p:spPr>
          <a:xfrm rot="7694782">
            <a:off x="7410861" y="4384706"/>
            <a:ext cx="1134494" cy="258423"/>
          </a:xfrm>
          <a:custGeom>
            <a:rect b="b" l="l" r="r" t="t"/>
            <a:pathLst>
              <a:path extrusionOk="0" h="10347" w="45383">
                <a:moveTo>
                  <a:pt x="0" y="0"/>
                </a:moveTo>
                <a:cubicBezTo>
                  <a:pt x="807" y="1173"/>
                  <a:pt x="1540" y="2347"/>
                  <a:pt x="2346" y="3520"/>
                </a:cubicBezTo>
                <a:cubicBezTo>
                  <a:pt x="2860" y="4326"/>
                  <a:pt x="3373" y="5133"/>
                  <a:pt x="3923" y="5902"/>
                </a:cubicBezTo>
                <a:cubicBezTo>
                  <a:pt x="5022" y="7552"/>
                  <a:pt x="6195" y="9275"/>
                  <a:pt x="8065" y="9971"/>
                </a:cubicBezTo>
                <a:cubicBezTo>
                  <a:pt x="8872" y="10265"/>
                  <a:pt x="9727" y="10346"/>
                  <a:pt x="10588" y="10346"/>
                </a:cubicBezTo>
                <a:cubicBezTo>
                  <a:pt x="11018" y="10346"/>
                  <a:pt x="11450" y="10326"/>
                  <a:pt x="11877" y="10301"/>
                </a:cubicBezTo>
                <a:cubicBezTo>
                  <a:pt x="23022" y="9751"/>
                  <a:pt x="34202" y="9055"/>
                  <a:pt x="45346" y="8285"/>
                </a:cubicBezTo>
                <a:lnTo>
                  <a:pt x="453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24"/>
          <p:cNvSpPr/>
          <p:nvPr/>
        </p:nvSpPr>
        <p:spPr>
          <a:xfrm flipH="1" rot="-7200044">
            <a:off x="-1122446" y="3936519"/>
            <a:ext cx="2346998" cy="346442"/>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lt1"/>
          </a:solidFill>
          <a:ln cap="flat" cmpd="sng" w="19050">
            <a:solidFill>
              <a:schemeClr val="l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0" name="Google Shape;880;p24"/>
          <p:cNvGrpSpPr/>
          <p:nvPr/>
        </p:nvGrpSpPr>
        <p:grpSpPr>
          <a:xfrm flipH="1" rot="10800000">
            <a:off x="8082625" y="331234"/>
            <a:ext cx="696291" cy="1016185"/>
            <a:chOff x="802700" y="4340849"/>
            <a:chExt cx="696291" cy="1016185"/>
          </a:xfrm>
        </p:grpSpPr>
        <p:sp>
          <p:nvSpPr>
            <p:cNvPr id="881" name="Google Shape;881;p24"/>
            <p:cNvSpPr/>
            <p:nvPr/>
          </p:nvSpPr>
          <p:spPr>
            <a:xfrm rot="1098150">
              <a:off x="1402392" y="4348574"/>
              <a:ext cx="56577" cy="45770"/>
            </a:xfrm>
            <a:custGeom>
              <a:rect b="b" l="l" r="r" t="t"/>
              <a:pathLst>
                <a:path extrusionOk="0" h="1097" w="1356">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24"/>
            <p:cNvSpPr/>
            <p:nvPr/>
          </p:nvSpPr>
          <p:spPr>
            <a:xfrm rot="1098150">
              <a:off x="1434851" y="4595561"/>
              <a:ext cx="58162" cy="47439"/>
            </a:xfrm>
            <a:custGeom>
              <a:rect b="b" l="l" r="r" t="t"/>
              <a:pathLst>
                <a:path extrusionOk="0" h="1137" w="1394">
                  <a:moveTo>
                    <a:pt x="697" y="0"/>
                  </a:moveTo>
                  <a:cubicBezTo>
                    <a:pt x="0" y="73"/>
                    <a:pt x="0" y="1063"/>
                    <a:pt x="697" y="1137"/>
                  </a:cubicBezTo>
                  <a:cubicBezTo>
                    <a:pt x="1393" y="1063"/>
                    <a:pt x="1393" y="73"/>
                    <a:pt x="6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24"/>
            <p:cNvSpPr/>
            <p:nvPr/>
          </p:nvSpPr>
          <p:spPr>
            <a:xfrm rot="1098150">
              <a:off x="1186690" y="4439213"/>
              <a:ext cx="84156" cy="62752"/>
            </a:xfrm>
            <a:custGeom>
              <a:rect b="b" l="l" r="r" t="t"/>
              <a:pathLst>
                <a:path extrusionOk="0" h="1504" w="2017">
                  <a:moveTo>
                    <a:pt x="1027" y="1"/>
                  </a:moveTo>
                  <a:cubicBezTo>
                    <a:pt x="0" y="1"/>
                    <a:pt x="0" y="1504"/>
                    <a:pt x="1027" y="1504"/>
                  </a:cubicBezTo>
                  <a:cubicBezTo>
                    <a:pt x="2017" y="1504"/>
                    <a:pt x="2017" y="1"/>
                    <a:pt x="102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24"/>
            <p:cNvSpPr/>
            <p:nvPr/>
          </p:nvSpPr>
          <p:spPr>
            <a:xfrm rot="1098150">
              <a:off x="1224257" y="4712855"/>
              <a:ext cx="67341" cy="55116"/>
            </a:xfrm>
            <a:custGeom>
              <a:rect b="b" l="l" r="r" t="t"/>
              <a:pathLst>
                <a:path extrusionOk="0" h="1321" w="1614">
                  <a:moveTo>
                    <a:pt x="807" y="1"/>
                  </a:moveTo>
                  <a:cubicBezTo>
                    <a:pt x="0" y="38"/>
                    <a:pt x="0" y="1247"/>
                    <a:pt x="807" y="1321"/>
                  </a:cubicBezTo>
                  <a:cubicBezTo>
                    <a:pt x="1613" y="1247"/>
                    <a:pt x="1613" y="38"/>
                    <a:pt x="80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24"/>
            <p:cNvSpPr/>
            <p:nvPr/>
          </p:nvSpPr>
          <p:spPr>
            <a:xfrm rot="1098150">
              <a:off x="1043168" y="4723874"/>
              <a:ext cx="67300" cy="56660"/>
            </a:xfrm>
            <a:custGeom>
              <a:rect b="b" l="l" r="r" t="t"/>
              <a:pathLst>
                <a:path extrusionOk="0" h="1358" w="1613">
                  <a:moveTo>
                    <a:pt x="806" y="1"/>
                  </a:moveTo>
                  <a:cubicBezTo>
                    <a:pt x="0" y="74"/>
                    <a:pt x="0" y="1284"/>
                    <a:pt x="806" y="1357"/>
                  </a:cubicBezTo>
                  <a:cubicBezTo>
                    <a:pt x="1613" y="1284"/>
                    <a:pt x="1613" y="74"/>
                    <a:pt x="8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24"/>
            <p:cNvSpPr/>
            <p:nvPr/>
          </p:nvSpPr>
          <p:spPr>
            <a:xfrm rot="1098150">
              <a:off x="1081301" y="4870841"/>
              <a:ext cx="62752" cy="47439"/>
            </a:xfrm>
            <a:custGeom>
              <a:rect b="b" l="l" r="r" t="t"/>
              <a:pathLst>
                <a:path extrusionOk="0" h="1137" w="1504">
                  <a:moveTo>
                    <a:pt x="734" y="0"/>
                  </a:moveTo>
                  <a:cubicBezTo>
                    <a:pt x="1" y="0"/>
                    <a:pt x="1" y="1136"/>
                    <a:pt x="734" y="1136"/>
                  </a:cubicBezTo>
                  <a:cubicBezTo>
                    <a:pt x="1504" y="1136"/>
                    <a:pt x="1504" y="0"/>
                    <a:pt x="7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24"/>
            <p:cNvSpPr/>
            <p:nvPr/>
          </p:nvSpPr>
          <p:spPr>
            <a:xfrm rot="1098150">
              <a:off x="966717" y="4995997"/>
              <a:ext cx="64254" cy="52029"/>
            </a:xfrm>
            <a:custGeom>
              <a:rect b="b" l="l" r="r" t="t"/>
              <a:pathLst>
                <a:path extrusionOk="0" h="1247" w="1540">
                  <a:moveTo>
                    <a:pt x="770" y="1"/>
                  </a:moveTo>
                  <a:cubicBezTo>
                    <a:pt x="0" y="74"/>
                    <a:pt x="0" y="1210"/>
                    <a:pt x="770" y="1247"/>
                  </a:cubicBezTo>
                  <a:cubicBezTo>
                    <a:pt x="1540" y="1210"/>
                    <a:pt x="1540" y="74"/>
                    <a:pt x="7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24"/>
            <p:cNvSpPr/>
            <p:nvPr/>
          </p:nvSpPr>
          <p:spPr>
            <a:xfrm rot="1098150">
              <a:off x="869989" y="5143287"/>
              <a:ext cx="67341" cy="50527"/>
            </a:xfrm>
            <a:custGeom>
              <a:rect b="b" l="l" r="r" t="t"/>
              <a:pathLst>
                <a:path extrusionOk="0" h="1211" w="1614">
                  <a:moveTo>
                    <a:pt x="807" y="1"/>
                  </a:moveTo>
                  <a:cubicBezTo>
                    <a:pt x="1" y="1"/>
                    <a:pt x="1" y="1210"/>
                    <a:pt x="807" y="1210"/>
                  </a:cubicBezTo>
                  <a:cubicBezTo>
                    <a:pt x="1613" y="1210"/>
                    <a:pt x="1613" y="1"/>
                    <a:pt x="80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24"/>
            <p:cNvSpPr/>
            <p:nvPr/>
          </p:nvSpPr>
          <p:spPr>
            <a:xfrm rot="1098150">
              <a:off x="808561" y="5300941"/>
              <a:ext cx="62752" cy="47439"/>
            </a:xfrm>
            <a:custGeom>
              <a:rect b="b" l="l" r="r" t="t"/>
              <a:pathLst>
                <a:path extrusionOk="0" h="1137" w="1504">
                  <a:moveTo>
                    <a:pt x="770" y="1"/>
                  </a:moveTo>
                  <a:cubicBezTo>
                    <a:pt x="1" y="1"/>
                    <a:pt x="1" y="1137"/>
                    <a:pt x="770" y="1137"/>
                  </a:cubicBezTo>
                  <a:cubicBezTo>
                    <a:pt x="1504" y="1137"/>
                    <a:pt x="1504" y="1"/>
                    <a:pt x="7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0">
  <p:cSld name="TITLE_ONLY_4">
    <p:spTree>
      <p:nvGrpSpPr>
        <p:cNvPr id="890" name="Shape 890"/>
        <p:cNvGrpSpPr/>
        <p:nvPr/>
      </p:nvGrpSpPr>
      <p:grpSpPr>
        <a:xfrm>
          <a:off x="0" y="0"/>
          <a:ext cx="0" cy="0"/>
          <a:chOff x="0" y="0"/>
          <a:chExt cx="0" cy="0"/>
        </a:xfrm>
      </p:grpSpPr>
      <p:sp>
        <p:nvSpPr>
          <p:cNvPr id="891" name="Google Shape;891;p25"/>
          <p:cNvSpPr txBox="1"/>
          <p:nvPr>
            <p:ph type="ctrTitle"/>
          </p:nvPr>
        </p:nvSpPr>
        <p:spPr>
          <a:xfrm>
            <a:off x="713250" y="420624"/>
            <a:ext cx="77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b="0">
                <a:solidFill>
                  <a:schemeClr val="accent3"/>
                </a:solidFill>
                <a:latin typeface="Calistoga"/>
                <a:ea typeface="Calistoga"/>
                <a:cs typeface="Calistoga"/>
                <a:sym typeface="Calistoga"/>
              </a:defRPr>
            </a:lvl1pPr>
            <a:lvl2pPr lvl="1" rtl="0" algn="r">
              <a:spcBef>
                <a:spcPts val="0"/>
              </a:spcBef>
              <a:spcAft>
                <a:spcPts val="0"/>
              </a:spcAft>
              <a:buClr>
                <a:schemeClr val="accent4"/>
              </a:buClr>
              <a:buSzPts val="1800"/>
              <a:buNone/>
              <a:defRPr sz="1800">
                <a:solidFill>
                  <a:schemeClr val="accent4"/>
                </a:solidFill>
              </a:defRPr>
            </a:lvl2pPr>
            <a:lvl3pPr lvl="2" rtl="0" algn="r">
              <a:spcBef>
                <a:spcPts val="0"/>
              </a:spcBef>
              <a:spcAft>
                <a:spcPts val="0"/>
              </a:spcAft>
              <a:buClr>
                <a:schemeClr val="accent4"/>
              </a:buClr>
              <a:buSzPts val="1800"/>
              <a:buNone/>
              <a:defRPr sz="1800">
                <a:solidFill>
                  <a:schemeClr val="accent4"/>
                </a:solidFill>
              </a:defRPr>
            </a:lvl3pPr>
            <a:lvl4pPr lvl="3" rtl="0" algn="r">
              <a:spcBef>
                <a:spcPts val="0"/>
              </a:spcBef>
              <a:spcAft>
                <a:spcPts val="0"/>
              </a:spcAft>
              <a:buClr>
                <a:schemeClr val="accent4"/>
              </a:buClr>
              <a:buSzPts val="1800"/>
              <a:buNone/>
              <a:defRPr sz="1800">
                <a:solidFill>
                  <a:schemeClr val="accent4"/>
                </a:solidFill>
              </a:defRPr>
            </a:lvl4pPr>
            <a:lvl5pPr lvl="4" rtl="0" algn="r">
              <a:spcBef>
                <a:spcPts val="0"/>
              </a:spcBef>
              <a:spcAft>
                <a:spcPts val="0"/>
              </a:spcAft>
              <a:buClr>
                <a:schemeClr val="accent4"/>
              </a:buClr>
              <a:buSzPts val="1800"/>
              <a:buNone/>
              <a:defRPr sz="1800">
                <a:solidFill>
                  <a:schemeClr val="accent4"/>
                </a:solidFill>
              </a:defRPr>
            </a:lvl5pPr>
            <a:lvl6pPr lvl="5" rtl="0" algn="r">
              <a:spcBef>
                <a:spcPts val="0"/>
              </a:spcBef>
              <a:spcAft>
                <a:spcPts val="0"/>
              </a:spcAft>
              <a:buClr>
                <a:schemeClr val="accent4"/>
              </a:buClr>
              <a:buSzPts val="1800"/>
              <a:buNone/>
              <a:defRPr sz="1800">
                <a:solidFill>
                  <a:schemeClr val="accent4"/>
                </a:solidFill>
              </a:defRPr>
            </a:lvl6pPr>
            <a:lvl7pPr lvl="6" rtl="0" algn="r">
              <a:spcBef>
                <a:spcPts val="0"/>
              </a:spcBef>
              <a:spcAft>
                <a:spcPts val="0"/>
              </a:spcAft>
              <a:buClr>
                <a:schemeClr val="accent4"/>
              </a:buClr>
              <a:buSzPts val="1800"/>
              <a:buNone/>
              <a:defRPr sz="1800">
                <a:solidFill>
                  <a:schemeClr val="accent4"/>
                </a:solidFill>
              </a:defRPr>
            </a:lvl7pPr>
            <a:lvl8pPr lvl="7" rtl="0" algn="r">
              <a:spcBef>
                <a:spcPts val="0"/>
              </a:spcBef>
              <a:spcAft>
                <a:spcPts val="0"/>
              </a:spcAft>
              <a:buClr>
                <a:schemeClr val="accent4"/>
              </a:buClr>
              <a:buSzPts val="1800"/>
              <a:buNone/>
              <a:defRPr sz="1800">
                <a:solidFill>
                  <a:schemeClr val="accent4"/>
                </a:solidFill>
              </a:defRPr>
            </a:lvl8pPr>
            <a:lvl9pPr lvl="8" rtl="0" algn="r">
              <a:spcBef>
                <a:spcPts val="0"/>
              </a:spcBef>
              <a:spcAft>
                <a:spcPts val="0"/>
              </a:spcAft>
              <a:buClr>
                <a:schemeClr val="accent4"/>
              </a:buClr>
              <a:buSzPts val="1800"/>
              <a:buNone/>
              <a:defRPr sz="1800">
                <a:solidFill>
                  <a:schemeClr val="accent4"/>
                </a:solidFill>
              </a:defRPr>
            </a:lvl9pPr>
          </a:lstStyle>
          <a:p/>
        </p:txBody>
      </p:sp>
      <p:sp>
        <p:nvSpPr>
          <p:cNvPr id="892" name="Google Shape;892;p25"/>
          <p:cNvSpPr/>
          <p:nvPr/>
        </p:nvSpPr>
        <p:spPr>
          <a:xfrm rot="899960">
            <a:off x="7636193" y="-520620"/>
            <a:ext cx="2127036" cy="1697149"/>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93" name="Google Shape;893;p25"/>
          <p:cNvGrpSpPr/>
          <p:nvPr/>
        </p:nvGrpSpPr>
        <p:grpSpPr>
          <a:xfrm>
            <a:off x="-335384" y="62243"/>
            <a:ext cx="1092889" cy="665181"/>
            <a:chOff x="7486891" y="184631"/>
            <a:chExt cx="1092889" cy="665181"/>
          </a:xfrm>
        </p:grpSpPr>
        <p:sp>
          <p:nvSpPr>
            <p:cNvPr id="894" name="Google Shape;894;p25"/>
            <p:cNvSpPr/>
            <p:nvPr/>
          </p:nvSpPr>
          <p:spPr>
            <a:xfrm rot="5315393">
              <a:off x="8108287" y="344182"/>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25"/>
            <p:cNvSpPr/>
            <p:nvPr/>
          </p:nvSpPr>
          <p:spPr>
            <a:xfrm rot="5315393">
              <a:off x="8083679" y="449586"/>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25"/>
            <p:cNvSpPr/>
            <p:nvPr/>
          </p:nvSpPr>
          <p:spPr>
            <a:xfrm rot="5315393">
              <a:off x="8164376" y="389798"/>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25"/>
            <p:cNvSpPr/>
            <p:nvPr/>
          </p:nvSpPr>
          <p:spPr>
            <a:xfrm rot="5315393">
              <a:off x="8238967" y="61307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25"/>
            <p:cNvSpPr/>
            <p:nvPr/>
          </p:nvSpPr>
          <p:spPr>
            <a:xfrm rot="5315393">
              <a:off x="8115610" y="518201"/>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25"/>
            <p:cNvSpPr/>
            <p:nvPr/>
          </p:nvSpPr>
          <p:spPr>
            <a:xfrm rot="5315393">
              <a:off x="7921253" y="61919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25"/>
            <p:cNvSpPr/>
            <p:nvPr/>
          </p:nvSpPr>
          <p:spPr>
            <a:xfrm rot="5315393">
              <a:off x="8214881" y="444931"/>
              <a:ext cx="50994"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25"/>
            <p:cNvSpPr/>
            <p:nvPr/>
          </p:nvSpPr>
          <p:spPr>
            <a:xfrm rot="5315393">
              <a:off x="8376349" y="35232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25"/>
            <p:cNvSpPr/>
            <p:nvPr/>
          </p:nvSpPr>
          <p:spPr>
            <a:xfrm rot="5315393">
              <a:off x="8469494" y="416028"/>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25"/>
            <p:cNvSpPr/>
            <p:nvPr/>
          </p:nvSpPr>
          <p:spPr>
            <a:xfrm rot="5315393">
              <a:off x="8295862" y="226633"/>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25"/>
            <p:cNvSpPr/>
            <p:nvPr/>
          </p:nvSpPr>
          <p:spPr>
            <a:xfrm rot="5315393">
              <a:off x="8479565" y="284379"/>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25"/>
            <p:cNvSpPr/>
            <p:nvPr/>
          </p:nvSpPr>
          <p:spPr>
            <a:xfrm rot="5315393">
              <a:off x="8556847" y="187776"/>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25"/>
            <p:cNvSpPr/>
            <p:nvPr/>
          </p:nvSpPr>
          <p:spPr>
            <a:xfrm rot="5315393">
              <a:off x="8055312" y="696606"/>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25"/>
            <p:cNvSpPr/>
            <p:nvPr/>
          </p:nvSpPr>
          <p:spPr>
            <a:xfrm rot="5315393">
              <a:off x="7920919" y="349843"/>
              <a:ext cx="69540"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25"/>
            <p:cNvSpPr/>
            <p:nvPr/>
          </p:nvSpPr>
          <p:spPr>
            <a:xfrm rot="5315393">
              <a:off x="7763228" y="700639"/>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25"/>
            <p:cNvSpPr/>
            <p:nvPr/>
          </p:nvSpPr>
          <p:spPr>
            <a:xfrm rot="5315393">
              <a:off x="7650858" y="724825"/>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25"/>
            <p:cNvSpPr/>
            <p:nvPr/>
          </p:nvSpPr>
          <p:spPr>
            <a:xfrm rot="5315393">
              <a:off x="7482187" y="812909"/>
              <a:ext cx="41736" cy="31310"/>
            </a:xfrm>
            <a:custGeom>
              <a:rect b="b" l="l" r="r" t="t"/>
              <a:pathLst>
                <a:path extrusionOk="0" h="991" w="1321">
                  <a:moveTo>
                    <a:pt x="661" y="1"/>
                  </a:moveTo>
                  <a:cubicBezTo>
                    <a:pt x="1" y="1"/>
                    <a:pt x="1" y="991"/>
                    <a:pt x="661" y="991"/>
                  </a:cubicBezTo>
                  <a:cubicBezTo>
                    <a:pt x="1320" y="991"/>
                    <a:pt x="1320" y="1"/>
                    <a:pt x="66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11" name="Google Shape;911;p25"/>
          <p:cNvSpPr/>
          <p:nvPr/>
        </p:nvSpPr>
        <p:spPr>
          <a:xfrm>
            <a:off x="5529203" y="4630750"/>
            <a:ext cx="5129137" cy="826302"/>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25"/>
          <p:cNvSpPr/>
          <p:nvPr/>
        </p:nvSpPr>
        <p:spPr>
          <a:xfrm flipH="1" rot="10800000">
            <a:off x="4610878" y="4506507"/>
            <a:ext cx="2972232" cy="775568"/>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13" name="Google Shape;913;p25"/>
          <p:cNvGrpSpPr/>
          <p:nvPr/>
        </p:nvGrpSpPr>
        <p:grpSpPr>
          <a:xfrm flipH="1">
            <a:off x="8549320" y="3466623"/>
            <a:ext cx="745375" cy="1353225"/>
            <a:chOff x="4614150" y="3299838"/>
            <a:chExt cx="745375" cy="1353225"/>
          </a:xfrm>
        </p:grpSpPr>
        <p:sp>
          <p:nvSpPr>
            <p:cNvPr id="914" name="Google Shape;914;p25"/>
            <p:cNvSpPr/>
            <p:nvPr/>
          </p:nvSpPr>
          <p:spPr>
            <a:xfrm>
              <a:off x="4614150" y="3299838"/>
              <a:ext cx="392375" cy="1353225"/>
            </a:xfrm>
            <a:custGeom>
              <a:rect b="b" l="l" r="r" t="t"/>
              <a:pathLst>
                <a:path extrusionOk="0" h="54129" w="15695">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25"/>
            <p:cNvSpPr/>
            <p:nvPr/>
          </p:nvSpPr>
          <p:spPr>
            <a:xfrm>
              <a:off x="4966375" y="3928438"/>
              <a:ext cx="105750" cy="68825"/>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25"/>
            <p:cNvSpPr/>
            <p:nvPr/>
          </p:nvSpPr>
          <p:spPr>
            <a:xfrm>
              <a:off x="4885025" y="4000888"/>
              <a:ext cx="221825" cy="150500"/>
            </a:xfrm>
            <a:custGeom>
              <a:rect b="b" l="l" r="r" t="t"/>
              <a:pathLst>
                <a:path extrusionOk="0" h="6020" w="8873">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25"/>
            <p:cNvSpPr/>
            <p:nvPr/>
          </p:nvSpPr>
          <p:spPr>
            <a:xfrm>
              <a:off x="4826900" y="3820363"/>
              <a:ext cx="94175" cy="404475"/>
            </a:xfrm>
            <a:custGeom>
              <a:rect b="b" l="l" r="r" t="t"/>
              <a:pathLst>
                <a:path extrusionOk="0" h="16179" w="3767">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25"/>
            <p:cNvSpPr/>
            <p:nvPr/>
          </p:nvSpPr>
          <p:spPr>
            <a:xfrm>
              <a:off x="4792125" y="4126163"/>
              <a:ext cx="278775" cy="191100"/>
            </a:xfrm>
            <a:custGeom>
              <a:rect b="b" l="l" r="r" t="t"/>
              <a:pathLst>
                <a:path extrusionOk="0" h="7644" w="11151">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25"/>
            <p:cNvSpPr/>
            <p:nvPr/>
          </p:nvSpPr>
          <p:spPr>
            <a:xfrm>
              <a:off x="4949500" y="3520763"/>
              <a:ext cx="410025" cy="513450"/>
            </a:xfrm>
            <a:custGeom>
              <a:rect b="b" l="l" r="r" t="t"/>
              <a:pathLst>
                <a:path extrusionOk="0" h="20538" w="16401">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25"/>
            <p:cNvSpPr/>
            <p:nvPr/>
          </p:nvSpPr>
          <p:spPr>
            <a:xfrm>
              <a:off x="4966375" y="3928438"/>
              <a:ext cx="105750" cy="68825"/>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1" name="Google Shape;921;p25"/>
          <p:cNvSpPr/>
          <p:nvPr/>
        </p:nvSpPr>
        <p:spPr>
          <a:xfrm flipH="1" rot="-8100000">
            <a:off x="-802574" y="4066606"/>
            <a:ext cx="2127080" cy="1555235"/>
          </a:xfrm>
          <a:custGeom>
            <a:rect b="b" l="l" r="r" t="t"/>
            <a:pathLst>
              <a:path extrusionOk="0" h="62210" w="85084">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25"/>
          <p:cNvSpPr/>
          <p:nvPr/>
        </p:nvSpPr>
        <p:spPr>
          <a:xfrm rot="899960">
            <a:off x="8079134" y="471495"/>
            <a:ext cx="1474531" cy="851125"/>
          </a:xfrm>
          <a:custGeom>
            <a:rect b="b" l="l" r="r" t="t"/>
            <a:pathLst>
              <a:path extrusionOk="0" h="34046" w="58983">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1">
  <p:cSld name="TITLE_ONLY_1_1">
    <p:spTree>
      <p:nvGrpSpPr>
        <p:cNvPr id="923" name="Shape 923"/>
        <p:cNvGrpSpPr/>
        <p:nvPr/>
      </p:nvGrpSpPr>
      <p:grpSpPr>
        <a:xfrm>
          <a:off x="0" y="0"/>
          <a:ext cx="0" cy="0"/>
          <a:chOff x="0" y="0"/>
          <a:chExt cx="0" cy="0"/>
        </a:xfrm>
      </p:grpSpPr>
      <p:sp>
        <p:nvSpPr>
          <p:cNvPr id="924" name="Google Shape;924;p26"/>
          <p:cNvSpPr txBox="1"/>
          <p:nvPr>
            <p:ph type="ctrTitle"/>
          </p:nvPr>
        </p:nvSpPr>
        <p:spPr>
          <a:xfrm>
            <a:off x="713250" y="420624"/>
            <a:ext cx="7717500" cy="5760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b="0">
                <a:solidFill>
                  <a:schemeClr val="lt1"/>
                </a:solidFill>
                <a:latin typeface="Calistoga"/>
                <a:ea typeface="Calistoga"/>
                <a:cs typeface="Calistoga"/>
                <a:sym typeface="Calistoga"/>
              </a:defRPr>
            </a:lvl1pPr>
            <a:lvl2pPr lvl="1" rtl="0" algn="r">
              <a:spcBef>
                <a:spcPts val="0"/>
              </a:spcBef>
              <a:spcAft>
                <a:spcPts val="0"/>
              </a:spcAft>
              <a:buClr>
                <a:schemeClr val="accent4"/>
              </a:buClr>
              <a:buSzPts val="1800"/>
              <a:buNone/>
              <a:defRPr sz="1800">
                <a:solidFill>
                  <a:schemeClr val="accent4"/>
                </a:solidFill>
              </a:defRPr>
            </a:lvl2pPr>
            <a:lvl3pPr lvl="2" rtl="0" algn="r">
              <a:spcBef>
                <a:spcPts val="0"/>
              </a:spcBef>
              <a:spcAft>
                <a:spcPts val="0"/>
              </a:spcAft>
              <a:buClr>
                <a:schemeClr val="accent4"/>
              </a:buClr>
              <a:buSzPts val="1800"/>
              <a:buNone/>
              <a:defRPr sz="1800">
                <a:solidFill>
                  <a:schemeClr val="accent4"/>
                </a:solidFill>
              </a:defRPr>
            </a:lvl3pPr>
            <a:lvl4pPr lvl="3" rtl="0" algn="r">
              <a:spcBef>
                <a:spcPts val="0"/>
              </a:spcBef>
              <a:spcAft>
                <a:spcPts val="0"/>
              </a:spcAft>
              <a:buClr>
                <a:schemeClr val="accent4"/>
              </a:buClr>
              <a:buSzPts val="1800"/>
              <a:buNone/>
              <a:defRPr sz="1800">
                <a:solidFill>
                  <a:schemeClr val="accent4"/>
                </a:solidFill>
              </a:defRPr>
            </a:lvl4pPr>
            <a:lvl5pPr lvl="4" rtl="0" algn="r">
              <a:spcBef>
                <a:spcPts val="0"/>
              </a:spcBef>
              <a:spcAft>
                <a:spcPts val="0"/>
              </a:spcAft>
              <a:buClr>
                <a:schemeClr val="accent4"/>
              </a:buClr>
              <a:buSzPts val="1800"/>
              <a:buNone/>
              <a:defRPr sz="1800">
                <a:solidFill>
                  <a:schemeClr val="accent4"/>
                </a:solidFill>
              </a:defRPr>
            </a:lvl5pPr>
            <a:lvl6pPr lvl="5" rtl="0" algn="r">
              <a:spcBef>
                <a:spcPts val="0"/>
              </a:spcBef>
              <a:spcAft>
                <a:spcPts val="0"/>
              </a:spcAft>
              <a:buClr>
                <a:schemeClr val="accent4"/>
              </a:buClr>
              <a:buSzPts val="1800"/>
              <a:buNone/>
              <a:defRPr sz="1800">
                <a:solidFill>
                  <a:schemeClr val="accent4"/>
                </a:solidFill>
              </a:defRPr>
            </a:lvl6pPr>
            <a:lvl7pPr lvl="6" rtl="0" algn="r">
              <a:spcBef>
                <a:spcPts val="0"/>
              </a:spcBef>
              <a:spcAft>
                <a:spcPts val="0"/>
              </a:spcAft>
              <a:buClr>
                <a:schemeClr val="accent4"/>
              </a:buClr>
              <a:buSzPts val="1800"/>
              <a:buNone/>
              <a:defRPr sz="1800">
                <a:solidFill>
                  <a:schemeClr val="accent4"/>
                </a:solidFill>
              </a:defRPr>
            </a:lvl7pPr>
            <a:lvl8pPr lvl="7" rtl="0" algn="r">
              <a:spcBef>
                <a:spcPts val="0"/>
              </a:spcBef>
              <a:spcAft>
                <a:spcPts val="0"/>
              </a:spcAft>
              <a:buClr>
                <a:schemeClr val="accent4"/>
              </a:buClr>
              <a:buSzPts val="1800"/>
              <a:buNone/>
              <a:defRPr sz="1800">
                <a:solidFill>
                  <a:schemeClr val="accent4"/>
                </a:solidFill>
              </a:defRPr>
            </a:lvl8pPr>
            <a:lvl9pPr lvl="8" rtl="0" algn="r">
              <a:spcBef>
                <a:spcPts val="0"/>
              </a:spcBef>
              <a:spcAft>
                <a:spcPts val="0"/>
              </a:spcAft>
              <a:buClr>
                <a:schemeClr val="accent4"/>
              </a:buClr>
              <a:buSzPts val="1800"/>
              <a:buNone/>
              <a:defRPr sz="1800">
                <a:solidFill>
                  <a:schemeClr val="accent4"/>
                </a:solidFill>
              </a:defRPr>
            </a:lvl9pPr>
          </a:lstStyle>
          <a:p/>
        </p:txBody>
      </p:sp>
      <p:sp>
        <p:nvSpPr>
          <p:cNvPr id="925" name="Google Shape;925;p26"/>
          <p:cNvSpPr/>
          <p:nvPr/>
        </p:nvSpPr>
        <p:spPr>
          <a:xfrm rot="1019769">
            <a:off x="7080137" y="193438"/>
            <a:ext cx="2346990" cy="346441"/>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cap="flat" cmpd="sng" w="19050">
            <a:solidFill>
              <a:schemeClr val="accen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26"/>
          <p:cNvSpPr/>
          <p:nvPr/>
        </p:nvSpPr>
        <p:spPr>
          <a:xfrm rot="-5216394">
            <a:off x="7723344" y="4130462"/>
            <a:ext cx="1854010" cy="932631"/>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2">
  <p:cSld name="CUSTOM_14_1_2_1_1">
    <p:spTree>
      <p:nvGrpSpPr>
        <p:cNvPr id="927" name="Shape 927"/>
        <p:cNvGrpSpPr/>
        <p:nvPr/>
      </p:nvGrpSpPr>
      <p:grpSpPr>
        <a:xfrm>
          <a:off x="0" y="0"/>
          <a:ext cx="0" cy="0"/>
          <a:chOff x="0" y="0"/>
          <a:chExt cx="0" cy="0"/>
        </a:xfrm>
      </p:grpSpPr>
      <p:sp>
        <p:nvSpPr>
          <p:cNvPr id="928" name="Google Shape;928;p27"/>
          <p:cNvSpPr txBox="1"/>
          <p:nvPr>
            <p:ph type="ctrTitle"/>
          </p:nvPr>
        </p:nvSpPr>
        <p:spPr>
          <a:xfrm>
            <a:off x="713250" y="420624"/>
            <a:ext cx="7717500" cy="5760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b="0">
                <a:solidFill>
                  <a:schemeClr val="accent3"/>
                </a:solidFill>
                <a:latin typeface="Calistoga"/>
                <a:ea typeface="Calistoga"/>
                <a:cs typeface="Calistoga"/>
                <a:sym typeface="Calistoga"/>
              </a:defRPr>
            </a:lvl1pPr>
            <a:lvl2pPr lvl="1" rtl="0" algn="r">
              <a:spcBef>
                <a:spcPts val="0"/>
              </a:spcBef>
              <a:spcAft>
                <a:spcPts val="0"/>
              </a:spcAft>
              <a:buClr>
                <a:schemeClr val="accent4"/>
              </a:buClr>
              <a:buSzPts val="1800"/>
              <a:buNone/>
              <a:defRPr sz="1800">
                <a:solidFill>
                  <a:schemeClr val="accent4"/>
                </a:solidFill>
              </a:defRPr>
            </a:lvl2pPr>
            <a:lvl3pPr lvl="2" rtl="0" algn="r">
              <a:spcBef>
                <a:spcPts val="0"/>
              </a:spcBef>
              <a:spcAft>
                <a:spcPts val="0"/>
              </a:spcAft>
              <a:buClr>
                <a:schemeClr val="accent4"/>
              </a:buClr>
              <a:buSzPts val="1800"/>
              <a:buNone/>
              <a:defRPr sz="1800">
                <a:solidFill>
                  <a:schemeClr val="accent4"/>
                </a:solidFill>
              </a:defRPr>
            </a:lvl3pPr>
            <a:lvl4pPr lvl="3" rtl="0" algn="r">
              <a:spcBef>
                <a:spcPts val="0"/>
              </a:spcBef>
              <a:spcAft>
                <a:spcPts val="0"/>
              </a:spcAft>
              <a:buClr>
                <a:schemeClr val="accent4"/>
              </a:buClr>
              <a:buSzPts val="1800"/>
              <a:buNone/>
              <a:defRPr sz="1800">
                <a:solidFill>
                  <a:schemeClr val="accent4"/>
                </a:solidFill>
              </a:defRPr>
            </a:lvl4pPr>
            <a:lvl5pPr lvl="4" rtl="0" algn="r">
              <a:spcBef>
                <a:spcPts val="0"/>
              </a:spcBef>
              <a:spcAft>
                <a:spcPts val="0"/>
              </a:spcAft>
              <a:buClr>
                <a:schemeClr val="accent4"/>
              </a:buClr>
              <a:buSzPts val="1800"/>
              <a:buNone/>
              <a:defRPr sz="1800">
                <a:solidFill>
                  <a:schemeClr val="accent4"/>
                </a:solidFill>
              </a:defRPr>
            </a:lvl5pPr>
            <a:lvl6pPr lvl="5" rtl="0" algn="r">
              <a:spcBef>
                <a:spcPts val="0"/>
              </a:spcBef>
              <a:spcAft>
                <a:spcPts val="0"/>
              </a:spcAft>
              <a:buClr>
                <a:schemeClr val="accent4"/>
              </a:buClr>
              <a:buSzPts val="1800"/>
              <a:buNone/>
              <a:defRPr sz="1800">
                <a:solidFill>
                  <a:schemeClr val="accent4"/>
                </a:solidFill>
              </a:defRPr>
            </a:lvl6pPr>
            <a:lvl7pPr lvl="6" rtl="0" algn="r">
              <a:spcBef>
                <a:spcPts val="0"/>
              </a:spcBef>
              <a:spcAft>
                <a:spcPts val="0"/>
              </a:spcAft>
              <a:buClr>
                <a:schemeClr val="accent4"/>
              </a:buClr>
              <a:buSzPts val="1800"/>
              <a:buNone/>
              <a:defRPr sz="1800">
                <a:solidFill>
                  <a:schemeClr val="accent4"/>
                </a:solidFill>
              </a:defRPr>
            </a:lvl7pPr>
            <a:lvl8pPr lvl="7" rtl="0" algn="r">
              <a:spcBef>
                <a:spcPts val="0"/>
              </a:spcBef>
              <a:spcAft>
                <a:spcPts val="0"/>
              </a:spcAft>
              <a:buClr>
                <a:schemeClr val="accent4"/>
              </a:buClr>
              <a:buSzPts val="1800"/>
              <a:buNone/>
              <a:defRPr sz="1800">
                <a:solidFill>
                  <a:schemeClr val="accent4"/>
                </a:solidFill>
              </a:defRPr>
            </a:lvl8pPr>
            <a:lvl9pPr lvl="8" rtl="0" algn="r">
              <a:spcBef>
                <a:spcPts val="0"/>
              </a:spcBef>
              <a:spcAft>
                <a:spcPts val="0"/>
              </a:spcAft>
              <a:buClr>
                <a:schemeClr val="accent4"/>
              </a:buClr>
              <a:buSzPts val="1800"/>
              <a:buNone/>
              <a:defRPr sz="1800">
                <a:solidFill>
                  <a:schemeClr val="accent4"/>
                </a:solidFill>
              </a:defRPr>
            </a:lvl9pPr>
          </a:lstStyle>
          <a:p/>
        </p:txBody>
      </p:sp>
      <p:sp>
        <p:nvSpPr>
          <p:cNvPr id="929" name="Google Shape;929;p27"/>
          <p:cNvSpPr/>
          <p:nvPr/>
        </p:nvSpPr>
        <p:spPr>
          <a:xfrm>
            <a:off x="6413194" y="-104125"/>
            <a:ext cx="2766964" cy="837227"/>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27"/>
          <p:cNvSpPr/>
          <p:nvPr/>
        </p:nvSpPr>
        <p:spPr>
          <a:xfrm flipH="1">
            <a:off x="8209000" y="4359900"/>
            <a:ext cx="1319725" cy="783600"/>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27"/>
          <p:cNvSpPr/>
          <p:nvPr/>
        </p:nvSpPr>
        <p:spPr>
          <a:xfrm flipH="1">
            <a:off x="8462724" y="4180225"/>
            <a:ext cx="741826" cy="1079669"/>
          </a:xfrm>
          <a:custGeom>
            <a:rect b="b" l="l" r="r" t="t"/>
            <a:pathLst>
              <a:path extrusionOk="0" h="35962" w="24709">
                <a:moveTo>
                  <a:pt x="20466" y="0"/>
                </a:moveTo>
                <a:cubicBezTo>
                  <a:pt x="12438" y="0"/>
                  <a:pt x="4856" y="4425"/>
                  <a:pt x="0" y="10778"/>
                </a:cubicBezTo>
                <a:lnTo>
                  <a:pt x="0" y="35962"/>
                </a:lnTo>
                <a:lnTo>
                  <a:pt x="9605" y="35962"/>
                </a:lnTo>
                <a:cubicBezTo>
                  <a:pt x="8469" y="31599"/>
                  <a:pt x="8285" y="27091"/>
                  <a:pt x="9568" y="22838"/>
                </a:cubicBezTo>
                <a:cubicBezTo>
                  <a:pt x="11468" y="16504"/>
                  <a:pt x="17355" y="11116"/>
                  <a:pt x="23887" y="11116"/>
                </a:cubicBezTo>
                <a:cubicBezTo>
                  <a:pt x="24160" y="11116"/>
                  <a:pt x="24433" y="11125"/>
                  <a:pt x="24708" y="11144"/>
                </a:cubicBezTo>
                <a:cubicBezTo>
                  <a:pt x="22985" y="7552"/>
                  <a:pt x="21592" y="3813"/>
                  <a:pt x="20566" y="0"/>
                </a:cubicBezTo>
                <a:cubicBezTo>
                  <a:pt x="20533" y="0"/>
                  <a:pt x="20500" y="0"/>
                  <a:pt x="204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32" name="Google Shape;932;p27"/>
          <p:cNvGrpSpPr/>
          <p:nvPr/>
        </p:nvGrpSpPr>
        <p:grpSpPr>
          <a:xfrm>
            <a:off x="6964173" y="-98676"/>
            <a:ext cx="1209930" cy="1048028"/>
            <a:chOff x="5229248" y="898924"/>
            <a:chExt cx="1209930" cy="1048028"/>
          </a:xfrm>
        </p:grpSpPr>
        <p:sp>
          <p:nvSpPr>
            <p:cNvPr id="933" name="Google Shape;933;p27"/>
            <p:cNvSpPr/>
            <p:nvPr/>
          </p:nvSpPr>
          <p:spPr>
            <a:xfrm rot="-1312267">
              <a:off x="5738194" y="1500122"/>
              <a:ext cx="26729" cy="19762"/>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27"/>
            <p:cNvSpPr/>
            <p:nvPr/>
          </p:nvSpPr>
          <p:spPr>
            <a:xfrm rot="-1312267">
              <a:off x="5844787" y="1484422"/>
              <a:ext cx="29041" cy="20933"/>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27"/>
            <p:cNvSpPr/>
            <p:nvPr/>
          </p:nvSpPr>
          <p:spPr>
            <a:xfrm rot="-1312267">
              <a:off x="5760894" y="1418750"/>
              <a:ext cx="36040" cy="32144"/>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27"/>
            <p:cNvSpPr/>
            <p:nvPr/>
          </p:nvSpPr>
          <p:spPr>
            <a:xfrm rot="-1312267">
              <a:off x="5942757" y="1271235"/>
              <a:ext cx="37180" cy="30213"/>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27"/>
            <p:cNvSpPr/>
            <p:nvPr/>
          </p:nvSpPr>
          <p:spPr>
            <a:xfrm rot="-1312267">
              <a:off x="5897194" y="1418190"/>
              <a:ext cx="38352" cy="32556"/>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27"/>
            <p:cNvSpPr/>
            <p:nvPr/>
          </p:nvSpPr>
          <p:spPr>
            <a:xfrm rot="-1312267">
              <a:off x="6067887" y="1562551"/>
              <a:ext cx="32525" cy="40695"/>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27"/>
            <p:cNvSpPr/>
            <p:nvPr/>
          </p:nvSpPr>
          <p:spPr>
            <a:xfrm rot="-1312267">
              <a:off x="5795316" y="1329791"/>
              <a:ext cx="51114" cy="54598"/>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27"/>
            <p:cNvSpPr/>
            <p:nvPr/>
          </p:nvSpPr>
          <p:spPr>
            <a:xfrm rot="-1312267">
              <a:off x="5643133" y="1219725"/>
              <a:ext cx="53426" cy="39492"/>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27"/>
            <p:cNvSpPr/>
            <p:nvPr/>
          </p:nvSpPr>
          <p:spPr>
            <a:xfrm rot="-1312267">
              <a:off x="5669359" y="1104610"/>
              <a:ext cx="58082" cy="44147"/>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27"/>
            <p:cNvSpPr/>
            <p:nvPr/>
          </p:nvSpPr>
          <p:spPr>
            <a:xfrm rot="-1312267">
              <a:off x="5548133" y="1318339"/>
              <a:ext cx="73188" cy="56910"/>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27"/>
            <p:cNvSpPr/>
            <p:nvPr/>
          </p:nvSpPr>
          <p:spPr>
            <a:xfrm rot="-1312267">
              <a:off x="5547673" y="1145081"/>
              <a:ext cx="49974" cy="44147"/>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27"/>
            <p:cNvSpPr/>
            <p:nvPr/>
          </p:nvSpPr>
          <p:spPr>
            <a:xfrm rot="-1312267">
              <a:off x="5434908" y="1134236"/>
              <a:ext cx="25589" cy="19762"/>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27"/>
            <p:cNvSpPr/>
            <p:nvPr/>
          </p:nvSpPr>
          <p:spPr>
            <a:xfrm rot="-1312267">
              <a:off x="5297086" y="976303"/>
              <a:ext cx="29041" cy="22105"/>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27"/>
            <p:cNvSpPr/>
            <p:nvPr/>
          </p:nvSpPr>
          <p:spPr>
            <a:xfrm rot="-1312267">
              <a:off x="5232008" y="902979"/>
              <a:ext cx="25589" cy="19762"/>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27"/>
            <p:cNvSpPr/>
            <p:nvPr/>
          </p:nvSpPr>
          <p:spPr>
            <a:xfrm rot="-1312267">
              <a:off x="6074647" y="1388303"/>
              <a:ext cx="66221" cy="48771"/>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27"/>
            <p:cNvSpPr/>
            <p:nvPr/>
          </p:nvSpPr>
          <p:spPr>
            <a:xfrm rot="-1312267">
              <a:off x="5796620" y="1630261"/>
              <a:ext cx="69704" cy="5488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27"/>
            <p:cNvSpPr/>
            <p:nvPr/>
          </p:nvSpPr>
          <p:spPr>
            <a:xfrm rot="-1312267">
              <a:off x="6190895" y="1686752"/>
              <a:ext cx="38352" cy="30213"/>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27"/>
            <p:cNvSpPr/>
            <p:nvPr/>
          </p:nvSpPr>
          <p:spPr>
            <a:xfrm rot="-1312267">
              <a:off x="6252449" y="1784569"/>
              <a:ext cx="38352" cy="29073"/>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27"/>
            <p:cNvSpPr/>
            <p:nvPr/>
          </p:nvSpPr>
          <p:spPr>
            <a:xfrm rot="-1312267">
              <a:off x="6393003" y="1908904"/>
              <a:ext cx="41835" cy="31384"/>
            </a:xfrm>
            <a:custGeom>
              <a:rect b="b" l="l" r="r" t="t"/>
              <a:pathLst>
                <a:path extrusionOk="0" h="991" w="1321">
                  <a:moveTo>
                    <a:pt x="661" y="1"/>
                  </a:moveTo>
                  <a:cubicBezTo>
                    <a:pt x="1" y="1"/>
                    <a:pt x="1" y="991"/>
                    <a:pt x="661" y="991"/>
                  </a:cubicBezTo>
                  <a:cubicBezTo>
                    <a:pt x="1320" y="991"/>
                    <a:pt x="1320" y="1"/>
                    <a:pt x="6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2" name="Google Shape;952;p27"/>
          <p:cNvGrpSpPr/>
          <p:nvPr/>
        </p:nvGrpSpPr>
        <p:grpSpPr>
          <a:xfrm rot="5400000">
            <a:off x="144262" y="3772809"/>
            <a:ext cx="1395308" cy="1361806"/>
            <a:chOff x="-605888" y="3025234"/>
            <a:chExt cx="1395308" cy="1361806"/>
          </a:xfrm>
        </p:grpSpPr>
        <p:sp>
          <p:nvSpPr>
            <p:cNvPr id="953" name="Google Shape;953;p27"/>
            <p:cNvSpPr/>
            <p:nvPr/>
          </p:nvSpPr>
          <p:spPr>
            <a:xfrm rot="3361624">
              <a:off x="-373834" y="3178614"/>
              <a:ext cx="931198" cy="1055048"/>
            </a:xfrm>
            <a:custGeom>
              <a:rect b="b" l="l" r="r" t="t"/>
              <a:pathLst>
                <a:path extrusionOk="0" h="42202" w="37248">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27"/>
            <p:cNvSpPr/>
            <p:nvPr/>
          </p:nvSpPr>
          <p:spPr>
            <a:xfrm rot="3361624">
              <a:off x="297454" y="3636353"/>
              <a:ext cx="33025" cy="118625"/>
            </a:xfrm>
            <a:custGeom>
              <a:rect b="b" l="l" r="r" t="t"/>
              <a:pathLst>
                <a:path extrusionOk="0" h="4745" w="1321">
                  <a:moveTo>
                    <a:pt x="639" y="1472"/>
                  </a:moveTo>
                  <a:lnTo>
                    <a:pt x="639" y="1472"/>
                  </a:lnTo>
                  <a:cubicBezTo>
                    <a:pt x="735" y="2324"/>
                    <a:pt x="667" y="3191"/>
                    <a:pt x="435" y="4014"/>
                  </a:cubicBezTo>
                  <a:lnTo>
                    <a:pt x="435" y="4014"/>
                  </a:lnTo>
                  <a:cubicBezTo>
                    <a:pt x="431" y="3162"/>
                    <a:pt x="499" y="2312"/>
                    <a:pt x="639" y="1472"/>
                  </a:cubicBezTo>
                  <a:close/>
                  <a:moveTo>
                    <a:pt x="661" y="0"/>
                  </a:moveTo>
                  <a:cubicBezTo>
                    <a:pt x="569" y="0"/>
                    <a:pt x="477" y="55"/>
                    <a:pt x="441" y="165"/>
                  </a:cubicBezTo>
                  <a:cubicBezTo>
                    <a:pt x="74" y="1558"/>
                    <a:pt x="1" y="2988"/>
                    <a:pt x="184" y="4381"/>
                  </a:cubicBezTo>
                  <a:cubicBezTo>
                    <a:pt x="198" y="4449"/>
                    <a:pt x="236" y="4487"/>
                    <a:pt x="281" y="4498"/>
                  </a:cubicBezTo>
                  <a:lnTo>
                    <a:pt x="281" y="4498"/>
                  </a:lnTo>
                  <a:cubicBezTo>
                    <a:pt x="250" y="4652"/>
                    <a:pt x="378" y="4745"/>
                    <a:pt x="517" y="4745"/>
                  </a:cubicBezTo>
                  <a:cubicBezTo>
                    <a:pt x="613" y="4745"/>
                    <a:pt x="714" y="4700"/>
                    <a:pt x="771" y="4601"/>
                  </a:cubicBezTo>
                  <a:cubicBezTo>
                    <a:pt x="1284" y="3171"/>
                    <a:pt x="1320" y="1595"/>
                    <a:pt x="880" y="165"/>
                  </a:cubicBezTo>
                  <a:cubicBezTo>
                    <a:pt x="844" y="55"/>
                    <a:pt x="752" y="0"/>
                    <a:pt x="66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27"/>
            <p:cNvSpPr/>
            <p:nvPr/>
          </p:nvSpPr>
          <p:spPr>
            <a:xfrm rot="3361624">
              <a:off x="269249" y="3678053"/>
              <a:ext cx="38525" cy="261799"/>
            </a:xfrm>
            <a:custGeom>
              <a:rect b="b" l="l" r="r" t="t"/>
              <a:pathLst>
                <a:path extrusionOk="0" h="10472" w="1541">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27"/>
            <p:cNvSpPr/>
            <p:nvPr/>
          </p:nvSpPr>
          <p:spPr>
            <a:xfrm rot="3361624">
              <a:off x="-17333" y="3631672"/>
              <a:ext cx="336899" cy="244375"/>
            </a:xfrm>
            <a:custGeom>
              <a:rect b="b" l="l" r="r" t="t"/>
              <a:pathLst>
                <a:path extrusionOk="0" h="9775" w="13476">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27"/>
            <p:cNvSpPr/>
            <p:nvPr/>
          </p:nvSpPr>
          <p:spPr>
            <a:xfrm rot="3361624">
              <a:off x="201232" y="3789897"/>
              <a:ext cx="52250" cy="329399"/>
            </a:xfrm>
            <a:custGeom>
              <a:rect b="b" l="l" r="r" t="t"/>
              <a:pathLst>
                <a:path extrusionOk="0" h="13176" w="209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27"/>
            <p:cNvSpPr/>
            <p:nvPr/>
          </p:nvSpPr>
          <p:spPr>
            <a:xfrm rot="3361624">
              <a:off x="322719" y="3192714"/>
              <a:ext cx="236050" cy="617999"/>
            </a:xfrm>
            <a:custGeom>
              <a:rect b="b" l="l" r="r" t="t"/>
              <a:pathLst>
                <a:path extrusionOk="0" h="24720" w="9442">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9" name="Google Shape;959;p27"/>
          <p:cNvSpPr/>
          <p:nvPr/>
        </p:nvSpPr>
        <p:spPr>
          <a:xfrm rot="-5400000">
            <a:off x="-930702" y="3944314"/>
            <a:ext cx="2127125" cy="643625"/>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60" name="Google Shape;960;p27"/>
          <p:cNvGrpSpPr/>
          <p:nvPr/>
        </p:nvGrpSpPr>
        <p:grpSpPr>
          <a:xfrm>
            <a:off x="-188950" y="2449249"/>
            <a:ext cx="696291" cy="1016185"/>
            <a:chOff x="8379850" y="2829899"/>
            <a:chExt cx="696291" cy="1016185"/>
          </a:xfrm>
        </p:grpSpPr>
        <p:sp>
          <p:nvSpPr>
            <p:cNvPr id="961" name="Google Shape;961;p27"/>
            <p:cNvSpPr/>
            <p:nvPr/>
          </p:nvSpPr>
          <p:spPr>
            <a:xfrm rot="1098150">
              <a:off x="8979542" y="2837624"/>
              <a:ext cx="56577" cy="45770"/>
            </a:xfrm>
            <a:custGeom>
              <a:rect b="b" l="l" r="r" t="t"/>
              <a:pathLst>
                <a:path extrusionOk="0" h="1097" w="1356">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27"/>
            <p:cNvSpPr/>
            <p:nvPr/>
          </p:nvSpPr>
          <p:spPr>
            <a:xfrm rot="1098150">
              <a:off x="9012001" y="3084611"/>
              <a:ext cx="58162" cy="47439"/>
            </a:xfrm>
            <a:custGeom>
              <a:rect b="b" l="l" r="r" t="t"/>
              <a:pathLst>
                <a:path extrusionOk="0" h="1137" w="1394">
                  <a:moveTo>
                    <a:pt x="697" y="0"/>
                  </a:moveTo>
                  <a:cubicBezTo>
                    <a:pt x="0" y="73"/>
                    <a:pt x="0" y="1063"/>
                    <a:pt x="697" y="1137"/>
                  </a:cubicBezTo>
                  <a:cubicBezTo>
                    <a:pt x="1393" y="1063"/>
                    <a:pt x="1393" y="73"/>
                    <a:pt x="6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27"/>
            <p:cNvSpPr/>
            <p:nvPr/>
          </p:nvSpPr>
          <p:spPr>
            <a:xfrm rot="1098150">
              <a:off x="8763840" y="2928263"/>
              <a:ext cx="84156" cy="62752"/>
            </a:xfrm>
            <a:custGeom>
              <a:rect b="b" l="l" r="r" t="t"/>
              <a:pathLst>
                <a:path extrusionOk="0" h="1504" w="2017">
                  <a:moveTo>
                    <a:pt x="1027" y="1"/>
                  </a:moveTo>
                  <a:cubicBezTo>
                    <a:pt x="0" y="1"/>
                    <a:pt x="0" y="1504"/>
                    <a:pt x="1027" y="1504"/>
                  </a:cubicBezTo>
                  <a:cubicBezTo>
                    <a:pt x="2017" y="1504"/>
                    <a:pt x="2017" y="1"/>
                    <a:pt x="10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27"/>
            <p:cNvSpPr/>
            <p:nvPr/>
          </p:nvSpPr>
          <p:spPr>
            <a:xfrm rot="1098150">
              <a:off x="8801407" y="3201905"/>
              <a:ext cx="67341" cy="55116"/>
            </a:xfrm>
            <a:custGeom>
              <a:rect b="b" l="l" r="r" t="t"/>
              <a:pathLst>
                <a:path extrusionOk="0" h="1321" w="1614">
                  <a:moveTo>
                    <a:pt x="807" y="1"/>
                  </a:moveTo>
                  <a:cubicBezTo>
                    <a:pt x="0" y="38"/>
                    <a:pt x="0" y="1247"/>
                    <a:pt x="807" y="1321"/>
                  </a:cubicBezTo>
                  <a:cubicBezTo>
                    <a:pt x="1613" y="1247"/>
                    <a:pt x="1613" y="38"/>
                    <a:pt x="8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27"/>
            <p:cNvSpPr/>
            <p:nvPr/>
          </p:nvSpPr>
          <p:spPr>
            <a:xfrm rot="1098150">
              <a:off x="8620318" y="3212924"/>
              <a:ext cx="67300" cy="56660"/>
            </a:xfrm>
            <a:custGeom>
              <a:rect b="b" l="l" r="r" t="t"/>
              <a:pathLst>
                <a:path extrusionOk="0" h="1358" w="1613">
                  <a:moveTo>
                    <a:pt x="806" y="1"/>
                  </a:moveTo>
                  <a:cubicBezTo>
                    <a:pt x="0" y="74"/>
                    <a:pt x="0" y="1284"/>
                    <a:pt x="806" y="1357"/>
                  </a:cubicBezTo>
                  <a:cubicBezTo>
                    <a:pt x="1613" y="1284"/>
                    <a:pt x="1613" y="74"/>
                    <a:pt x="8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27"/>
            <p:cNvSpPr/>
            <p:nvPr/>
          </p:nvSpPr>
          <p:spPr>
            <a:xfrm rot="1098150">
              <a:off x="8658451" y="3359891"/>
              <a:ext cx="62752" cy="47439"/>
            </a:xfrm>
            <a:custGeom>
              <a:rect b="b" l="l" r="r" t="t"/>
              <a:pathLst>
                <a:path extrusionOk="0" h="1137" w="1504">
                  <a:moveTo>
                    <a:pt x="734" y="0"/>
                  </a:moveTo>
                  <a:cubicBezTo>
                    <a:pt x="1" y="0"/>
                    <a:pt x="1" y="1136"/>
                    <a:pt x="734" y="1136"/>
                  </a:cubicBezTo>
                  <a:cubicBezTo>
                    <a:pt x="1504" y="1136"/>
                    <a:pt x="1504" y="0"/>
                    <a:pt x="7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27"/>
            <p:cNvSpPr/>
            <p:nvPr/>
          </p:nvSpPr>
          <p:spPr>
            <a:xfrm rot="1098150">
              <a:off x="8543867" y="3485047"/>
              <a:ext cx="64254" cy="52029"/>
            </a:xfrm>
            <a:custGeom>
              <a:rect b="b" l="l" r="r" t="t"/>
              <a:pathLst>
                <a:path extrusionOk="0" h="1247" w="1540">
                  <a:moveTo>
                    <a:pt x="770" y="1"/>
                  </a:moveTo>
                  <a:cubicBezTo>
                    <a:pt x="0" y="74"/>
                    <a:pt x="0" y="1210"/>
                    <a:pt x="770" y="1247"/>
                  </a:cubicBezTo>
                  <a:cubicBezTo>
                    <a:pt x="1540" y="1210"/>
                    <a:pt x="1540" y="74"/>
                    <a:pt x="7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27"/>
            <p:cNvSpPr/>
            <p:nvPr/>
          </p:nvSpPr>
          <p:spPr>
            <a:xfrm rot="1098150">
              <a:off x="8447139" y="3632337"/>
              <a:ext cx="67341" cy="50527"/>
            </a:xfrm>
            <a:custGeom>
              <a:rect b="b" l="l" r="r" t="t"/>
              <a:pathLst>
                <a:path extrusionOk="0" h="1211" w="1614">
                  <a:moveTo>
                    <a:pt x="807" y="1"/>
                  </a:moveTo>
                  <a:cubicBezTo>
                    <a:pt x="1" y="1"/>
                    <a:pt x="1" y="1210"/>
                    <a:pt x="807" y="1210"/>
                  </a:cubicBezTo>
                  <a:cubicBezTo>
                    <a:pt x="1613" y="1210"/>
                    <a:pt x="1613" y="1"/>
                    <a:pt x="8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27"/>
            <p:cNvSpPr/>
            <p:nvPr/>
          </p:nvSpPr>
          <p:spPr>
            <a:xfrm rot="1098150">
              <a:off x="8385711" y="3789991"/>
              <a:ext cx="62752" cy="47439"/>
            </a:xfrm>
            <a:custGeom>
              <a:rect b="b" l="l" r="r" t="t"/>
              <a:pathLst>
                <a:path extrusionOk="0" h="1137" w="1504">
                  <a:moveTo>
                    <a:pt x="770" y="1"/>
                  </a:moveTo>
                  <a:cubicBezTo>
                    <a:pt x="1" y="1"/>
                    <a:pt x="1" y="1137"/>
                    <a:pt x="770" y="1137"/>
                  </a:cubicBezTo>
                  <a:cubicBezTo>
                    <a:pt x="1504" y="1137"/>
                    <a:pt x="1504" y="1"/>
                    <a:pt x="7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0" name="Google Shape;970;p27"/>
          <p:cNvSpPr/>
          <p:nvPr/>
        </p:nvSpPr>
        <p:spPr>
          <a:xfrm rot="3098827">
            <a:off x="7401577" y="-27487"/>
            <a:ext cx="2127089" cy="1555242"/>
          </a:xfrm>
          <a:custGeom>
            <a:rect b="b" l="l" r="r" t="t"/>
            <a:pathLst>
              <a:path extrusionOk="0" h="62210" w="85084">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3">
  <p:cSld name="TITLE_ONLY_2_1">
    <p:spTree>
      <p:nvGrpSpPr>
        <p:cNvPr id="971" name="Shape 971"/>
        <p:cNvGrpSpPr/>
        <p:nvPr/>
      </p:nvGrpSpPr>
      <p:grpSpPr>
        <a:xfrm>
          <a:off x="0" y="0"/>
          <a:ext cx="0" cy="0"/>
          <a:chOff x="0" y="0"/>
          <a:chExt cx="0" cy="0"/>
        </a:xfrm>
      </p:grpSpPr>
      <p:sp>
        <p:nvSpPr>
          <p:cNvPr id="972" name="Google Shape;972;p28"/>
          <p:cNvSpPr/>
          <p:nvPr/>
        </p:nvSpPr>
        <p:spPr>
          <a:xfrm flipH="1">
            <a:off x="8499012" y="-337"/>
            <a:ext cx="741826" cy="1079669"/>
          </a:xfrm>
          <a:custGeom>
            <a:rect b="b" l="l" r="r" t="t"/>
            <a:pathLst>
              <a:path extrusionOk="0" h="35962" w="24709">
                <a:moveTo>
                  <a:pt x="20466" y="0"/>
                </a:moveTo>
                <a:cubicBezTo>
                  <a:pt x="12438" y="0"/>
                  <a:pt x="4856" y="4425"/>
                  <a:pt x="0" y="10778"/>
                </a:cubicBezTo>
                <a:lnTo>
                  <a:pt x="0" y="35962"/>
                </a:lnTo>
                <a:lnTo>
                  <a:pt x="9605" y="35962"/>
                </a:lnTo>
                <a:cubicBezTo>
                  <a:pt x="8469" y="31599"/>
                  <a:pt x="8285" y="27091"/>
                  <a:pt x="9568" y="22838"/>
                </a:cubicBezTo>
                <a:cubicBezTo>
                  <a:pt x="11468" y="16504"/>
                  <a:pt x="17355" y="11116"/>
                  <a:pt x="23887" y="11116"/>
                </a:cubicBezTo>
                <a:cubicBezTo>
                  <a:pt x="24160" y="11116"/>
                  <a:pt x="24433" y="11125"/>
                  <a:pt x="24708" y="11144"/>
                </a:cubicBezTo>
                <a:cubicBezTo>
                  <a:pt x="22985" y="7552"/>
                  <a:pt x="21592" y="3813"/>
                  <a:pt x="20566" y="0"/>
                </a:cubicBezTo>
                <a:cubicBezTo>
                  <a:pt x="20533" y="0"/>
                  <a:pt x="20500" y="0"/>
                  <a:pt x="2046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28"/>
          <p:cNvSpPr/>
          <p:nvPr/>
        </p:nvSpPr>
        <p:spPr>
          <a:xfrm flipH="1" rot="10800000">
            <a:off x="6496625" y="4489979"/>
            <a:ext cx="4026435" cy="852546"/>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28"/>
          <p:cNvSpPr/>
          <p:nvPr/>
        </p:nvSpPr>
        <p:spPr>
          <a:xfrm rot="-2579604">
            <a:off x="-1995447" y="-80327"/>
            <a:ext cx="3264667" cy="2604858"/>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28"/>
          <p:cNvSpPr txBox="1"/>
          <p:nvPr>
            <p:ph type="ctrTitle"/>
          </p:nvPr>
        </p:nvSpPr>
        <p:spPr>
          <a:xfrm>
            <a:off x="713250" y="420624"/>
            <a:ext cx="77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b="0">
                <a:solidFill>
                  <a:schemeClr val="accent3"/>
                </a:solidFill>
                <a:latin typeface="Calistoga"/>
                <a:ea typeface="Calistoga"/>
                <a:cs typeface="Calistoga"/>
                <a:sym typeface="Calistoga"/>
              </a:defRPr>
            </a:lvl1pPr>
            <a:lvl2pPr lvl="1" rtl="0" algn="r">
              <a:spcBef>
                <a:spcPts val="0"/>
              </a:spcBef>
              <a:spcAft>
                <a:spcPts val="0"/>
              </a:spcAft>
              <a:buClr>
                <a:schemeClr val="accent4"/>
              </a:buClr>
              <a:buSzPts val="1800"/>
              <a:buNone/>
              <a:defRPr sz="1800">
                <a:solidFill>
                  <a:schemeClr val="accent4"/>
                </a:solidFill>
              </a:defRPr>
            </a:lvl2pPr>
            <a:lvl3pPr lvl="2" rtl="0" algn="r">
              <a:spcBef>
                <a:spcPts val="0"/>
              </a:spcBef>
              <a:spcAft>
                <a:spcPts val="0"/>
              </a:spcAft>
              <a:buClr>
                <a:schemeClr val="accent4"/>
              </a:buClr>
              <a:buSzPts val="1800"/>
              <a:buNone/>
              <a:defRPr sz="1800">
                <a:solidFill>
                  <a:schemeClr val="accent4"/>
                </a:solidFill>
              </a:defRPr>
            </a:lvl3pPr>
            <a:lvl4pPr lvl="3" rtl="0" algn="r">
              <a:spcBef>
                <a:spcPts val="0"/>
              </a:spcBef>
              <a:spcAft>
                <a:spcPts val="0"/>
              </a:spcAft>
              <a:buClr>
                <a:schemeClr val="accent4"/>
              </a:buClr>
              <a:buSzPts val="1800"/>
              <a:buNone/>
              <a:defRPr sz="1800">
                <a:solidFill>
                  <a:schemeClr val="accent4"/>
                </a:solidFill>
              </a:defRPr>
            </a:lvl4pPr>
            <a:lvl5pPr lvl="4" rtl="0" algn="r">
              <a:spcBef>
                <a:spcPts val="0"/>
              </a:spcBef>
              <a:spcAft>
                <a:spcPts val="0"/>
              </a:spcAft>
              <a:buClr>
                <a:schemeClr val="accent4"/>
              </a:buClr>
              <a:buSzPts val="1800"/>
              <a:buNone/>
              <a:defRPr sz="1800">
                <a:solidFill>
                  <a:schemeClr val="accent4"/>
                </a:solidFill>
              </a:defRPr>
            </a:lvl5pPr>
            <a:lvl6pPr lvl="5" rtl="0" algn="r">
              <a:spcBef>
                <a:spcPts val="0"/>
              </a:spcBef>
              <a:spcAft>
                <a:spcPts val="0"/>
              </a:spcAft>
              <a:buClr>
                <a:schemeClr val="accent4"/>
              </a:buClr>
              <a:buSzPts val="1800"/>
              <a:buNone/>
              <a:defRPr sz="1800">
                <a:solidFill>
                  <a:schemeClr val="accent4"/>
                </a:solidFill>
              </a:defRPr>
            </a:lvl6pPr>
            <a:lvl7pPr lvl="6" rtl="0" algn="r">
              <a:spcBef>
                <a:spcPts val="0"/>
              </a:spcBef>
              <a:spcAft>
                <a:spcPts val="0"/>
              </a:spcAft>
              <a:buClr>
                <a:schemeClr val="accent4"/>
              </a:buClr>
              <a:buSzPts val="1800"/>
              <a:buNone/>
              <a:defRPr sz="1800">
                <a:solidFill>
                  <a:schemeClr val="accent4"/>
                </a:solidFill>
              </a:defRPr>
            </a:lvl7pPr>
            <a:lvl8pPr lvl="7" rtl="0" algn="r">
              <a:spcBef>
                <a:spcPts val="0"/>
              </a:spcBef>
              <a:spcAft>
                <a:spcPts val="0"/>
              </a:spcAft>
              <a:buClr>
                <a:schemeClr val="accent4"/>
              </a:buClr>
              <a:buSzPts val="1800"/>
              <a:buNone/>
              <a:defRPr sz="1800">
                <a:solidFill>
                  <a:schemeClr val="accent4"/>
                </a:solidFill>
              </a:defRPr>
            </a:lvl8pPr>
            <a:lvl9pPr lvl="8" rtl="0" algn="r">
              <a:spcBef>
                <a:spcPts val="0"/>
              </a:spcBef>
              <a:spcAft>
                <a:spcPts val="0"/>
              </a:spcAft>
              <a:buClr>
                <a:schemeClr val="accent4"/>
              </a:buClr>
              <a:buSzPts val="1800"/>
              <a:buNone/>
              <a:defRPr sz="1800">
                <a:solidFill>
                  <a:schemeClr val="accent4"/>
                </a:solidFill>
              </a:defRPr>
            </a:lvl9pPr>
          </a:lstStyle>
          <a:p/>
        </p:txBody>
      </p:sp>
      <p:grpSp>
        <p:nvGrpSpPr>
          <p:cNvPr id="976" name="Google Shape;976;p28"/>
          <p:cNvGrpSpPr/>
          <p:nvPr/>
        </p:nvGrpSpPr>
        <p:grpSpPr>
          <a:xfrm>
            <a:off x="-582213" y="3630384"/>
            <a:ext cx="1395308" cy="1361806"/>
            <a:chOff x="-605888" y="3025234"/>
            <a:chExt cx="1395308" cy="1361806"/>
          </a:xfrm>
        </p:grpSpPr>
        <p:sp>
          <p:nvSpPr>
            <p:cNvPr id="977" name="Google Shape;977;p28"/>
            <p:cNvSpPr/>
            <p:nvPr/>
          </p:nvSpPr>
          <p:spPr>
            <a:xfrm rot="3361624">
              <a:off x="-373834" y="3178614"/>
              <a:ext cx="931198" cy="1055048"/>
            </a:xfrm>
            <a:custGeom>
              <a:rect b="b" l="l" r="r" t="t"/>
              <a:pathLst>
                <a:path extrusionOk="0" h="42202" w="37248">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28"/>
            <p:cNvSpPr/>
            <p:nvPr/>
          </p:nvSpPr>
          <p:spPr>
            <a:xfrm rot="3361624">
              <a:off x="297454" y="3636353"/>
              <a:ext cx="33025" cy="118625"/>
            </a:xfrm>
            <a:custGeom>
              <a:rect b="b" l="l" r="r" t="t"/>
              <a:pathLst>
                <a:path extrusionOk="0" h="4745" w="1321">
                  <a:moveTo>
                    <a:pt x="639" y="1472"/>
                  </a:moveTo>
                  <a:lnTo>
                    <a:pt x="639" y="1472"/>
                  </a:lnTo>
                  <a:cubicBezTo>
                    <a:pt x="735" y="2324"/>
                    <a:pt x="667" y="3191"/>
                    <a:pt x="435" y="4014"/>
                  </a:cubicBezTo>
                  <a:lnTo>
                    <a:pt x="435" y="4014"/>
                  </a:lnTo>
                  <a:cubicBezTo>
                    <a:pt x="431" y="3162"/>
                    <a:pt x="499" y="2312"/>
                    <a:pt x="639" y="1472"/>
                  </a:cubicBezTo>
                  <a:close/>
                  <a:moveTo>
                    <a:pt x="661" y="0"/>
                  </a:moveTo>
                  <a:cubicBezTo>
                    <a:pt x="569" y="0"/>
                    <a:pt x="477" y="55"/>
                    <a:pt x="441" y="165"/>
                  </a:cubicBezTo>
                  <a:cubicBezTo>
                    <a:pt x="74" y="1558"/>
                    <a:pt x="1" y="2988"/>
                    <a:pt x="184" y="4381"/>
                  </a:cubicBezTo>
                  <a:cubicBezTo>
                    <a:pt x="198" y="4449"/>
                    <a:pt x="236" y="4487"/>
                    <a:pt x="281" y="4498"/>
                  </a:cubicBezTo>
                  <a:lnTo>
                    <a:pt x="281" y="4498"/>
                  </a:lnTo>
                  <a:cubicBezTo>
                    <a:pt x="250" y="4652"/>
                    <a:pt x="378" y="4745"/>
                    <a:pt x="517" y="4745"/>
                  </a:cubicBezTo>
                  <a:cubicBezTo>
                    <a:pt x="613" y="4745"/>
                    <a:pt x="714" y="4700"/>
                    <a:pt x="771" y="4601"/>
                  </a:cubicBezTo>
                  <a:cubicBezTo>
                    <a:pt x="1284" y="3171"/>
                    <a:pt x="1320" y="1595"/>
                    <a:pt x="880" y="165"/>
                  </a:cubicBezTo>
                  <a:cubicBezTo>
                    <a:pt x="844" y="55"/>
                    <a:pt x="752" y="0"/>
                    <a:pt x="66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28"/>
            <p:cNvSpPr/>
            <p:nvPr/>
          </p:nvSpPr>
          <p:spPr>
            <a:xfrm rot="3361624">
              <a:off x="269249" y="3678053"/>
              <a:ext cx="38525" cy="261799"/>
            </a:xfrm>
            <a:custGeom>
              <a:rect b="b" l="l" r="r" t="t"/>
              <a:pathLst>
                <a:path extrusionOk="0" h="10472" w="1541">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28"/>
            <p:cNvSpPr/>
            <p:nvPr/>
          </p:nvSpPr>
          <p:spPr>
            <a:xfrm rot="3361624">
              <a:off x="-17333" y="3631672"/>
              <a:ext cx="336899" cy="244375"/>
            </a:xfrm>
            <a:custGeom>
              <a:rect b="b" l="l" r="r" t="t"/>
              <a:pathLst>
                <a:path extrusionOk="0" h="9775" w="13476">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28"/>
            <p:cNvSpPr/>
            <p:nvPr/>
          </p:nvSpPr>
          <p:spPr>
            <a:xfrm rot="3361624">
              <a:off x="201232" y="3789897"/>
              <a:ext cx="52250" cy="329399"/>
            </a:xfrm>
            <a:custGeom>
              <a:rect b="b" l="l" r="r" t="t"/>
              <a:pathLst>
                <a:path extrusionOk="0" h="13176" w="209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28"/>
            <p:cNvSpPr/>
            <p:nvPr/>
          </p:nvSpPr>
          <p:spPr>
            <a:xfrm rot="3361624">
              <a:off x="322719" y="3192714"/>
              <a:ext cx="236050" cy="617999"/>
            </a:xfrm>
            <a:custGeom>
              <a:rect b="b" l="l" r="r" t="t"/>
              <a:pathLst>
                <a:path extrusionOk="0" h="24720" w="9442">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3" name="Google Shape;983;p28"/>
          <p:cNvGrpSpPr/>
          <p:nvPr/>
        </p:nvGrpSpPr>
        <p:grpSpPr>
          <a:xfrm>
            <a:off x="-198225" y="3123274"/>
            <a:ext cx="696291" cy="1016185"/>
            <a:chOff x="8379850" y="2829899"/>
            <a:chExt cx="696291" cy="1016185"/>
          </a:xfrm>
        </p:grpSpPr>
        <p:sp>
          <p:nvSpPr>
            <p:cNvPr id="984" name="Google Shape;984;p28"/>
            <p:cNvSpPr/>
            <p:nvPr/>
          </p:nvSpPr>
          <p:spPr>
            <a:xfrm rot="1098150">
              <a:off x="8979542" y="2837624"/>
              <a:ext cx="56577" cy="45770"/>
            </a:xfrm>
            <a:custGeom>
              <a:rect b="b" l="l" r="r" t="t"/>
              <a:pathLst>
                <a:path extrusionOk="0" h="1097" w="1356">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28"/>
            <p:cNvSpPr/>
            <p:nvPr/>
          </p:nvSpPr>
          <p:spPr>
            <a:xfrm rot="1098150">
              <a:off x="9012001" y="3084611"/>
              <a:ext cx="58162" cy="47439"/>
            </a:xfrm>
            <a:custGeom>
              <a:rect b="b" l="l" r="r" t="t"/>
              <a:pathLst>
                <a:path extrusionOk="0" h="1137" w="1394">
                  <a:moveTo>
                    <a:pt x="697" y="0"/>
                  </a:moveTo>
                  <a:cubicBezTo>
                    <a:pt x="0" y="73"/>
                    <a:pt x="0" y="1063"/>
                    <a:pt x="697" y="1137"/>
                  </a:cubicBezTo>
                  <a:cubicBezTo>
                    <a:pt x="1393" y="1063"/>
                    <a:pt x="1393" y="73"/>
                    <a:pt x="6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28"/>
            <p:cNvSpPr/>
            <p:nvPr/>
          </p:nvSpPr>
          <p:spPr>
            <a:xfrm rot="1098150">
              <a:off x="8763840" y="2928263"/>
              <a:ext cx="84156" cy="62752"/>
            </a:xfrm>
            <a:custGeom>
              <a:rect b="b" l="l" r="r" t="t"/>
              <a:pathLst>
                <a:path extrusionOk="0" h="1504" w="2017">
                  <a:moveTo>
                    <a:pt x="1027" y="1"/>
                  </a:moveTo>
                  <a:cubicBezTo>
                    <a:pt x="0" y="1"/>
                    <a:pt x="0" y="1504"/>
                    <a:pt x="1027" y="1504"/>
                  </a:cubicBezTo>
                  <a:cubicBezTo>
                    <a:pt x="2017" y="1504"/>
                    <a:pt x="2017" y="1"/>
                    <a:pt x="10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28"/>
            <p:cNvSpPr/>
            <p:nvPr/>
          </p:nvSpPr>
          <p:spPr>
            <a:xfrm rot="1098150">
              <a:off x="8801407" y="3201905"/>
              <a:ext cx="67341" cy="55116"/>
            </a:xfrm>
            <a:custGeom>
              <a:rect b="b" l="l" r="r" t="t"/>
              <a:pathLst>
                <a:path extrusionOk="0" h="1321" w="1614">
                  <a:moveTo>
                    <a:pt x="807" y="1"/>
                  </a:moveTo>
                  <a:cubicBezTo>
                    <a:pt x="0" y="38"/>
                    <a:pt x="0" y="1247"/>
                    <a:pt x="807" y="1321"/>
                  </a:cubicBezTo>
                  <a:cubicBezTo>
                    <a:pt x="1613" y="1247"/>
                    <a:pt x="1613" y="38"/>
                    <a:pt x="8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28"/>
            <p:cNvSpPr/>
            <p:nvPr/>
          </p:nvSpPr>
          <p:spPr>
            <a:xfrm rot="1098150">
              <a:off x="8620318" y="3212924"/>
              <a:ext cx="67300" cy="56660"/>
            </a:xfrm>
            <a:custGeom>
              <a:rect b="b" l="l" r="r" t="t"/>
              <a:pathLst>
                <a:path extrusionOk="0" h="1358" w="1613">
                  <a:moveTo>
                    <a:pt x="806" y="1"/>
                  </a:moveTo>
                  <a:cubicBezTo>
                    <a:pt x="0" y="74"/>
                    <a:pt x="0" y="1284"/>
                    <a:pt x="806" y="1357"/>
                  </a:cubicBezTo>
                  <a:cubicBezTo>
                    <a:pt x="1613" y="1284"/>
                    <a:pt x="1613" y="74"/>
                    <a:pt x="8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28"/>
            <p:cNvSpPr/>
            <p:nvPr/>
          </p:nvSpPr>
          <p:spPr>
            <a:xfrm rot="1098150">
              <a:off x="8658451" y="3359891"/>
              <a:ext cx="62752" cy="47439"/>
            </a:xfrm>
            <a:custGeom>
              <a:rect b="b" l="l" r="r" t="t"/>
              <a:pathLst>
                <a:path extrusionOk="0" h="1137" w="1504">
                  <a:moveTo>
                    <a:pt x="734" y="0"/>
                  </a:moveTo>
                  <a:cubicBezTo>
                    <a:pt x="1" y="0"/>
                    <a:pt x="1" y="1136"/>
                    <a:pt x="734" y="1136"/>
                  </a:cubicBezTo>
                  <a:cubicBezTo>
                    <a:pt x="1504" y="1136"/>
                    <a:pt x="1504" y="0"/>
                    <a:pt x="7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28"/>
            <p:cNvSpPr/>
            <p:nvPr/>
          </p:nvSpPr>
          <p:spPr>
            <a:xfrm rot="1098150">
              <a:off x="8543867" y="3485047"/>
              <a:ext cx="64254" cy="52029"/>
            </a:xfrm>
            <a:custGeom>
              <a:rect b="b" l="l" r="r" t="t"/>
              <a:pathLst>
                <a:path extrusionOk="0" h="1247" w="1540">
                  <a:moveTo>
                    <a:pt x="770" y="1"/>
                  </a:moveTo>
                  <a:cubicBezTo>
                    <a:pt x="0" y="74"/>
                    <a:pt x="0" y="1210"/>
                    <a:pt x="770" y="1247"/>
                  </a:cubicBezTo>
                  <a:cubicBezTo>
                    <a:pt x="1540" y="1210"/>
                    <a:pt x="1540" y="74"/>
                    <a:pt x="7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28"/>
            <p:cNvSpPr/>
            <p:nvPr/>
          </p:nvSpPr>
          <p:spPr>
            <a:xfrm rot="1098150">
              <a:off x="8447139" y="3632337"/>
              <a:ext cx="67341" cy="50527"/>
            </a:xfrm>
            <a:custGeom>
              <a:rect b="b" l="l" r="r" t="t"/>
              <a:pathLst>
                <a:path extrusionOk="0" h="1211" w="1614">
                  <a:moveTo>
                    <a:pt x="807" y="1"/>
                  </a:moveTo>
                  <a:cubicBezTo>
                    <a:pt x="1" y="1"/>
                    <a:pt x="1" y="1210"/>
                    <a:pt x="807" y="1210"/>
                  </a:cubicBezTo>
                  <a:cubicBezTo>
                    <a:pt x="1613" y="1210"/>
                    <a:pt x="1613" y="1"/>
                    <a:pt x="8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28"/>
            <p:cNvSpPr/>
            <p:nvPr/>
          </p:nvSpPr>
          <p:spPr>
            <a:xfrm rot="1098150">
              <a:off x="8385711" y="3789991"/>
              <a:ext cx="62752" cy="47439"/>
            </a:xfrm>
            <a:custGeom>
              <a:rect b="b" l="l" r="r" t="t"/>
              <a:pathLst>
                <a:path extrusionOk="0" h="1137" w="1504">
                  <a:moveTo>
                    <a:pt x="770" y="1"/>
                  </a:moveTo>
                  <a:cubicBezTo>
                    <a:pt x="1" y="1"/>
                    <a:pt x="1" y="1137"/>
                    <a:pt x="770" y="1137"/>
                  </a:cubicBezTo>
                  <a:cubicBezTo>
                    <a:pt x="1504" y="1137"/>
                    <a:pt x="1504" y="1"/>
                    <a:pt x="7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93" name="Google Shape;993;p28"/>
          <p:cNvSpPr/>
          <p:nvPr/>
        </p:nvSpPr>
        <p:spPr>
          <a:xfrm rot="3098827">
            <a:off x="7294827" y="-238112"/>
            <a:ext cx="2127089" cy="1555242"/>
          </a:xfrm>
          <a:custGeom>
            <a:rect b="b" l="l" r="r" t="t"/>
            <a:pathLst>
              <a:path extrusionOk="0" h="62210" w="85084">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28"/>
          <p:cNvSpPr/>
          <p:nvPr/>
        </p:nvSpPr>
        <p:spPr>
          <a:xfrm rot="-8957268">
            <a:off x="8302669" y="4078547"/>
            <a:ext cx="1134517" cy="258427"/>
          </a:xfrm>
          <a:custGeom>
            <a:rect b="b" l="l" r="r" t="t"/>
            <a:pathLst>
              <a:path extrusionOk="0" h="10347" w="45383">
                <a:moveTo>
                  <a:pt x="0" y="0"/>
                </a:moveTo>
                <a:cubicBezTo>
                  <a:pt x="807" y="1173"/>
                  <a:pt x="1540" y="2347"/>
                  <a:pt x="2346" y="3520"/>
                </a:cubicBezTo>
                <a:cubicBezTo>
                  <a:pt x="2860" y="4326"/>
                  <a:pt x="3373" y="5133"/>
                  <a:pt x="3923" y="5902"/>
                </a:cubicBezTo>
                <a:cubicBezTo>
                  <a:pt x="5022" y="7552"/>
                  <a:pt x="6195" y="9275"/>
                  <a:pt x="8065" y="9971"/>
                </a:cubicBezTo>
                <a:cubicBezTo>
                  <a:pt x="8872" y="10265"/>
                  <a:pt x="9727" y="10346"/>
                  <a:pt x="10588" y="10346"/>
                </a:cubicBezTo>
                <a:cubicBezTo>
                  <a:pt x="11018" y="10346"/>
                  <a:pt x="11450" y="10326"/>
                  <a:pt x="11877" y="10301"/>
                </a:cubicBezTo>
                <a:cubicBezTo>
                  <a:pt x="23022" y="9751"/>
                  <a:pt x="34202" y="9055"/>
                  <a:pt x="45346" y="8285"/>
                </a:cubicBezTo>
                <a:lnTo>
                  <a:pt x="453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28"/>
          <p:cNvSpPr/>
          <p:nvPr/>
        </p:nvSpPr>
        <p:spPr>
          <a:xfrm rot="10800000">
            <a:off x="-664782" y="4652100"/>
            <a:ext cx="2972232" cy="643625"/>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96" name="Google Shape;996;p28"/>
          <p:cNvGrpSpPr/>
          <p:nvPr/>
        </p:nvGrpSpPr>
        <p:grpSpPr>
          <a:xfrm>
            <a:off x="166047" y="-326"/>
            <a:ext cx="741626" cy="1195489"/>
            <a:chOff x="510547" y="4000024"/>
            <a:chExt cx="741626" cy="1195489"/>
          </a:xfrm>
        </p:grpSpPr>
        <p:sp>
          <p:nvSpPr>
            <p:cNvPr id="997" name="Google Shape;997;p28"/>
            <p:cNvSpPr/>
            <p:nvPr/>
          </p:nvSpPr>
          <p:spPr>
            <a:xfrm rot="3521228">
              <a:off x="718991" y="4602634"/>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28"/>
            <p:cNvSpPr/>
            <p:nvPr/>
          </p:nvSpPr>
          <p:spPr>
            <a:xfrm rot="3521228">
              <a:off x="750341" y="4705621"/>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28"/>
            <p:cNvSpPr/>
            <p:nvPr/>
          </p:nvSpPr>
          <p:spPr>
            <a:xfrm rot="3521228">
              <a:off x="792815" y="4611079"/>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28"/>
            <p:cNvSpPr/>
            <p:nvPr/>
          </p:nvSpPr>
          <p:spPr>
            <a:xfrm rot="3521228">
              <a:off x="968227" y="476729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28"/>
            <p:cNvSpPr/>
            <p:nvPr/>
          </p:nvSpPr>
          <p:spPr>
            <a:xfrm rot="3521228">
              <a:off x="814499" y="4746099"/>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28"/>
            <p:cNvSpPr/>
            <p:nvPr/>
          </p:nvSpPr>
          <p:spPr>
            <a:xfrm rot="3521228">
              <a:off x="698772" y="493144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28"/>
            <p:cNvSpPr/>
            <p:nvPr/>
          </p:nvSpPr>
          <p:spPr>
            <a:xfrm rot="3521228">
              <a:off x="868664" y="4628457"/>
              <a:ext cx="50993"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28"/>
            <p:cNvSpPr/>
            <p:nvPr/>
          </p:nvSpPr>
          <p:spPr>
            <a:xfrm rot="3521228">
              <a:off x="958561" y="446811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28"/>
            <p:cNvSpPr/>
            <p:nvPr/>
          </p:nvSpPr>
          <p:spPr>
            <a:xfrm rot="3521228">
              <a:off x="1071915" y="4475437"/>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28"/>
            <p:cNvSpPr/>
            <p:nvPr/>
          </p:nvSpPr>
          <p:spPr>
            <a:xfrm rot="3521228">
              <a:off x="829152" y="4393206"/>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28"/>
            <p:cNvSpPr/>
            <p:nvPr/>
          </p:nvSpPr>
          <p:spPr>
            <a:xfrm rot="3521228">
              <a:off x="1015556" y="4358308"/>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28"/>
            <p:cNvSpPr/>
            <p:nvPr/>
          </p:nvSpPr>
          <p:spPr>
            <a:xfrm rot="3521228">
              <a:off x="1029948" y="4243722"/>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28"/>
            <p:cNvSpPr/>
            <p:nvPr/>
          </p:nvSpPr>
          <p:spPr>
            <a:xfrm rot="3521228">
              <a:off x="1160244" y="4082961"/>
              <a:ext cx="28972" cy="22053"/>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28"/>
            <p:cNvSpPr/>
            <p:nvPr/>
          </p:nvSpPr>
          <p:spPr>
            <a:xfrm rot="3521228">
              <a:off x="1224353" y="4006194"/>
              <a:ext cx="25528" cy="19715"/>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28"/>
            <p:cNvSpPr/>
            <p:nvPr/>
          </p:nvSpPr>
          <p:spPr>
            <a:xfrm rot="3521228">
              <a:off x="853345" y="4922808"/>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28"/>
            <p:cNvSpPr/>
            <p:nvPr/>
          </p:nvSpPr>
          <p:spPr>
            <a:xfrm rot="3521228">
              <a:off x="565266" y="4687927"/>
              <a:ext cx="69539"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28"/>
            <p:cNvSpPr/>
            <p:nvPr/>
          </p:nvSpPr>
          <p:spPr>
            <a:xfrm rot="3521228">
              <a:off x="599388" y="5080071"/>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28"/>
            <p:cNvSpPr/>
            <p:nvPr/>
          </p:nvSpPr>
          <p:spPr>
            <a:xfrm rot="3521228">
              <a:off x="513749" y="5157130"/>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4">
  <p:cSld name="TITLE_ONLY_2_1_1">
    <p:spTree>
      <p:nvGrpSpPr>
        <p:cNvPr id="1015" name="Shape 1015"/>
        <p:cNvGrpSpPr/>
        <p:nvPr/>
      </p:nvGrpSpPr>
      <p:grpSpPr>
        <a:xfrm>
          <a:off x="0" y="0"/>
          <a:ext cx="0" cy="0"/>
          <a:chOff x="0" y="0"/>
          <a:chExt cx="0" cy="0"/>
        </a:xfrm>
      </p:grpSpPr>
      <p:sp>
        <p:nvSpPr>
          <p:cNvPr id="1016" name="Google Shape;1016;p29"/>
          <p:cNvSpPr/>
          <p:nvPr/>
        </p:nvSpPr>
        <p:spPr>
          <a:xfrm rot="3451834">
            <a:off x="8200835" y="4799854"/>
            <a:ext cx="1134470" cy="258421"/>
          </a:xfrm>
          <a:custGeom>
            <a:rect b="b" l="l" r="r" t="t"/>
            <a:pathLst>
              <a:path extrusionOk="0" h="10347" w="45383">
                <a:moveTo>
                  <a:pt x="0" y="0"/>
                </a:moveTo>
                <a:cubicBezTo>
                  <a:pt x="807" y="1173"/>
                  <a:pt x="1540" y="2347"/>
                  <a:pt x="2346" y="3520"/>
                </a:cubicBezTo>
                <a:cubicBezTo>
                  <a:pt x="2860" y="4326"/>
                  <a:pt x="3373" y="5133"/>
                  <a:pt x="3923" y="5902"/>
                </a:cubicBezTo>
                <a:cubicBezTo>
                  <a:pt x="5022" y="7552"/>
                  <a:pt x="6195" y="9275"/>
                  <a:pt x="8065" y="9971"/>
                </a:cubicBezTo>
                <a:cubicBezTo>
                  <a:pt x="8872" y="10265"/>
                  <a:pt x="9727" y="10346"/>
                  <a:pt x="10588" y="10346"/>
                </a:cubicBezTo>
                <a:cubicBezTo>
                  <a:pt x="11018" y="10346"/>
                  <a:pt x="11450" y="10326"/>
                  <a:pt x="11877" y="10301"/>
                </a:cubicBezTo>
                <a:cubicBezTo>
                  <a:pt x="23022" y="9751"/>
                  <a:pt x="34202" y="9055"/>
                  <a:pt x="45346" y="8285"/>
                </a:cubicBezTo>
                <a:lnTo>
                  <a:pt x="453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29"/>
          <p:cNvSpPr/>
          <p:nvPr/>
        </p:nvSpPr>
        <p:spPr>
          <a:xfrm rot="10800000">
            <a:off x="-399707" y="4652100"/>
            <a:ext cx="2972232" cy="643625"/>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29"/>
          <p:cNvSpPr txBox="1"/>
          <p:nvPr>
            <p:ph type="ctrTitle"/>
          </p:nvPr>
        </p:nvSpPr>
        <p:spPr>
          <a:xfrm>
            <a:off x="713250" y="420624"/>
            <a:ext cx="77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b="0">
                <a:solidFill>
                  <a:schemeClr val="accent3"/>
                </a:solidFill>
                <a:latin typeface="Calistoga"/>
                <a:ea typeface="Calistoga"/>
                <a:cs typeface="Calistoga"/>
                <a:sym typeface="Calistoga"/>
              </a:defRPr>
            </a:lvl1pPr>
            <a:lvl2pPr lvl="1" rtl="0" algn="r">
              <a:spcBef>
                <a:spcPts val="0"/>
              </a:spcBef>
              <a:spcAft>
                <a:spcPts val="0"/>
              </a:spcAft>
              <a:buClr>
                <a:schemeClr val="accent4"/>
              </a:buClr>
              <a:buSzPts val="1800"/>
              <a:buNone/>
              <a:defRPr sz="1800">
                <a:solidFill>
                  <a:schemeClr val="accent4"/>
                </a:solidFill>
              </a:defRPr>
            </a:lvl2pPr>
            <a:lvl3pPr lvl="2" rtl="0" algn="r">
              <a:spcBef>
                <a:spcPts val="0"/>
              </a:spcBef>
              <a:spcAft>
                <a:spcPts val="0"/>
              </a:spcAft>
              <a:buClr>
                <a:schemeClr val="accent4"/>
              </a:buClr>
              <a:buSzPts val="1800"/>
              <a:buNone/>
              <a:defRPr sz="1800">
                <a:solidFill>
                  <a:schemeClr val="accent4"/>
                </a:solidFill>
              </a:defRPr>
            </a:lvl3pPr>
            <a:lvl4pPr lvl="3" rtl="0" algn="r">
              <a:spcBef>
                <a:spcPts val="0"/>
              </a:spcBef>
              <a:spcAft>
                <a:spcPts val="0"/>
              </a:spcAft>
              <a:buClr>
                <a:schemeClr val="accent4"/>
              </a:buClr>
              <a:buSzPts val="1800"/>
              <a:buNone/>
              <a:defRPr sz="1800">
                <a:solidFill>
                  <a:schemeClr val="accent4"/>
                </a:solidFill>
              </a:defRPr>
            </a:lvl4pPr>
            <a:lvl5pPr lvl="4" rtl="0" algn="r">
              <a:spcBef>
                <a:spcPts val="0"/>
              </a:spcBef>
              <a:spcAft>
                <a:spcPts val="0"/>
              </a:spcAft>
              <a:buClr>
                <a:schemeClr val="accent4"/>
              </a:buClr>
              <a:buSzPts val="1800"/>
              <a:buNone/>
              <a:defRPr sz="1800">
                <a:solidFill>
                  <a:schemeClr val="accent4"/>
                </a:solidFill>
              </a:defRPr>
            </a:lvl5pPr>
            <a:lvl6pPr lvl="5" rtl="0" algn="r">
              <a:spcBef>
                <a:spcPts val="0"/>
              </a:spcBef>
              <a:spcAft>
                <a:spcPts val="0"/>
              </a:spcAft>
              <a:buClr>
                <a:schemeClr val="accent4"/>
              </a:buClr>
              <a:buSzPts val="1800"/>
              <a:buNone/>
              <a:defRPr sz="1800">
                <a:solidFill>
                  <a:schemeClr val="accent4"/>
                </a:solidFill>
              </a:defRPr>
            </a:lvl6pPr>
            <a:lvl7pPr lvl="6" rtl="0" algn="r">
              <a:spcBef>
                <a:spcPts val="0"/>
              </a:spcBef>
              <a:spcAft>
                <a:spcPts val="0"/>
              </a:spcAft>
              <a:buClr>
                <a:schemeClr val="accent4"/>
              </a:buClr>
              <a:buSzPts val="1800"/>
              <a:buNone/>
              <a:defRPr sz="1800">
                <a:solidFill>
                  <a:schemeClr val="accent4"/>
                </a:solidFill>
              </a:defRPr>
            </a:lvl7pPr>
            <a:lvl8pPr lvl="7" rtl="0" algn="r">
              <a:spcBef>
                <a:spcPts val="0"/>
              </a:spcBef>
              <a:spcAft>
                <a:spcPts val="0"/>
              </a:spcAft>
              <a:buClr>
                <a:schemeClr val="accent4"/>
              </a:buClr>
              <a:buSzPts val="1800"/>
              <a:buNone/>
              <a:defRPr sz="1800">
                <a:solidFill>
                  <a:schemeClr val="accent4"/>
                </a:solidFill>
              </a:defRPr>
            </a:lvl8pPr>
            <a:lvl9pPr lvl="8" rtl="0" algn="r">
              <a:spcBef>
                <a:spcPts val="0"/>
              </a:spcBef>
              <a:spcAft>
                <a:spcPts val="0"/>
              </a:spcAft>
              <a:buClr>
                <a:schemeClr val="accent4"/>
              </a:buClr>
              <a:buSzPts val="1800"/>
              <a:buNone/>
              <a:defRPr sz="1800">
                <a:solidFill>
                  <a:schemeClr val="accent4"/>
                </a:solidFill>
              </a:defRPr>
            </a:lvl9pPr>
          </a:lstStyle>
          <a:p/>
        </p:txBody>
      </p:sp>
      <p:grpSp>
        <p:nvGrpSpPr>
          <p:cNvPr id="1019" name="Google Shape;1019;p29"/>
          <p:cNvGrpSpPr/>
          <p:nvPr/>
        </p:nvGrpSpPr>
        <p:grpSpPr>
          <a:xfrm flipH="1" rot="2700000">
            <a:off x="-255217" y="3446447"/>
            <a:ext cx="1395294" cy="1361793"/>
            <a:chOff x="-586438" y="2246659"/>
            <a:chExt cx="1395308" cy="1361806"/>
          </a:xfrm>
        </p:grpSpPr>
        <p:sp>
          <p:nvSpPr>
            <p:cNvPr id="1020" name="Google Shape;1020;p29"/>
            <p:cNvSpPr/>
            <p:nvPr/>
          </p:nvSpPr>
          <p:spPr>
            <a:xfrm rot="3361624">
              <a:off x="-354384" y="2400039"/>
              <a:ext cx="931198" cy="1055048"/>
            </a:xfrm>
            <a:custGeom>
              <a:rect b="b" l="l" r="r" t="t"/>
              <a:pathLst>
                <a:path extrusionOk="0" h="42202" w="37248">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29"/>
            <p:cNvSpPr/>
            <p:nvPr/>
          </p:nvSpPr>
          <p:spPr>
            <a:xfrm rot="3361624">
              <a:off x="316904" y="2857778"/>
              <a:ext cx="33025" cy="118625"/>
            </a:xfrm>
            <a:custGeom>
              <a:rect b="b" l="l" r="r" t="t"/>
              <a:pathLst>
                <a:path extrusionOk="0" h="4745" w="1321">
                  <a:moveTo>
                    <a:pt x="639" y="1472"/>
                  </a:moveTo>
                  <a:lnTo>
                    <a:pt x="639" y="1472"/>
                  </a:lnTo>
                  <a:cubicBezTo>
                    <a:pt x="735" y="2324"/>
                    <a:pt x="667" y="3191"/>
                    <a:pt x="435" y="4014"/>
                  </a:cubicBezTo>
                  <a:lnTo>
                    <a:pt x="435" y="4014"/>
                  </a:lnTo>
                  <a:cubicBezTo>
                    <a:pt x="431" y="3162"/>
                    <a:pt x="499" y="2312"/>
                    <a:pt x="639" y="1472"/>
                  </a:cubicBezTo>
                  <a:close/>
                  <a:moveTo>
                    <a:pt x="661" y="0"/>
                  </a:moveTo>
                  <a:cubicBezTo>
                    <a:pt x="569" y="0"/>
                    <a:pt x="477" y="55"/>
                    <a:pt x="441" y="165"/>
                  </a:cubicBezTo>
                  <a:cubicBezTo>
                    <a:pt x="74" y="1558"/>
                    <a:pt x="1" y="2988"/>
                    <a:pt x="184" y="4381"/>
                  </a:cubicBezTo>
                  <a:cubicBezTo>
                    <a:pt x="198" y="4449"/>
                    <a:pt x="236" y="4487"/>
                    <a:pt x="281" y="4498"/>
                  </a:cubicBezTo>
                  <a:lnTo>
                    <a:pt x="281" y="4498"/>
                  </a:lnTo>
                  <a:cubicBezTo>
                    <a:pt x="250" y="4652"/>
                    <a:pt x="378" y="4745"/>
                    <a:pt x="517" y="4745"/>
                  </a:cubicBezTo>
                  <a:cubicBezTo>
                    <a:pt x="613" y="4745"/>
                    <a:pt x="714" y="4700"/>
                    <a:pt x="771" y="4601"/>
                  </a:cubicBezTo>
                  <a:cubicBezTo>
                    <a:pt x="1284" y="3171"/>
                    <a:pt x="1320" y="1595"/>
                    <a:pt x="880" y="165"/>
                  </a:cubicBezTo>
                  <a:cubicBezTo>
                    <a:pt x="844" y="55"/>
                    <a:pt x="752" y="0"/>
                    <a:pt x="6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29"/>
            <p:cNvSpPr/>
            <p:nvPr/>
          </p:nvSpPr>
          <p:spPr>
            <a:xfrm rot="3361624">
              <a:off x="288699" y="2899478"/>
              <a:ext cx="38525" cy="261799"/>
            </a:xfrm>
            <a:custGeom>
              <a:rect b="b" l="l" r="r" t="t"/>
              <a:pathLst>
                <a:path extrusionOk="0" h="10472" w="1541">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29"/>
            <p:cNvSpPr/>
            <p:nvPr/>
          </p:nvSpPr>
          <p:spPr>
            <a:xfrm rot="3361624">
              <a:off x="2117" y="2853097"/>
              <a:ext cx="336899" cy="244375"/>
            </a:xfrm>
            <a:custGeom>
              <a:rect b="b" l="l" r="r" t="t"/>
              <a:pathLst>
                <a:path extrusionOk="0" h="9775" w="13476">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29"/>
            <p:cNvSpPr/>
            <p:nvPr/>
          </p:nvSpPr>
          <p:spPr>
            <a:xfrm rot="3361624">
              <a:off x="220682" y="3011322"/>
              <a:ext cx="52250" cy="329399"/>
            </a:xfrm>
            <a:custGeom>
              <a:rect b="b" l="l" r="r" t="t"/>
              <a:pathLst>
                <a:path extrusionOk="0" h="13176" w="209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29"/>
            <p:cNvSpPr/>
            <p:nvPr/>
          </p:nvSpPr>
          <p:spPr>
            <a:xfrm rot="3361624">
              <a:off x="342169" y="2414139"/>
              <a:ext cx="236050" cy="617999"/>
            </a:xfrm>
            <a:custGeom>
              <a:rect b="b" l="l" r="r" t="t"/>
              <a:pathLst>
                <a:path extrusionOk="0" h="24720" w="9442">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6" name="Google Shape;1026;p29"/>
          <p:cNvSpPr/>
          <p:nvPr/>
        </p:nvSpPr>
        <p:spPr>
          <a:xfrm flipH="1" rot="-8792422">
            <a:off x="-1001307" y="4307801"/>
            <a:ext cx="2126910" cy="1697048"/>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29"/>
          <p:cNvSpPr/>
          <p:nvPr/>
        </p:nvSpPr>
        <p:spPr>
          <a:xfrm flipH="1" rot="10800000">
            <a:off x="8454761" y="3256125"/>
            <a:ext cx="931205" cy="667529"/>
          </a:xfrm>
          <a:custGeom>
            <a:rect b="b" l="l" r="r" t="t"/>
            <a:pathLst>
              <a:path extrusionOk="0" h="14848" w="20713">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29"/>
          <p:cNvSpPr/>
          <p:nvPr/>
        </p:nvSpPr>
        <p:spPr>
          <a:xfrm rot="966226">
            <a:off x="7042044" y="-1050277"/>
            <a:ext cx="3158310" cy="1823031"/>
          </a:xfrm>
          <a:custGeom>
            <a:rect b="b" l="l" r="r" t="t"/>
            <a:pathLst>
              <a:path extrusionOk="0" h="34046" w="58983">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29"/>
          <p:cNvSpPr/>
          <p:nvPr/>
        </p:nvSpPr>
        <p:spPr>
          <a:xfrm flipH="1" rot="-1001395">
            <a:off x="-533289" y="-41619"/>
            <a:ext cx="1474616" cy="851174"/>
          </a:xfrm>
          <a:custGeom>
            <a:rect b="b" l="l" r="r" t="t"/>
            <a:pathLst>
              <a:path extrusionOk="0" h="34046" w="58983">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30" name="Google Shape;1030;p29"/>
          <p:cNvGrpSpPr/>
          <p:nvPr/>
        </p:nvGrpSpPr>
        <p:grpSpPr>
          <a:xfrm flipH="1">
            <a:off x="230745" y="184631"/>
            <a:ext cx="1092889" cy="665181"/>
            <a:chOff x="7486891" y="184631"/>
            <a:chExt cx="1092889" cy="665181"/>
          </a:xfrm>
        </p:grpSpPr>
        <p:sp>
          <p:nvSpPr>
            <p:cNvPr id="1031" name="Google Shape;1031;p29"/>
            <p:cNvSpPr/>
            <p:nvPr/>
          </p:nvSpPr>
          <p:spPr>
            <a:xfrm rot="5315393">
              <a:off x="8108287" y="344182"/>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29"/>
            <p:cNvSpPr/>
            <p:nvPr/>
          </p:nvSpPr>
          <p:spPr>
            <a:xfrm rot="5315393">
              <a:off x="8083679" y="449586"/>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29"/>
            <p:cNvSpPr/>
            <p:nvPr/>
          </p:nvSpPr>
          <p:spPr>
            <a:xfrm rot="5315393">
              <a:off x="8164376" y="389798"/>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29"/>
            <p:cNvSpPr/>
            <p:nvPr/>
          </p:nvSpPr>
          <p:spPr>
            <a:xfrm rot="5315393">
              <a:off x="8238967" y="61307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29"/>
            <p:cNvSpPr/>
            <p:nvPr/>
          </p:nvSpPr>
          <p:spPr>
            <a:xfrm rot="5315393">
              <a:off x="8115610" y="518201"/>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29"/>
            <p:cNvSpPr/>
            <p:nvPr/>
          </p:nvSpPr>
          <p:spPr>
            <a:xfrm rot="5315393">
              <a:off x="7921253" y="61919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29"/>
            <p:cNvSpPr/>
            <p:nvPr/>
          </p:nvSpPr>
          <p:spPr>
            <a:xfrm rot="5315393">
              <a:off x="8214881" y="444931"/>
              <a:ext cx="50994"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29"/>
            <p:cNvSpPr/>
            <p:nvPr/>
          </p:nvSpPr>
          <p:spPr>
            <a:xfrm rot="5315393">
              <a:off x="8376349" y="35232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29"/>
            <p:cNvSpPr/>
            <p:nvPr/>
          </p:nvSpPr>
          <p:spPr>
            <a:xfrm rot="5315393">
              <a:off x="8469494" y="416028"/>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29"/>
            <p:cNvSpPr/>
            <p:nvPr/>
          </p:nvSpPr>
          <p:spPr>
            <a:xfrm rot="5315393">
              <a:off x="8295862" y="226633"/>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29"/>
            <p:cNvSpPr/>
            <p:nvPr/>
          </p:nvSpPr>
          <p:spPr>
            <a:xfrm rot="5315393">
              <a:off x="8479565" y="284379"/>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29"/>
            <p:cNvSpPr/>
            <p:nvPr/>
          </p:nvSpPr>
          <p:spPr>
            <a:xfrm rot="5315393">
              <a:off x="8556847" y="187776"/>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29"/>
            <p:cNvSpPr/>
            <p:nvPr/>
          </p:nvSpPr>
          <p:spPr>
            <a:xfrm rot="5315393">
              <a:off x="8055312" y="696606"/>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29"/>
            <p:cNvSpPr/>
            <p:nvPr/>
          </p:nvSpPr>
          <p:spPr>
            <a:xfrm rot="5315393">
              <a:off x="7920919" y="349843"/>
              <a:ext cx="69540"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29"/>
            <p:cNvSpPr/>
            <p:nvPr/>
          </p:nvSpPr>
          <p:spPr>
            <a:xfrm rot="5315393">
              <a:off x="7763228" y="700639"/>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29"/>
            <p:cNvSpPr/>
            <p:nvPr/>
          </p:nvSpPr>
          <p:spPr>
            <a:xfrm rot="5315393">
              <a:off x="7650858" y="724825"/>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29"/>
            <p:cNvSpPr/>
            <p:nvPr/>
          </p:nvSpPr>
          <p:spPr>
            <a:xfrm rot="5315393">
              <a:off x="7482187" y="812909"/>
              <a:ext cx="41736" cy="31310"/>
            </a:xfrm>
            <a:custGeom>
              <a:rect b="b" l="l" r="r" t="t"/>
              <a:pathLst>
                <a:path extrusionOk="0" h="991" w="1321">
                  <a:moveTo>
                    <a:pt x="661" y="1"/>
                  </a:moveTo>
                  <a:cubicBezTo>
                    <a:pt x="1" y="1"/>
                    <a:pt x="1" y="991"/>
                    <a:pt x="661" y="991"/>
                  </a:cubicBezTo>
                  <a:cubicBezTo>
                    <a:pt x="1320" y="991"/>
                    <a:pt x="1320" y="1"/>
                    <a:pt x="6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8" name="Google Shape;1048;p29"/>
          <p:cNvSpPr/>
          <p:nvPr/>
        </p:nvSpPr>
        <p:spPr>
          <a:xfrm rot="2700000">
            <a:off x="7592965" y="643175"/>
            <a:ext cx="2347027" cy="346447"/>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cap="flat" cmpd="sng" w="19050">
            <a:solidFill>
              <a:schemeClr val="l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29"/>
          <p:cNvSpPr/>
          <p:nvPr/>
        </p:nvSpPr>
        <p:spPr>
          <a:xfrm flipH="1" rot="5400000">
            <a:off x="7895740" y="4051977"/>
            <a:ext cx="2127125" cy="643625"/>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5">
  <p:cSld name="TITLE_ONLY_2_1_1_1">
    <p:spTree>
      <p:nvGrpSpPr>
        <p:cNvPr id="1050" name="Shape 1050"/>
        <p:cNvGrpSpPr/>
        <p:nvPr/>
      </p:nvGrpSpPr>
      <p:grpSpPr>
        <a:xfrm>
          <a:off x="0" y="0"/>
          <a:ext cx="0" cy="0"/>
          <a:chOff x="0" y="0"/>
          <a:chExt cx="0" cy="0"/>
        </a:xfrm>
      </p:grpSpPr>
      <p:sp>
        <p:nvSpPr>
          <p:cNvPr id="1051" name="Google Shape;1051;p30"/>
          <p:cNvSpPr txBox="1"/>
          <p:nvPr>
            <p:ph type="ctrTitle"/>
          </p:nvPr>
        </p:nvSpPr>
        <p:spPr>
          <a:xfrm>
            <a:off x="713250" y="420624"/>
            <a:ext cx="77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b="0">
                <a:solidFill>
                  <a:schemeClr val="accent3"/>
                </a:solidFill>
                <a:latin typeface="Calistoga"/>
                <a:ea typeface="Calistoga"/>
                <a:cs typeface="Calistoga"/>
                <a:sym typeface="Calistoga"/>
              </a:defRPr>
            </a:lvl1pPr>
            <a:lvl2pPr lvl="1" rtl="0" algn="r">
              <a:spcBef>
                <a:spcPts val="0"/>
              </a:spcBef>
              <a:spcAft>
                <a:spcPts val="0"/>
              </a:spcAft>
              <a:buClr>
                <a:schemeClr val="accent4"/>
              </a:buClr>
              <a:buSzPts val="1800"/>
              <a:buNone/>
              <a:defRPr sz="1800">
                <a:solidFill>
                  <a:schemeClr val="accent4"/>
                </a:solidFill>
              </a:defRPr>
            </a:lvl2pPr>
            <a:lvl3pPr lvl="2" rtl="0" algn="r">
              <a:spcBef>
                <a:spcPts val="0"/>
              </a:spcBef>
              <a:spcAft>
                <a:spcPts val="0"/>
              </a:spcAft>
              <a:buClr>
                <a:schemeClr val="accent4"/>
              </a:buClr>
              <a:buSzPts val="1800"/>
              <a:buNone/>
              <a:defRPr sz="1800">
                <a:solidFill>
                  <a:schemeClr val="accent4"/>
                </a:solidFill>
              </a:defRPr>
            </a:lvl3pPr>
            <a:lvl4pPr lvl="3" rtl="0" algn="r">
              <a:spcBef>
                <a:spcPts val="0"/>
              </a:spcBef>
              <a:spcAft>
                <a:spcPts val="0"/>
              </a:spcAft>
              <a:buClr>
                <a:schemeClr val="accent4"/>
              </a:buClr>
              <a:buSzPts val="1800"/>
              <a:buNone/>
              <a:defRPr sz="1800">
                <a:solidFill>
                  <a:schemeClr val="accent4"/>
                </a:solidFill>
              </a:defRPr>
            </a:lvl4pPr>
            <a:lvl5pPr lvl="4" rtl="0" algn="r">
              <a:spcBef>
                <a:spcPts val="0"/>
              </a:spcBef>
              <a:spcAft>
                <a:spcPts val="0"/>
              </a:spcAft>
              <a:buClr>
                <a:schemeClr val="accent4"/>
              </a:buClr>
              <a:buSzPts val="1800"/>
              <a:buNone/>
              <a:defRPr sz="1800">
                <a:solidFill>
                  <a:schemeClr val="accent4"/>
                </a:solidFill>
              </a:defRPr>
            </a:lvl5pPr>
            <a:lvl6pPr lvl="5" rtl="0" algn="r">
              <a:spcBef>
                <a:spcPts val="0"/>
              </a:spcBef>
              <a:spcAft>
                <a:spcPts val="0"/>
              </a:spcAft>
              <a:buClr>
                <a:schemeClr val="accent4"/>
              </a:buClr>
              <a:buSzPts val="1800"/>
              <a:buNone/>
              <a:defRPr sz="1800">
                <a:solidFill>
                  <a:schemeClr val="accent4"/>
                </a:solidFill>
              </a:defRPr>
            </a:lvl6pPr>
            <a:lvl7pPr lvl="6" rtl="0" algn="r">
              <a:spcBef>
                <a:spcPts val="0"/>
              </a:spcBef>
              <a:spcAft>
                <a:spcPts val="0"/>
              </a:spcAft>
              <a:buClr>
                <a:schemeClr val="accent4"/>
              </a:buClr>
              <a:buSzPts val="1800"/>
              <a:buNone/>
              <a:defRPr sz="1800">
                <a:solidFill>
                  <a:schemeClr val="accent4"/>
                </a:solidFill>
              </a:defRPr>
            </a:lvl7pPr>
            <a:lvl8pPr lvl="7" rtl="0" algn="r">
              <a:spcBef>
                <a:spcPts val="0"/>
              </a:spcBef>
              <a:spcAft>
                <a:spcPts val="0"/>
              </a:spcAft>
              <a:buClr>
                <a:schemeClr val="accent4"/>
              </a:buClr>
              <a:buSzPts val="1800"/>
              <a:buNone/>
              <a:defRPr sz="1800">
                <a:solidFill>
                  <a:schemeClr val="accent4"/>
                </a:solidFill>
              </a:defRPr>
            </a:lvl8pPr>
            <a:lvl9pPr lvl="8" rtl="0" algn="r">
              <a:spcBef>
                <a:spcPts val="0"/>
              </a:spcBef>
              <a:spcAft>
                <a:spcPts val="0"/>
              </a:spcAft>
              <a:buClr>
                <a:schemeClr val="accent4"/>
              </a:buClr>
              <a:buSzPts val="1800"/>
              <a:buNone/>
              <a:defRPr sz="1800">
                <a:solidFill>
                  <a:schemeClr val="accent4"/>
                </a:solidFill>
              </a:defRPr>
            </a:lvl9pPr>
          </a:lstStyle>
          <a:p/>
        </p:txBody>
      </p:sp>
      <p:sp>
        <p:nvSpPr>
          <p:cNvPr id="1052" name="Google Shape;1052;p30"/>
          <p:cNvSpPr/>
          <p:nvPr/>
        </p:nvSpPr>
        <p:spPr>
          <a:xfrm rot="-395179">
            <a:off x="544741" y="-182664"/>
            <a:ext cx="1169900" cy="588500"/>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30"/>
          <p:cNvSpPr/>
          <p:nvPr/>
        </p:nvSpPr>
        <p:spPr>
          <a:xfrm flipH="1" rot="10125649">
            <a:off x="-427451" y="432995"/>
            <a:ext cx="1320368" cy="794033"/>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54" name="Google Shape;1054;p30"/>
          <p:cNvGrpSpPr/>
          <p:nvPr/>
        </p:nvGrpSpPr>
        <p:grpSpPr>
          <a:xfrm flipH="1">
            <a:off x="-3" y="-108590"/>
            <a:ext cx="944947" cy="804434"/>
            <a:chOff x="7620389" y="77110"/>
            <a:chExt cx="944947" cy="804434"/>
          </a:xfrm>
        </p:grpSpPr>
        <p:sp>
          <p:nvSpPr>
            <p:cNvPr id="1055" name="Google Shape;1055;p30"/>
            <p:cNvSpPr/>
            <p:nvPr/>
          </p:nvSpPr>
          <p:spPr>
            <a:xfrm rot="-1941969">
              <a:off x="7976183" y="255479"/>
              <a:ext cx="39956" cy="37391"/>
            </a:xfrm>
            <a:custGeom>
              <a:rect b="b" l="l" r="r" t="t"/>
              <a:pathLst>
                <a:path extrusionOk="0" h="1064" w="1137">
                  <a:moveTo>
                    <a:pt x="184" y="587"/>
                  </a:moveTo>
                  <a:cubicBezTo>
                    <a:pt x="184" y="672"/>
                    <a:pt x="200" y="750"/>
                    <a:pt x="230" y="816"/>
                  </a:cubicBezTo>
                  <a:lnTo>
                    <a:pt x="230" y="816"/>
                  </a:lnTo>
                  <a:lnTo>
                    <a:pt x="220" y="807"/>
                  </a:lnTo>
                  <a:lnTo>
                    <a:pt x="184" y="697"/>
                  </a:lnTo>
                  <a:lnTo>
                    <a:pt x="184" y="587"/>
                  </a:lnTo>
                  <a:close/>
                  <a:moveTo>
                    <a:pt x="880" y="807"/>
                  </a:moveTo>
                  <a:lnTo>
                    <a:pt x="807" y="917"/>
                  </a:lnTo>
                  <a:lnTo>
                    <a:pt x="784" y="924"/>
                  </a:lnTo>
                  <a:lnTo>
                    <a:pt x="784" y="924"/>
                  </a:lnTo>
                  <a:cubicBezTo>
                    <a:pt x="820" y="891"/>
                    <a:pt x="850" y="852"/>
                    <a:pt x="880" y="807"/>
                  </a:cubicBezTo>
                  <a:close/>
                  <a:moveTo>
                    <a:pt x="657" y="1004"/>
                  </a:moveTo>
                  <a:lnTo>
                    <a:pt x="624" y="1027"/>
                  </a:lnTo>
                  <a:lnTo>
                    <a:pt x="587" y="1027"/>
                  </a:lnTo>
                  <a:cubicBezTo>
                    <a:pt x="613" y="1020"/>
                    <a:pt x="636" y="1013"/>
                    <a:pt x="657" y="1004"/>
                  </a:cubicBezTo>
                  <a:close/>
                  <a:moveTo>
                    <a:pt x="587" y="0"/>
                  </a:moveTo>
                  <a:cubicBezTo>
                    <a:pt x="440" y="0"/>
                    <a:pt x="257" y="74"/>
                    <a:pt x="147" y="147"/>
                  </a:cubicBezTo>
                  <a:cubicBezTo>
                    <a:pt x="110" y="220"/>
                    <a:pt x="37" y="294"/>
                    <a:pt x="37" y="404"/>
                  </a:cubicBezTo>
                  <a:cubicBezTo>
                    <a:pt x="0" y="477"/>
                    <a:pt x="0" y="587"/>
                    <a:pt x="37" y="697"/>
                  </a:cubicBezTo>
                  <a:cubicBezTo>
                    <a:pt x="37" y="807"/>
                    <a:pt x="110" y="917"/>
                    <a:pt x="220" y="953"/>
                  </a:cubicBezTo>
                  <a:cubicBezTo>
                    <a:pt x="293" y="1002"/>
                    <a:pt x="381" y="1034"/>
                    <a:pt x="464" y="1040"/>
                  </a:cubicBezTo>
                  <a:lnTo>
                    <a:pt x="464" y="1040"/>
                  </a:lnTo>
                  <a:cubicBezTo>
                    <a:pt x="491" y="1050"/>
                    <a:pt x="520" y="1058"/>
                    <a:pt x="550" y="1063"/>
                  </a:cubicBezTo>
                  <a:cubicBezTo>
                    <a:pt x="660" y="1063"/>
                    <a:pt x="770" y="1063"/>
                    <a:pt x="844" y="990"/>
                  </a:cubicBezTo>
                  <a:cubicBezTo>
                    <a:pt x="953" y="953"/>
                    <a:pt x="1027" y="843"/>
                    <a:pt x="1063" y="733"/>
                  </a:cubicBezTo>
                  <a:lnTo>
                    <a:pt x="1137" y="660"/>
                  </a:lnTo>
                  <a:cubicBezTo>
                    <a:pt x="1137" y="587"/>
                    <a:pt x="1137" y="477"/>
                    <a:pt x="1137" y="404"/>
                  </a:cubicBezTo>
                  <a:cubicBezTo>
                    <a:pt x="1100" y="294"/>
                    <a:pt x="1063" y="220"/>
                    <a:pt x="990" y="184"/>
                  </a:cubicBezTo>
                  <a:cubicBezTo>
                    <a:pt x="880" y="74"/>
                    <a:pt x="734" y="0"/>
                    <a:pt x="58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30"/>
            <p:cNvSpPr/>
            <p:nvPr/>
          </p:nvSpPr>
          <p:spPr>
            <a:xfrm rot="-1941969">
              <a:off x="7894082" y="238750"/>
              <a:ext cx="32225" cy="25794"/>
            </a:xfrm>
            <a:custGeom>
              <a:rect b="b" l="l" r="r" t="t"/>
              <a:pathLst>
                <a:path extrusionOk="0" h="734" w="917">
                  <a:moveTo>
                    <a:pt x="477" y="0"/>
                  </a:moveTo>
                  <a:cubicBezTo>
                    <a:pt x="0" y="37"/>
                    <a:pt x="0" y="697"/>
                    <a:pt x="477" y="733"/>
                  </a:cubicBezTo>
                  <a:cubicBezTo>
                    <a:pt x="917" y="697"/>
                    <a:pt x="917" y="37"/>
                    <a:pt x="4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30"/>
            <p:cNvSpPr/>
            <p:nvPr/>
          </p:nvSpPr>
          <p:spPr>
            <a:xfrm rot="-1941969">
              <a:off x="7925090" y="127388"/>
              <a:ext cx="33525" cy="28395"/>
            </a:xfrm>
            <a:custGeom>
              <a:rect b="b" l="l" r="r" t="t"/>
              <a:pathLst>
                <a:path extrusionOk="0" h="808" w="954">
                  <a:moveTo>
                    <a:pt x="477" y="1"/>
                  </a:moveTo>
                  <a:cubicBezTo>
                    <a:pt x="1" y="74"/>
                    <a:pt x="1" y="734"/>
                    <a:pt x="477" y="807"/>
                  </a:cubicBezTo>
                  <a:cubicBezTo>
                    <a:pt x="954" y="734"/>
                    <a:pt x="954" y="74"/>
                    <a:pt x="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30"/>
            <p:cNvSpPr/>
            <p:nvPr/>
          </p:nvSpPr>
          <p:spPr>
            <a:xfrm rot="-1941969">
              <a:off x="7747334" y="165956"/>
              <a:ext cx="29660" cy="21929"/>
            </a:xfrm>
            <a:custGeom>
              <a:rect b="b" l="l" r="r" t="t"/>
              <a:pathLst>
                <a:path extrusionOk="0" h="624" w="844">
                  <a:moveTo>
                    <a:pt x="441" y="0"/>
                  </a:moveTo>
                  <a:cubicBezTo>
                    <a:pt x="1" y="0"/>
                    <a:pt x="1" y="623"/>
                    <a:pt x="441" y="623"/>
                  </a:cubicBezTo>
                  <a:cubicBezTo>
                    <a:pt x="844" y="623"/>
                    <a:pt x="844" y="0"/>
                    <a:pt x="4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30"/>
            <p:cNvSpPr/>
            <p:nvPr/>
          </p:nvSpPr>
          <p:spPr>
            <a:xfrm rot="-1941969">
              <a:off x="7625858" y="86584"/>
              <a:ext cx="45122" cy="33525"/>
            </a:xfrm>
            <a:custGeom>
              <a:rect b="b" l="l" r="r" t="t"/>
              <a:pathLst>
                <a:path extrusionOk="0" h="954" w="1284">
                  <a:moveTo>
                    <a:pt x="624" y="1"/>
                  </a:moveTo>
                  <a:cubicBezTo>
                    <a:pt x="1" y="1"/>
                    <a:pt x="1" y="954"/>
                    <a:pt x="624" y="954"/>
                  </a:cubicBezTo>
                  <a:cubicBezTo>
                    <a:pt x="1284" y="954"/>
                    <a:pt x="1284"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30"/>
            <p:cNvSpPr/>
            <p:nvPr/>
          </p:nvSpPr>
          <p:spPr>
            <a:xfrm rot="-1941969">
              <a:off x="8143974" y="352858"/>
              <a:ext cx="41257" cy="34826"/>
            </a:xfrm>
            <a:custGeom>
              <a:rect b="b" l="l" r="r" t="t"/>
              <a:pathLst>
                <a:path extrusionOk="0" h="991" w="1174">
                  <a:moveTo>
                    <a:pt x="587" y="0"/>
                  </a:moveTo>
                  <a:cubicBezTo>
                    <a:pt x="0" y="74"/>
                    <a:pt x="0" y="954"/>
                    <a:pt x="587" y="990"/>
                  </a:cubicBezTo>
                  <a:cubicBezTo>
                    <a:pt x="1173" y="954"/>
                    <a:pt x="1173" y="74"/>
                    <a:pt x="58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30"/>
            <p:cNvSpPr/>
            <p:nvPr/>
          </p:nvSpPr>
          <p:spPr>
            <a:xfrm rot="-1941969">
              <a:off x="8052430" y="511545"/>
              <a:ext cx="43822" cy="43857"/>
            </a:xfrm>
            <a:custGeom>
              <a:rect b="b" l="l" r="r" t="t"/>
              <a:pathLst>
                <a:path extrusionOk="0" h="1248" w="1247">
                  <a:moveTo>
                    <a:pt x="587" y="1"/>
                  </a:moveTo>
                  <a:cubicBezTo>
                    <a:pt x="477" y="38"/>
                    <a:pt x="403" y="74"/>
                    <a:pt x="330" y="148"/>
                  </a:cubicBezTo>
                  <a:cubicBezTo>
                    <a:pt x="293" y="184"/>
                    <a:pt x="257" y="221"/>
                    <a:pt x="220" y="257"/>
                  </a:cubicBezTo>
                  <a:cubicBezTo>
                    <a:pt x="183" y="294"/>
                    <a:pt x="110" y="367"/>
                    <a:pt x="110" y="404"/>
                  </a:cubicBezTo>
                  <a:cubicBezTo>
                    <a:pt x="55" y="477"/>
                    <a:pt x="28" y="551"/>
                    <a:pt x="19" y="624"/>
                  </a:cubicBezTo>
                  <a:lnTo>
                    <a:pt x="19" y="624"/>
                  </a:lnTo>
                  <a:lnTo>
                    <a:pt x="0" y="661"/>
                  </a:lnTo>
                  <a:cubicBezTo>
                    <a:pt x="0" y="697"/>
                    <a:pt x="0" y="771"/>
                    <a:pt x="0" y="844"/>
                  </a:cubicBezTo>
                  <a:cubicBezTo>
                    <a:pt x="0" y="917"/>
                    <a:pt x="74" y="1027"/>
                    <a:pt x="147" y="1101"/>
                  </a:cubicBezTo>
                  <a:cubicBezTo>
                    <a:pt x="183" y="1174"/>
                    <a:pt x="257" y="1211"/>
                    <a:pt x="330" y="1247"/>
                  </a:cubicBezTo>
                  <a:cubicBezTo>
                    <a:pt x="440" y="1247"/>
                    <a:pt x="530" y="1247"/>
                    <a:pt x="614" y="1216"/>
                  </a:cubicBezTo>
                  <a:lnTo>
                    <a:pt x="614" y="1216"/>
                  </a:lnTo>
                  <a:cubicBezTo>
                    <a:pt x="685" y="1203"/>
                    <a:pt x="751" y="1175"/>
                    <a:pt x="807" y="1137"/>
                  </a:cubicBezTo>
                  <a:cubicBezTo>
                    <a:pt x="880" y="1101"/>
                    <a:pt x="917" y="1064"/>
                    <a:pt x="990" y="1027"/>
                  </a:cubicBezTo>
                  <a:cubicBezTo>
                    <a:pt x="1027" y="991"/>
                    <a:pt x="1063" y="954"/>
                    <a:pt x="1100" y="917"/>
                  </a:cubicBezTo>
                  <a:cubicBezTo>
                    <a:pt x="1173" y="807"/>
                    <a:pt x="1247" y="661"/>
                    <a:pt x="1247" y="551"/>
                  </a:cubicBezTo>
                  <a:cubicBezTo>
                    <a:pt x="1247" y="221"/>
                    <a:pt x="990" y="1"/>
                    <a:pt x="69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30"/>
            <p:cNvSpPr/>
            <p:nvPr/>
          </p:nvSpPr>
          <p:spPr>
            <a:xfrm rot="-1941969">
              <a:off x="8224647" y="493270"/>
              <a:ext cx="42522" cy="32225"/>
            </a:xfrm>
            <a:custGeom>
              <a:rect b="b" l="l" r="r" t="t"/>
              <a:pathLst>
                <a:path extrusionOk="0" h="917" w="1210">
                  <a:moveTo>
                    <a:pt x="513" y="0"/>
                  </a:moveTo>
                  <a:cubicBezTo>
                    <a:pt x="367" y="0"/>
                    <a:pt x="257" y="74"/>
                    <a:pt x="183" y="147"/>
                  </a:cubicBezTo>
                  <a:cubicBezTo>
                    <a:pt x="0" y="330"/>
                    <a:pt x="0" y="624"/>
                    <a:pt x="183" y="770"/>
                  </a:cubicBezTo>
                  <a:cubicBezTo>
                    <a:pt x="257" y="880"/>
                    <a:pt x="367" y="917"/>
                    <a:pt x="513" y="917"/>
                  </a:cubicBezTo>
                  <a:lnTo>
                    <a:pt x="770" y="880"/>
                  </a:lnTo>
                  <a:cubicBezTo>
                    <a:pt x="880" y="880"/>
                    <a:pt x="990" y="843"/>
                    <a:pt x="1063" y="770"/>
                  </a:cubicBezTo>
                  <a:cubicBezTo>
                    <a:pt x="1137" y="697"/>
                    <a:pt x="1173" y="587"/>
                    <a:pt x="1210" y="477"/>
                  </a:cubicBezTo>
                  <a:cubicBezTo>
                    <a:pt x="1173" y="367"/>
                    <a:pt x="1137" y="257"/>
                    <a:pt x="1063" y="184"/>
                  </a:cubicBezTo>
                  <a:lnTo>
                    <a:pt x="990" y="110"/>
                  </a:lnTo>
                  <a:cubicBezTo>
                    <a:pt x="917" y="74"/>
                    <a:pt x="843" y="37"/>
                    <a:pt x="770" y="37"/>
                  </a:cubicBezTo>
                  <a:lnTo>
                    <a:pt x="5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30"/>
            <p:cNvSpPr/>
            <p:nvPr/>
          </p:nvSpPr>
          <p:spPr>
            <a:xfrm rot="-1941969">
              <a:off x="8176469" y="655213"/>
              <a:ext cx="47688" cy="36126"/>
            </a:xfrm>
            <a:custGeom>
              <a:rect b="b" l="l" r="r" t="t"/>
              <a:pathLst>
                <a:path extrusionOk="0" h="1028" w="1357">
                  <a:moveTo>
                    <a:pt x="660" y="1"/>
                  </a:moveTo>
                  <a:cubicBezTo>
                    <a:pt x="0" y="1"/>
                    <a:pt x="0" y="1027"/>
                    <a:pt x="660" y="1027"/>
                  </a:cubicBezTo>
                  <a:cubicBezTo>
                    <a:pt x="1357" y="1027"/>
                    <a:pt x="1357" y="1"/>
                    <a:pt x="66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30"/>
            <p:cNvSpPr/>
            <p:nvPr/>
          </p:nvSpPr>
          <p:spPr>
            <a:xfrm rot="-1941969">
              <a:off x="8292610" y="661197"/>
              <a:ext cx="46387" cy="34826"/>
            </a:xfrm>
            <a:custGeom>
              <a:rect b="b" l="l" r="r" t="t"/>
              <a:pathLst>
                <a:path extrusionOk="0" h="991" w="1320">
                  <a:moveTo>
                    <a:pt x="660" y="1"/>
                  </a:moveTo>
                  <a:cubicBezTo>
                    <a:pt x="0" y="1"/>
                    <a:pt x="0" y="991"/>
                    <a:pt x="660" y="991"/>
                  </a:cubicBezTo>
                  <a:cubicBezTo>
                    <a:pt x="1320" y="991"/>
                    <a:pt x="1320" y="1"/>
                    <a:pt x="66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30"/>
            <p:cNvSpPr/>
            <p:nvPr/>
          </p:nvSpPr>
          <p:spPr>
            <a:xfrm rot="-1941969">
              <a:off x="8375918" y="731919"/>
              <a:ext cx="28360" cy="21929"/>
            </a:xfrm>
            <a:custGeom>
              <a:rect b="b" l="l" r="r" t="t"/>
              <a:pathLst>
                <a:path extrusionOk="0" h="624" w="807">
                  <a:moveTo>
                    <a:pt x="403" y="0"/>
                  </a:moveTo>
                  <a:cubicBezTo>
                    <a:pt x="0" y="0"/>
                    <a:pt x="0" y="623"/>
                    <a:pt x="403" y="623"/>
                  </a:cubicBezTo>
                  <a:cubicBezTo>
                    <a:pt x="807" y="623"/>
                    <a:pt x="807" y="0"/>
                    <a:pt x="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30"/>
            <p:cNvSpPr/>
            <p:nvPr/>
          </p:nvSpPr>
          <p:spPr>
            <a:xfrm rot="-1941969">
              <a:off x="8525277" y="844867"/>
              <a:ext cx="34826" cy="29660"/>
            </a:xfrm>
            <a:custGeom>
              <a:rect b="b" l="l" r="r" t="t"/>
              <a:pathLst>
                <a:path extrusionOk="0" h="844" w="991">
                  <a:moveTo>
                    <a:pt x="477" y="0"/>
                  </a:moveTo>
                  <a:cubicBezTo>
                    <a:pt x="0" y="74"/>
                    <a:pt x="0" y="770"/>
                    <a:pt x="477" y="843"/>
                  </a:cubicBezTo>
                  <a:cubicBezTo>
                    <a:pt x="990" y="770"/>
                    <a:pt x="990" y="74"/>
                    <a:pt x="4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67" name="Google Shape;1067;p30"/>
          <p:cNvSpPr/>
          <p:nvPr/>
        </p:nvSpPr>
        <p:spPr>
          <a:xfrm flipH="1" rot="7006510">
            <a:off x="7790011" y="4487580"/>
            <a:ext cx="2127170" cy="977734"/>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68" name="Google Shape;1068;p30"/>
          <p:cNvGrpSpPr/>
          <p:nvPr/>
        </p:nvGrpSpPr>
        <p:grpSpPr>
          <a:xfrm flipH="1">
            <a:off x="8655502" y="4135102"/>
            <a:ext cx="628041" cy="647450"/>
            <a:chOff x="40115" y="4429189"/>
            <a:chExt cx="628041" cy="647450"/>
          </a:xfrm>
        </p:grpSpPr>
        <p:sp>
          <p:nvSpPr>
            <p:cNvPr id="1069" name="Google Shape;1069;p30"/>
            <p:cNvSpPr/>
            <p:nvPr/>
          </p:nvSpPr>
          <p:spPr>
            <a:xfrm>
              <a:off x="608419" y="4429189"/>
              <a:ext cx="50784" cy="40326"/>
            </a:xfrm>
            <a:custGeom>
              <a:rect b="b" l="l" r="r" t="t"/>
              <a:pathLst>
                <a:path extrusionOk="0" h="991" w="1248">
                  <a:moveTo>
                    <a:pt x="514" y="0"/>
                  </a:moveTo>
                  <a:cubicBezTo>
                    <a:pt x="221" y="0"/>
                    <a:pt x="1" y="220"/>
                    <a:pt x="1" y="477"/>
                  </a:cubicBezTo>
                  <a:cubicBezTo>
                    <a:pt x="1" y="770"/>
                    <a:pt x="221" y="990"/>
                    <a:pt x="514" y="990"/>
                  </a:cubicBezTo>
                  <a:lnTo>
                    <a:pt x="514" y="954"/>
                  </a:lnTo>
                  <a:lnTo>
                    <a:pt x="771" y="954"/>
                  </a:lnTo>
                  <a:cubicBezTo>
                    <a:pt x="1027" y="954"/>
                    <a:pt x="1247" y="734"/>
                    <a:pt x="1247" y="477"/>
                  </a:cubicBezTo>
                  <a:cubicBezTo>
                    <a:pt x="1247" y="184"/>
                    <a:pt x="1027" y="0"/>
                    <a:pt x="77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30"/>
            <p:cNvSpPr/>
            <p:nvPr/>
          </p:nvSpPr>
          <p:spPr>
            <a:xfrm>
              <a:off x="432427" y="4609699"/>
              <a:ext cx="53714" cy="54528"/>
            </a:xfrm>
            <a:custGeom>
              <a:rect b="b" l="l" r="r" t="t"/>
              <a:pathLst>
                <a:path extrusionOk="0" h="1340" w="1320">
                  <a:moveTo>
                    <a:pt x="733" y="0"/>
                  </a:moveTo>
                  <a:cubicBezTo>
                    <a:pt x="587" y="0"/>
                    <a:pt x="440" y="73"/>
                    <a:pt x="330" y="183"/>
                  </a:cubicBezTo>
                  <a:lnTo>
                    <a:pt x="294" y="220"/>
                  </a:lnTo>
                  <a:cubicBezTo>
                    <a:pt x="211" y="302"/>
                    <a:pt x="152" y="407"/>
                    <a:pt x="123" y="522"/>
                  </a:cubicBezTo>
                  <a:lnTo>
                    <a:pt x="123" y="522"/>
                  </a:lnTo>
                  <a:cubicBezTo>
                    <a:pt x="106" y="547"/>
                    <a:pt x="90" y="570"/>
                    <a:pt x="74" y="587"/>
                  </a:cubicBezTo>
                  <a:cubicBezTo>
                    <a:pt x="0" y="697"/>
                    <a:pt x="0" y="843"/>
                    <a:pt x="37" y="990"/>
                  </a:cubicBezTo>
                  <a:cubicBezTo>
                    <a:pt x="74" y="1063"/>
                    <a:pt x="110" y="1173"/>
                    <a:pt x="220" y="1246"/>
                  </a:cubicBezTo>
                  <a:cubicBezTo>
                    <a:pt x="301" y="1311"/>
                    <a:pt x="402" y="1340"/>
                    <a:pt x="503" y="1340"/>
                  </a:cubicBezTo>
                  <a:cubicBezTo>
                    <a:pt x="632" y="1340"/>
                    <a:pt x="761" y="1292"/>
                    <a:pt x="843" y="1210"/>
                  </a:cubicBezTo>
                  <a:lnTo>
                    <a:pt x="852" y="1201"/>
                  </a:lnTo>
                  <a:lnTo>
                    <a:pt x="852" y="1201"/>
                  </a:lnTo>
                  <a:cubicBezTo>
                    <a:pt x="946" y="1177"/>
                    <a:pt x="1031" y="1132"/>
                    <a:pt x="1100" y="1063"/>
                  </a:cubicBezTo>
                  <a:lnTo>
                    <a:pt x="1137" y="990"/>
                  </a:lnTo>
                  <a:cubicBezTo>
                    <a:pt x="1247" y="880"/>
                    <a:pt x="1320" y="733"/>
                    <a:pt x="1320" y="587"/>
                  </a:cubicBezTo>
                  <a:cubicBezTo>
                    <a:pt x="1320" y="403"/>
                    <a:pt x="1247" y="257"/>
                    <a:pt x="1137" y="183"/>
                  </a:cubicBezTo>
                  <a:cubicBezTo>
                    <a:pt x="1027" y="73"/>
                    <a:pt x="880" y="0"/>
                    <a:pt x="7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30"/>
            <p:cNvSpPr/>
            <p:nvPr/>
          </p:nvSpPr>
          <p:spPr>
            <a:xfrm>
              <a:off x="611431" y="4632039"/>
              <a:ext cx="56725" cy="47814"/>
            </a:xfrm>
            <a:custGeom>
              <a:rect b="b" l="l" r="r" t="t"/>
              <a:pathLst>
                <a:path extrusionOk="0" h="1175" w="1394">
                  <a:moveTo>
                    <a:pt x="697" y="1"/>
                  </a:moveTo>
                  <a:cubicBezTo>
                    <a:pt x="0" y="74"/>
                    <a:pt x="0" y="1101"/>
                    <a:pt x="697" y="1174"/>
                  </a:cubicBezTo>
                  <a:cubicBezTo>
                    <a:pt x="1393" y="1101"/>
                    <a:pt x="1393" y="74"/>
                    <a:pt x="69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30"/>
            <p:cNvSpPr/>
            <p:nvPr/>
          </p:nvSpPr>
          <p:spPr>
            <a:xfrm>
              <a:off x="417493" y="4494826"/>
              <a:ext cx="50784" cy="37315"/>
            </a:xfrm>
            <a:custGeom>
              <a:rect b="b" l="l" r="r" t="t"/>
              <a:pathLst>
                <a:path extrusionOk="0" h="917" w="1248">
                  <a:moveTo>
                    <a:pt x="624" y="0"/>
                  </a:moveTo>
                  <a:cubicBezTo>
                    <a:pt x="1" y="0"/>
                    <a:pt x="1" y="917"/>
                    <a:pt x="624" y="917"/>
                  </a:cubicBezTo>
                  <a:cubicBezTo>
                    <a:pt x="1247" y="917"/>
                    <a:pt x="1247" y="0"/>
                    <a:pt x="62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30"/>
            <p:cNvSpPr/>
            <p:nvPr/>
          </p:nvSpPr>
          <p:spPr>
            <a:xfrm>
              <a:off x="390636" y="4833790"/>
              <a:ext cx="57376" cy="38454"/>
            </a:xfrm>
            <a:custGeom>
              <a:rect b="b" l="l" r="r" t="t"/>
              <a:pathLst>
                <a:path extrusionOk="0" h="945" w="1410">
                  <a:moveTo>
                    <a:pt x="606" y="1"/>
                  </a:moveTo>
                  <a:cubicBezTo>
                    <a:pt x="560" y="1"/>
                    <a:pt x="514" y="10"/>
                    <a:pt x="477" y="28"/>
                  </a:cubicBezTo>
                  <a:cubicBezTo>
                    <a:pt x="331" y="28"/>
                    <a:pt x="221" y="65"/>
                    <a:pt x="147" y="138"/>
                  </a:cubicBezTo>
                  <a:cubicBezTo>
                    <a:pt x="37" y="248"/>
                    <a:pt x="1" y="358"/>
                    <a:pt x="1" y="468"/>
                  </a:cubicBezTo>
                  <a:cubicBezTo>
                    <a:pt x="1" y="615"/>
                    <a:pt x="37" y="725"/>
                    <a:pt x="147" y="835"/>
                  </a:cubicBezTo>
                  <a:lnTo>
                    <a:pt x="221" y="908"/>
                  </a:lnTo>
                  <a:cubicBezTo>
                    <a:pt x="294" y="945"/>
                    <a:pt x="367" y="945"/>
                    <a:pt x="477" y="945"/>
                  </a:cubicBezTo>
                  <a:lnTo>
                    <a:pt x="734" y="945"/>
                  </a:lnTo>
                  <a:cubicBezTo>
                    <a:pt x="881" y="945"/>
                    <a:pt x="991" y="908"/>
                    <a:pt x="1064" y="835"/>
                  </a:cubicBezTo>
                  <a:cubicBezTo>
                    <a:pt x="1409" y="559"/>
                    <a:pt x="1202" y="22"/>
                    <a:pt x="809" y="22"/>
                  </a:cubicBezTo>
                  <a:cubicBezTo>
                    <a:pt x="784" y="22"/>
                    <a:pt x="759" y="24"/>
                    <a:pt x="734" y="28"/>
                  </a:cubicBezTo>
                  <a:cubicBezTo>
                    <a:pt x="697" y="10"/>
                    <a:pt x="652" y="1"/>
                    <a:pt x="60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30"/>
            <p:cNvSpPr/>
            <p:nvPr/>
          </p:nvSpPr>
          <p:spPr>
            <a:xfrm>
              <a:off x="222090" y="4715580"/>
              <a:ext cx="44802" cy="34344"/>
            </a:xfrm>
            <a:custGeom>
              <a:rect b="b" l="l" r="r" t="t"/>
              <a:pathLst>
                <a:path extrusionOk="0" h="844" w="1101">
                  <a:moveTo>
                    <a:pt x="550" y="1"/>
                  </a:moveTo>
                  <a:cubicBezTo>
                    <a:pt x="0" y="1"/>
                    <a:pt x="0" y="844"/>
                    <a:pt x="550" y="844"/>
                  </a:cubicBezTo>
                  <a:cubicBezTo>
                    <a:pt x="1100" y="844"/>
                    <a:pt x="110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30"/>
            <p:cNvSpPr/>
            <p:nvPr/>
          </p:nvSpPr>
          <p:spPr>
            <a:xfrm>
              <a:off x="242965" y="4884166"/>
              <a:ext cx="3011" cy="4517"/>
            </a:xfrm>
            <a:custGeom>
              <a:rect b="b" l="l" r="r" t="t"/>
              <a:pathLst>
                <a:path extrusionOk="0" h="111" w="74">
                  <a:moveTo>
                    <a:pt x="37" y="0"/>
                  </a:moveTo>
                  <a:cubicBezTo>
                    <a:pt x="1" y="37"/>
                    <a:pt x="1" y="73"/>
                    <a:pt x="37" y="110"/>
                  </a:cubicBezTo>
                  <a:cubicBezTo>
                    <a:pt x="74" y="73"/>
                    <a:pt x="74" y="37"/>
                    <a:pt x="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30"/>
            <p:cNvSpPr/>
            <p:nvPr/>
          </p:nvSpPr>
          <p:spPr>
            <a:xfrm>
              <a:off x="40115" y="5046731"/>
              <a:ext cx="35809" cy="29909"/>
            </a:xfrm>
            <a:custGeom>
              <a:rect b="b" l="l" r="r" t="t"/>
              <a:pathLst>
                <a:path extrusionOk="0" h="735" w="880">
                  <a:moveTo>
                    <a:pt x="440" y="1"/>
                  </a:moveTo>
                  <a:cubicBezTo>
                    <a:pt x="0" y="38"/>
                    <a:pt x="0" y="697"/>
                    <a:pt x="440" y="734"/>
                  </a:cubicBezTo>
                  <a:cubicBezTo>
                    <a:pt x="880" y="697"/>
                    <a:pt x="880" y="38"/>
                    <a:pt x="4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77" name="Google Shape;1077;p30"/>
          <p:cNvSpPr/>
          <p:nvPr/>
        </p:nvSpPr>
        <p:spPr>
          <a:xfrm flipH="1" rot="-8792422">
            <a:off x="-654048" y="4457876"/>
            <a:ext cx="2126910" cy="1697048"/>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5" name="Shape 105"/>
        <p:cNvGrpSpPr/>
        <p:nvPr/>
      </p:nvGrpSpPr>
      <p:grpSpPr>
        <a:xfrm>
          <a:off x="0" y="0"/>
          <a:ext cx="0" cy="0"/>
          <a:chOff x="0" y="0"/>
          <a:chExt cx="0" cy="0"/>
        </a:xfrm>
      </p:grpSpPr>
      <p:sp>
        <p:nvSpPr>
          <p:cNvPr id="106" name="Google Shape;106;p4"/>
          <p:cNvSpPr/>
          <p:nvPr/>
        </p:nvSpPr>
        <p:spPr>
          <a:xfrm rot="2479792">
            <a:off x="-1467390" y="3344051"/>
            <a:ext cx="3158401" cy="1823083"/>
          </a:xfrm>
          <a:custGeom>
            <a:rect b="b" l="l" r="r" t="t"/>
            <a:pathLst>
              <a:path extrusionOk="0" h="34046" w="58983">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4"/>
          <p:cNvSpPr/>
          <p:nvPr/>
        </p:nvSpPr>
        <p:spPr>
          <a:xfrm rot="10374333">
            <a:off x="5967606" y="4784092"/>
            <a:ext cx="2346946" cy="346435"/>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cap="flat" cmpd="sng" w="19050">
            <a:solidFill>
              <a:schemeClr val="accen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4"/>
          <p:cNvSpPr txBox="1"/>
          <p:nvPr>
            <p:ph type="title"/>
          </p:nvPr>
        </p:nvSpPr>
        <p:spPr>
          <a:xfrm>
            <a:off x="712350" y="421109"/>
            <a:ext cx="7719300" cy="5727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solidFill>
                  <a:schemeClr val="accent3"/>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09" name="Google Shape;109;p4"/>
          <p:cNvSpPr txBox="1"/>
          <p:nvPr>
            <p:ph idx="1" type="subTitle"/>
          </p:nvPr>
        </p:nvSpPr>
        <p:spPr>
          <a:xfrm>
            <a:off x="709875" y="1135200"/>
            <a:ext cx="7719300" cy="3473400"/>
          </a:xfrm>
          <a:prstGeom prst="rect">
            <a:avLst/>
          </a:prstGeom>
        </p:spPr>
        <p:txBody>
          <a:bodyPr anchorCtr="0" anchor="t" bIns="91425" lIns="91425" spcFirstLastPara="1" rIns="91425" wrap="square" tIns="91425">
            <a:noAutofit/>
          </a:bodyPr>
          <a:lstStyle>
            <a:lvl1pPr lvl="0">
              <a:spcBef>
                <a:spcPts val="0"/>
              </a:spcBef>
              <a:spcAft>
                <a:spcPts val="0"/>
              </a:spcAft>
              <a:buSzPts val="1200"/>
              <a:buFont typeface="Barlow Semi Condensed"/>
              <a:buChar char="●"/>
              <a:defRPr sz="1200"/>
            </a:lvl1pPr>
            <a:lvl2pPr lvl="1">
              <a:spcBef>
                <a:spcPts val="0"/>
              </a:spcBef>
              <a:spcAft>
                <a:spcPts val="0"/>
              </a:spcAft>
              <a:buSzPts val="1600"/>
              <a:buFont typeface="Barlow Semi Condensed"/>
              <a:buChar char="○"/>
              <a:defRPr/>
            </a:lvl2pPr>
            <a:lvl3pPr lvl="2">
              <a:spcBef>
                <a:spcPts val="0"/>
              </a:spcBef>
              <a:spcAft>
                <a:spcPts val="0"/>
              </a:spcAft>
              <a:buSzPts val="1600"/>
              <a:buFont typeface="Barlow Semi Condensed"/>
              <a:buChar char="■"/>
              <a:defRPr/>
            </a:lvl3pPr>
            <a:lvl4pPr lvl="3">
              <a:spcBef>
                <a:spcPts val="0"/>
              </a:spcBef>
              <a:spcAft>
                <a:spcPts val="0"/>
              </a:spcAft>
              <a:buSzPts val="1600"/>
              <a:buFont typeface="Barlow Semi Condensed"/>
              <a:buChar char="●"/>
              <a:defRPr/>
            </a:lvl4pPr>
            <a:lvl5pPr lvl="4">
              <a:spcBef>
                <a:spcPts val="0"/>
              </a:spcBef>
              <a:spcAft>
                <a:spcPts val="0"/>
              </a:spcAft>
              <a:buSzPts val="1600"/>
              <a:buFont typeface="Barlow Semi Condensed"/>
              <a:buChar char="○"/>
              <a:defRPr/>
            </a:lvl5pPr>
            <a:lvl6pPr lvl="5">
              <a:spcBef>
                <a:spcPts val="0"/>
              </a:spcBef>
              <a:spcAft>
                <a:spcPts val="0"/>
              </a:spcAft>
              <a:buSzPts val="1600"/>
              <a:buFont typeface="Barlow Semi Condensed"/>
              <a:buChar char="■"/>
              <a:defRPr/>
            </a:lvl6pPr>
            <a:lvl7pPr lvl="6">
              <a:spcBef>
                <a:spcPts val="0"/>
              </a:spcBef>
              <a:spcAft>
                <a:spcPts val="0"/>
              </a:spcAft>
              <a:buSzPts val="1600"/>
              <a:buFont typeface="Barlow Semi Condensed"/>
              <a:buChar char="●"/>
              <a:defRPr/>
            </a:lvl7pPr>
            <a:lvl8pPr lvl="7">
              <a:spcBef>
                <a:spcPts val="0"/>
              </a:spcBef>
              <a:spcAft>
                <a:spcPts val="0"/>
              </a:spcAft>
              <a:buSzPts val="1600"/>
              <a:buFont typeface="Barlow Semi Condensed"/>
              <a:buChar char="○"/>
              <a:defRPr/>
            </a:lvl8pPr>
            <a:lvl9pPr lvl="8">
              <a:spcBef>
                <a:spcPts val="0"/>
              </a:spcBef>
              <a:spcAft>
                <a:spcPts val="0"/>
              </a:spcAft>
              <a:buSzPts val="1600"/>
              <a:buFont typeface="Barlow Semi Condensed"/>
              <a:buChar char="■"/>
              <a:defRPr/>
            </a:lvl9pPr>
          </a:lstStyle>
          <a:p/>
        </p:txBody>
      </p:sp>
      <p:sp>
        <p:nvSpPr>
          <p:cNvPr id="110" name="Google Shape;110;p4"/>
          <p:cNvSpPr/>
          <p:nvPr/>
        </p:nvSpPr>
        <p:spPr>
          <a:xfrm flipH="1">
            <a:off x="7794500" y="4467125"/>
            <a:ext cx="1319725" cy="783600"/>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4"/>
          <p:cNvSpPr/>
          <p:nvPr/>
        </p:nvSpPr>
        <p:spPr>
          <a:xfrm flipH="1">
            <a:off x="8405649" y="4118825"/>
            <a:ext cx="741826" cy="1079669"/>
          </a:xfrm>
          <a:custGeom>
            <a:rect b="b" l="l" r="r" t="t"/>
            <a:pathLst>
              <a:path extrusionOk="0" h="35962" w="24709">
                <a:moveTo>
                  <a:pt x="20466" y="0"/>
                </a:moveTo>
                <a:cubicBezTo>
                  <a:pt x="12438" y="0"/>
                  <a:pt x="4856" y="4425"/>
                  <a:pt x="0" y="10778"/>
                </a:cubicBezTo>
                <a:lnTo>
                  <a:pt x="0" y="35962"/>
                </a:lnTo>
                <a:lnTo>
                  <a:pt x="9605" y="35962"/>
                </a:lnTo>
                <a:cubicBezTo>
                  <a:pt x="8469" y="31599"/>
                  <a:pt x="8285" y="27091"/>
                  <a:pt x="9568" y="22838"/>
                </a:cubicBezTo>
                <a:cubicBezTo>
                  <a:pt x="11468" y="16504"/>
                  <a:pt x="17355" y="11116"/>
                  <a:pt x="23887" y="11116"/>
                </a:cubicBezTo>
                <a:cubicBezTo>
                  <a:pt x="24160" y="11116"/>
                  <a:pt x="24433" y="11125"/>
                  <a:pt x="24708" y="11144"/>
                </a:cubicBezTo>
                <a:cubicBezTo>
                  <a:pt x="22985" y="7552"/>
                  <a:pt x="21592" y="3813"/>
                  <a:pt x="20566" y="0"/>
                </a:cubicBezTo>
                <a:cubicBezTo>
                  <a:pt x="20533" y="0"/>
                  <a:pt x="20500" y="0"/>
                  <a:pt x="204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2" name="Google Shape;112;p4"/>
          <p:cNvGrpSpPr/>
          <p:nvPr/>
        </p:nvGrpSpPr>
        <p:grpSpPr>
          <a:xfrm>
            <a:off x="-585838" y="-42816"/>
            <a:ext cx="1395308" cy="1361806"/>
            <a:chOff x="-605888" y="3025234"/>
            <a:chExt cx="1395308" cy="1361806"/>
          </a:xfrm>
        </p:grpSpPr>
        <p:sp>
          <p:nvSpPr>
            <p:cNvPr id="113" name="Google Shape;113;p4"/>
            <p:cNvSpPr/>
            <p:nvPr/>
          </p:nvSpPr>
          <p:spPr>
            <a:xfrm rot="3361624">
              <a:off x="-373834" y="3178614"/>
              <a:ext cx="931198" cy="1055048"/>
            </a:xfrm>
            <a:custGeom>
              <a:rect b="b" l="l" r="r" t="t"/>
              <a:pathLst>
                <a:path extrusionOk="0" h="42202" w="37248">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4"/>
            <p:cNvSpPr/>
            <p:nvPr/>
          </p:nvSpPr>
          <p:spPr>
            <a:xfrm rot="3361624">
              <a:off x="297454" y="3636353"/>
              <a:ext cx="33025" cy="118625"/>
            </a:xfrm>
            <a:custGeom>
              <a:rect b="b" l="l" r="r" t="t"/>
              <a:pathLst>
                <a:path extrusionOk="0" h="4745" w="1321">
                  <a:moveTo>
                    <a:pt x="639" y="1472"/>
                  </a:moveTo>
                  <a:lnTo>
                    <a:pt x="639" y="1472"/>
                  </a:lnTo>
                  <a:cubicBezTo>
                    <a:pt x="735" y="2324"/>
                    <a:pt x="667" y="3191"/>
                    <a:pt x="435" y="4014"/>
                  </a:cubicBezTo>
                  <a:lnTo>
                    <a:pt x="435" y="4014"/>
                  </a:lnTo>
                  <a:cubicBezTo>
                    <a:pt x="431" y="3162"/>
                    <a:pt x="499" y="2312"/>
                    <a:pt x="639" y="1472"/>
                  </a:cubicBezTo>
                  <a:close/>
                  <a:moveTo>
                    <a:pt x="661" y="0"/>
                  </a:moveTo>
                  <a:cubicBezTo>
                    <a:pt x="569" y="0"/>
                    <a:pt x="477" y="55"/>
                    <a:pt x="441" y="165"/>
                  </a:cubicBezTo>
                  <a:cubicBezTo>
                    <a:pt x="74" y="1558"/>
                    <a:pt x="1" y="2988"/>
                    <a:pt x="184" y="4381"/>
                  </a:cubicBezTo>
                  <a:cubicBezTo>
                    <a:pt x="198" y="4449"/>
                    <a:pt x="236" y="4487"/>
                    <a:pt x="281" y="4498"/>
                  </a:cubicBezTo>
                  <a:lnTo>
                    <a:pt x="281" y="4498"/>
                  </a:lnTo>
                  <a:cubicBezTo>
                    <a:pt x="250" y="4652"/>
                    <a:pt x="378" y="4745"/>
                    <a:pt x="517" y="4745"/>
                  </a:cubicBezTo>
                  <a:cubicBezTo>
                    <a:pt x="613" y="4745"/>
                    <a:pt x="714" y="4700"/>
                    <a:pt x="771" y="4601"/>
                  </a:cubicBezTo>
                  <a:cubicBezTo>
                    <a:pt x="1284" y="3171"/>
                    <a:pt x="1320" y="1595"/>
                    <a:pt x="880" y="165"/>
                  </a:cubicBezTo>
                  <a:cubicBezTo>
                    <a:pt x="844" y="55"/>
                    <a:pt x="752" y="0"/>
                    <a:pt x="6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4"/>
            <p:cNvSpPr/>
            <p:nvPr/>
          </p:nvSpPr>
          <p:spPr>
            <a:xfrm rot="3361624">
              <a:off x="269249" y="3678053"/>
              <a:ext cx="38525" cy="261799"/>
            </a:xfrm>
            <a:custGeom>
              <a:rect b="b" l="l" r="r" t="t"/>
              <a:pathLst>
                <a:path extrusionOk="0" h="10472" w="1541">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4"/>
            <p:cNvSpPr/>
            <p:nvPr/>
          </p:nvSpPr>
          <p:spPr>
            <a:xfrm rot="3361624">
              <a:off x="-17333" y="3631672"/>
              <a:ext cx="336899" cy="244375"/>
            </a:xfrm>
            <a:custGeom>
              <a:rect b="b" l="l" r="r" t="t"/>
              <a:pathLst>
                <a:path extrusionOk="0" h="9775" w="13476">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4"/>
            <p:cNvSpPr/>
            <p:nvPr/>
          </p:nvSpPr>
          <p:spPr>
            <a:xfrm rot="3361624">
              <a:off x="201232" y="3789897"/>
              <a:ext cx="52250" cy="329399"/>
            </a:xfrm>
            <a:custGeom>
              <a:rect b="b" l="l" r="r" t="t"/>
              <a:pathLst>
                <a:path extrusionOk="0" h="13176" w="209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4"/>
            <p:cNvSpPr/>
            <p:nvPr/>
          </p:nvSpPr>
          <p:spPr>
            <a:xfrm rot="3361624">
              <a:off x="322719" y="3192714"/>
              <a:ext cx="236050" cy="617999"/>
            </a:xfrm>
            <a:custGeom>
              <a:rect b="b" l="l" r="r" t="t"/>
              <a:pathLst>
                <a:path extrusionOk="0" h="24720" w="9442">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 name="Google Shape;119;p4"/>
          <p:cNvGrpSpPr/>
          <p:nvPr/>
        </p:nvGrpSpPr>
        <p:grpSpPr>
          <a:xfrm>
            <a:off x="8076723" y="114074"/>
            <a:ext cx="1209930" cy="1048028"/>
            <a:chOff x="5229248" y="898924"/>
            <a:chExt cx="1209930" cy="1048028"/>
          </a:xfrm>
        </p:grpSpPr>
        <p:sp>
          <p:nvSpPr>
            <p:cNvPr id="120" name="Google Shape;120;p4"/>
            <p:cNvSpPr/>
            <p:nvPr/>
          </p:nvSpPr>
          <p:spPr>
            <a:xfrm rot="-1312267">
              <a:off x="5738194" y="1500122"/>
              <a:ext cx="26729" cy="19762"/>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4"/>
            <p:cNvSpPr/>
            <p:nvPr/>
          </p:nvSpPr>
          <p:spPr>
            <a:xfrm rot="-1312267">
              <a:off x="5844787" y="1484422"/>
              <a:ext cx="29041" cy="20933"/>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4"/>
            <p:cNvSpPr/>
            <p:nvPr/>
          </p:nvSpPr>
          <p:spPr>
            <a:xfrm rot="-1312267">
              <a:off x="5760894" y="1418750"/>
              <a:ext cx="36040" cy="32144"/>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4"/>
            <p:cNvSpPr/>
            <p:nvPr/>
          </p:nvSpPr>
          <p:spPr>
            <a:xfrm rot="-1312267">
              <a:off x="5942757" y="1271235"/>
              <a:ext cx="37180" cy="30213"/>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4"/>
            <p:cNvSpPr/>
            <p:nvPr/>
          </p:nvSpPr>
          <p:spPr>
            <a:xfrm rot="-1312267">
              <a:off x="5897194" y="1418190"/>
              <a:ext cx="38352" cy="32556"/>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4"/>
            <p:cNvSpPr/>
            <p:nvPr/>
          </p:nvSpPr>
          <p:spPr>
            <a:xfrm rot="-1312267">
              <a:off x="6067887" y="1562551"/>
              <a:ext cx="32525" cy="40695"/>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4"/>
            <p:cNvSpPr/>
            <p:nvPr/>
          </p:nvSpPr>
          <p:spPr>
            <a:xfrm rot="-1312267">
              <a:off x="5795316" y="1329791"/>
              <a:ext cx="51114" cy="54598"/>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4"/>
            <p:cNvSpPr/>
            <p:nvPr/>
          </p:nvSpPr>
          <p:spPr>
            <a:xfrm rot="-1312267">
              <a:off x="5643133" y="1219725"/>
              <a:ext cx="53426" cy="39492"/>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4"/>
            <p:cNvSpPr/>
            <p:nvPr/>
          </p:nvSpPr>
          <p:spPr>
            <a:xfrm rot="-1312267">
              <a:off x="5669359" y="1104610"/>
              <a:ext cx="58082" cy="44147"/>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4"/>
            <p:cNvSpPr/>
            <p:nvPr/>
          </p:nvSpPr>
          <p:spPr>
            <a:xfrm rot="-1312267">
              <a:off x="5548133" y="1318339"/>
              <a:ext cx="73188" cy="56910"/>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4"/>
            <p:cNvSpPr/>
            <p:nvPr/>
          </p:nvSpPr>
          <p:spPr>
            <a:xfrm rot="-1312267">
              <a:off x="5547673" y="1145081"/>
              <a:ext cx="49974" cy="44147"/>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4"/>
            <p:cNvSpPr/>
            <p:nvPr/>
          </p:nvSpPr>
          <p:spPr>
            <a:xfrm rot="-1312267">
              <a:off x="5434908" y="1134236"/>
              <a:ext cx="25589" cy="19762"/>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4"/>
            <p:cNvSpPr/>
            <p:nvPr/>
          </p:nvSpPr>
          <p:spPr>
            <a:xfrm rot="-1312267">
              <a:off x="5297086" y="976303"/>
              <a:ext cx="29041" cy="22105"/>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4"/>
            <p:cNvSpPr/>
            <p:nvPr/>
          </p:nvSpPr>
          <p:spPr>
            <a:xfrm rot="-1312267">
              <a:off x="5232008" y="902979"/>
              <a:ext cx="25589" cy="19762"/>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4"/>
            <p:cNvSpPr/>
            <p:nvPr/>
          </p:nvSpPr>
          <p:spPr>
            <a:xfrm rot="-1312267">
              <a:off x="6074647" y="1388303"/>
              <a:ext cx="66221" cy="48771"/>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4"/>
            <p:cNvSpPr/>
            <p:nvPr/>
          </p:nvSpPr>
          <p:spPr>
            <a:xfrm rot="-1312267">
              <a:off x="5796620" y="1630261"/>
              <a:ext cx="69704" cy="5488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4"/>
            <p:cNvSpPr/>
            <p:nvPr/>
          </p:nvSpPr>
          <p:spPr>
            <a:xfrm rot="-1312267">
              <a:off x="6190895" y="1686752"/>
              <a:ext cx="38352" cy="30213"/>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4"/>
            <p:cNvSpPr/>
            <p:nvPr/>
          </p:nvSpPr>
          <p:spPr>
            <a:xfrm rot="-1312267">
              <a:off x="6252449" y="1784569"/>
              <a:ext cx="38352" cy="29073"/>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4"/>
            <p:cNvSpPr/>
            <p:nvPr/>
          </p:nvSpPr>
          <p:spPr>
            <a:xfrm rot="-1312267">
              <a:off x="6393003" y="1908904"/>
              <a:ext cx="41835" cy="31384"/>
            </a:xfrm>
            <a:custGeom>
              <a:rect b="b" l="l" r="r" t="t"/>
              <a:pathLst>
                <a:path extrusionOk="0" h="991" w="1321">
                  <a:moveTo>
                    <a:pt x="661" y="1"/>
                  </a:moveTo>
                  <a:cubicBezTo>
                    <a:pt x="1" y="1"/>
                    <a:pt x="1" y="991"/>
                    <a:pt x="661" y="991"/>
                  </a:cubicBezTo>
                  <a:cubicBezTo>
                    <a:pt x="1320" y="991"/>
                    <a:pt x="1320" y="1"/>
                    <a:pt x="6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4"/>
          <p:cNvSpPr/>
          <p:nvPr/>
        </p:nvSpPr>
        <p:spPr>
          <a:xfrm rot="-4540936">
            <a:off x="-600645" y="3844858"/>
            <a:ext cx="1853967" cy="932609"/>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6">
  <p:cSld name="CAPTION_ONLY_1">
    <p:spTree>
      <p:nvGrpSpPr>
        <p:cNvPr id="1078" name="Shape 1078"/>
        <p:cNvGrpSpPr/>
        <p:nvPr/>
      </p:nvGrpSpPr>
      <p:grpSpPr>
        <a:xfrm>
          <a:off x="0" y="0"/>
          <a:ext cx="0" cy="0"/>
          <a:chOff x="0" y="0"/>
          <a:chExt cx="0" cy="0"/>
        </a:xfrm>
      </p:grpSpPr>
      <p:sp>
        <p:nvSpPr>
          <p:cNvPr id="1079" name="Google Shape;1079;p31"/>
          <p:cNvSpPr txBox="1"/>
          <p:nvPr>
            <p:ph type="title"/>
          </p:nvPr>
        </p:nvSpPr>
        <p:spPr>
          <a:xfrm>
            <a:off x="4783975" y="2963374"/>
            <a:ext cx="3646800" cy="16452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600"/>
              <a:buNone/>
              <a:defRPr>
                <a:solidFill>
                  <a:schemeClr val="lt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080" name="Google Shape;1080;p31"/>
          <p:cNvSpPr/>
          <p:nvPr/>
        </p:nvSpPr>
        <p:spPr>
          <a:xfrm rot="-8100000">
            <a:off x="21197" y="1824308"/>
            <a:ext cx="931212" cy="667534"/>
          </a:xfrm>
          <a:custGeom>
            <a:rect b="b" l="l" r="r" t="t"/>
            <a:pathLst>
              <a:path extrusionOk="0" h="14848" w="20713">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31"/>
          <p:cNvSpPr/>
          <p:nvPr/>
        </p:nvSpPr>
        <p:spPr>
          <a:xfrm flipH="1" rot="-2530574">
            <a:off x="4127323" y="2415142"/>
            <a:ext cx="5748083" cy="4741368"/>
          </a:xfrm>
          <a:custGeom>
            <a:rect b="b" l="l" r="r" t="t"/>
            <a:pathLst>
              <a:path extrusionOk="0" h="54326" w="74161">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31"/>
          <p:cNvSpPr/>
          <p:nvPr/>
        </p:nvSpPr>
        <p:spPr>
          <a:xfrm flipH="1" rot="3663011">
            <a:off x="6832813" y="-1160403"/>
            <a:ext cx="3264630" cy="2604828"/>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31"/>
          <p:cNvSpPr/>
          <p:nvPr/>
        </p:nvSpPr>
        <p:spPr>
          <a:xfrm rot="-5400000">
            <a:off x="-757390" y="2226139"/>
            <a:ext cx="2127125" cy="643625"/>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31"/>
          <p:cNvSpPr/>
          <p:nvPr/>
        </p:nvSpPr>
        <p:spPr>
          <a:xfrm flipH="1" rot="-1215257">
            <a:off x="-272872" y="287096"/>
            <a:ext cx="2347136" cy="346463"/>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cap="flat" cmpd="sng" w="19050">
            <a:solidFill>
              <a:schemeClr val="l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8">
  <p:cSld name="TITLE_ONLY_5">
    <p:spTree>
      <p:nvGrpSpPr>
        <p:cNvPr id="1085" name="Shape 1085"/>
        <p:cNvGrpSpPr/>
        <p:nvPr/>
      </p:nvGrpSpPr>
      <p:grpSpPr>
        <a:xfrm>
          <a:off x="0" y="0"/>
          <a:ext cx="0" cy="0"/>
          <a:chOff x="0" y="0"/>
          <a:chExt cx="0" cy="0"/>
        </a:xfrm>
      </p:grpSpPr>
      <p:sp>
        <p:nvSpPr>
          <p:cNvPr id="1086" name="Google Shape;1086;p32"/>
          <p:cNvSpPr/>
          <p:nvPr/>
        </p:nvSpPr>
        <p:spPr>
          <a:xfrm rot="787333">
            <a:off x="-233268" y="4337039"/>
            <a:ext cx="4560085" cy="1340780"/>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32"/>
          <p:cNvSpPr txBox="1"/>
          <p:nvPr>
            <p:ph type="ctrTitle"/>
          </p:nvPr>
        </p:nvSpPr>
        <p:spPr>
          <a:xfrm>
            <a:off x="713250" y="420624"/>
            <a:ext cx="7717500" cy="5760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b="0">
                <a:solidFill>
                  <a:schemeClr val="accent3"/>
                </a:solidFill>
                <a:latin typeface="Calistoga"/>
                <a:ea typeface="Calistoga"/>
                <a:cs typeface="Calistoga"/>
                <a:sym typeface="Calistoga"/>
              </a:defRPr>
            </a:lvl1pPr>
            <a:lvl2pPr lvl="1" rtl="0" algn="r">
              <a:spcBef>
                <a:spcPts val="0"/>
              </a:spcBef>
              <a:spcAft>
                <a:spcPts val="0"/>
              </a:spcAft>
              <a:buClr>
                <a:schemeClr val="accent4"/>
              </a:buClr>
              <a:buSzPts val="1800"/>
              <a:buNone/>
              <a:defRPr sz="1800">
                <a:solidFill>
                  <a:schemeClr val="accent4"/>
                </a:solidFill>
              </a:defRPr>
            </a:lvl2pPr>
            <a:lvl3pPr lvl="2" rtl="0" algn="r">
              <a:spcBef>
                <a:spcPts val="0"/>
              </a:spcBef>
              <a:spcAft>
                <a:spcPts val="0"/>
              </a:spcAft>
              <a:buClr>
                <a:schemeClr val="accent4"/>
              </a:buClr>
              <a:buSzPts val="1800"/>
              <a:buNone/>
              <a:defRPr sz="1800">
                <a:solidFill>
                  <a:schemeClr val="accent4"/>
                </a:solidFill>
              </a:defRPr>
            </a:lvl3pPr>
            <a:lvl4pPr lvl="3" rtl="0" algn="r">
              <a:spcBef>
                <a:spcPts val="0"/>
              </a:spcBef>
              <a:spcAft>
                <a:spcPts val="0"/>
              </a:spcAft>
              <a:buClr>
                <a:schemeClr val="accent4"/>
              </a:buClr>
              <a:buSzPts val="1800"/>
              <a:buNone/>
              <a:defRPr sz="1800">
                <a:solidFill>
                  <a:schemeClr val="accent4"/>
                </a:solidFill>
              </a:defRPr>
            </a:lvl4pPr>
            <a:lvl5pPr lvl="4" rtl="0" algn="r">
              <a:spcBef>
                <a:spcPts val="0"/>
              </a:spcBef>
              <a:spcAft>
                <a:spcPts val="0"/>
              </a:spcAft>
              <a:buClr>
                <a:schemeClr val="accent4"/>
              </a:buClr>
              <a:buSzPts val="1800"/>
              <a:buNone/>
              <a:defRPr sz="1800">
                <a:solidFill>
                  <a:schemeClr val="accent4"/>
                </a:solidFill>
              </a:defRPr>
            </a:lvl5pPr>
            <a:lvl6pPr lvl="5" rtl="0" algn="r">
              <a:spcBef>
                <a:spcPts val="0"/>
              </a:spcBef>
              <a:spcAft>
                <a:spcPts val="0"/>
              </a:spcAft>
              <a:buClr>
                <a:schemeClr val="accent4"/>
              </a:buClr>
              <a:buSzPts val="1800"/>
              <a:buNone/>
              <a:defRPr sz="1800">
                <a:solidFill>
                  <a:schemeClr val="accent4"/>
                </a:solidFill>
              </a:defRPr>
            </a:lvl6pPr>
            <a:lvl7pPr lvl="6" rtl="0" algn="r">
              <a:spcBef>
                <a:spcPts val="0"/>
              </a:spcBef>
              <a:spcAft>
                <a:spcPts val="0"/>
              </a:spcAft>
              <a:buClr>
                <a:schemeClr val="accent4"/>
              </a:buClr>
              <a:buSzPts val="1800"/>
              <a:buNone/>
              <a:defRPr sz="1800">
                <a:solidFill>
                  <a:schemeClr val="accent4"/>
                </a:solidFill>
              </a:defRPr>
            </a:lvl7pPr>
            <a:lvl8pPr lvl="7" rtl="0" algn="r">
              <a:spcBef>
                <a:spcPts val="0"/>
              </a:spcBef>
              <a:spcAft>
                <a:spcPts val="0"/>
              </a:spcAft>
              <a:buClr>
                <a:schemeClr val="accent4"/>
              </a:buClr>
              <a:buSzPts val="1800"/>
              <a:buNone/>
              <a:defRPr sz="1800">
                <a:solidFill>
                  <a:schemeClr val="accent4"/>
                </a:solidFill>
              </a:defRPr>
            </a:lvl8pPr>
            <a:lvl9pPr lvl="8" rtl="0" algn="r">
              <a:spcBef>
                <a:spcPts val="0"/>
              </a:spcBef>
              <a:spcAft>
                <a:spcPts val="0"/>
              </a:spcAft>
              <a:buClr>
                <a:schemeClr val="accent4"/>
              </a:buClr>
              <a:buSzPts val="1800"/>
              <a:buNone/>
              <a:defRPr sz="1800">
                <a:solidFill>
                  <a:schemeClr val="accent4"/>
                </a:solidFill>
              </a:defRPr>
            </a:lvl9pPr>
          </a:lstStyle>
          <a:p/>
        </p:txBody>
      </p:sp>
      <p:grpSp>
        <p:nvGrpSpPr>
          <p:cNvPr id="1088" name="Google Shape;1088;p32"/>
          <p:cNvGrpSpPr/>
          <p:nvPr/>
        </p:nvGrpSpPr>
        <p:grpSpPr>
          <a:xfrm rot="-9597900">
            <a:off x="355815" y="2133640"/>
            <a:ext cx="696303" cy="1016203"/>
            <a:chOff x="6988300" y="272724"/>
            <a:chExt cx="696291" cy="1016185"/>
          </a:xfrm>
        </p:grpSpPr>
        <p:sp>
          <p:nvSpPr>
            <p:cNvPr id="1089" name="Google Shape;1089;p32"/>
            <p:cNvSpPr/>
            <p:nvPr/>
          </p:nvSpPr>
          <p:spPr>
            <a:xfrm rot="1098150">
              <a:off x="7587992" y="280449"/>
              <a:ext cx="56577" cy="45770"/>
            </a:xfrm>
            <a:custGeom>
              <a:rect b="b" l="l" r="r" t="t"/>
              <a:pathLst>
                <a:path extrusionOk="0" h="1097" w="1356">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32"/>
            <p:cNvSpPr/>
            <p:nvPr/>
          </p:nvSpPr>
          <p:spPr>
            <a:xfrm rot="1098150">
              <a:off x="7620451" y="527436"/>
              <a:ext cx="58162" cy="47439"/>
            </a:xfrm>
            <a:custGeom>
              <a:rect b="b" l="l" r="r" t="t"/>
              <a:pathLst>
                <a:path extrusionOk="0" h="1137" w="1394">
                  <a:moveTo>
                    <a:pt x="697" y="0"/>
                  </a:moveTo>
                  <a:cubicBezTo>
                    <a:pt x="0" y="73"/>
                    <a:pt x="0" y="1063"/>
                    <a:pt x="697" y="1137"/>
                  </a:cubicBezTo>
                  <a:cubicBezTo>
                    <a:pt x="1393" y="1063"/>
                    <a:pt x="1393" y="73"/>
                    <a:pt x="6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32"/>
            <p:cNvSpPr/>
            <p:nvPr/>
          </p:nvSpPr>
          <p:spPr>
            <a:xfrm rot="1098150">
              <a:off x="7372290" y="371088"/>
              <a:ext cx="84156" cy="62752"/>
            </a:xfrm>
            <a:custGeom>
              <a:rect b="b" l="l" r="r" t="t"/>
              <a:pathLst>
                <a:path extrusionOk="0" h="1504" w="2017">
                  <a:moveTo>
                    <a:pt x="1027" y="1"/>
                  </a:moveTo>
                  <a:cubicBezTo>
                    <a:pt x="0" y="1"/>
                    <a:pt x="0" y="1504"/>
                    <a:pt x="1027" y="1504"/>
                  </a:cubicBezTo>
                  <a:cubicBezTo>
                    <a:pt x="2017" y="1504"/>
                    <a:pt x="2017" y="1"/>
                    <a:pt x="10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32"/>
            <p:cNvSpPr/>
            <p:nvPr/>
          </p:nvSpPr>
          <p:spPr>
            <a:xfrm rot="1098150">
              <a:off x="7409857" y="644730"/>
              <a:ext cx="67341" cy="55116"/>
            </a:xfrm>
            <a:custGeom>
              <a:rect b="b" l="l" r="r" t="t"/>
              <a:pathLst>
                <a:path extrusionOk="0" h="1321" w="1614">
                  <a:moveTo>
                    <a:pt x="807" y="1"/>
                  </a:moveTo>
                  <a:cubicBezTo>
                    <a:pt x="0" y="38"/>
                    <a:pt x="0" y="1247"/>
                    <a:pt x="807" y="1321"/>
                  </a:cubicBezTo>
                  <a:cubicBezTo>
                    <a:pt x="1613" y="1247"/>
                    <a:pt x="1613" y="38"/>
                    <a:pt x="8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32"/>
            <p:cNvSpPr/>
            <p:nvPr/>
          </p:nvSpPr>
          <p:spPr>
            <a:xfrm rot="1098150">
              <a:off x="7228768" y="655749"/>
              <a:ext cx="67300" cy="56660"/>
            </a:xfrm>
            <a:custGeom>
              <a:rect b="b" l="l" r="r" t="t"/>
              <a:pathLst>
                <a:path extrusionOk="0" h="1358" w="1613">
                  <a:moveTo>
                    <a:pt x="806" y="1"/>
                  </a:moveTo>
                  <a:cubicBezTo>
                    <a:pt x="0" y="74"/>
                    <a:pt x="0" y="1284"/>
                    <a:pt x="806" y="1357"/>
                  </a:cubicBezTo>
                  <a:cubicBezTo>
                    <a:pt x="1613" y="1284"/>
                    <a:pt x="1613" y="74"/>
                    <a:pt x="8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32"/>
            <p:cNvSpPr/>
            <p:nvPr/>
          </p:nvSpPr>
          <p:spPr>
            <a:xfrm rot="1098150">
              <a:off x="7266901" y="802716"/>
              <a:ext cx="62752" cy="47439"/>
            </a:xfrm>
            <a:custGeom>
              <a:rect b="b" l="l" r="r" t="t"/>
              <a:pathLst>
                <a:path extrusionOk="0" h="1137" w="1504">
                  <a:moveTo>
                    <a:pt x="734" y="0"/>
                  </a:moveTo>
                  <a:cubicBezTo>
                    <a:pt x="1" y="0"/>
                    <a:pt x="1" y="1136"/>
                    <a:pt x="734" y="1136"/>
                  </a:cubicBezTo>
                  <a:cubicBezTo>
                    <a:pt x="1504" y="1136"/>
                    <a:pt x="1504" y="0"/>
                    <a:pt x="7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32"/>
            <p:cNvSpPr/>
            <p:nvPr/>
          </p:nvSpPr>
          <p:spPr>
            <a:xfrm rot="1098150">
              <a:off x="7152317" y="927872"/>
              <a:ext cx="64254" cy="52029"/>
            </a:xfrm>
            <a:custGeom>
              <a:rect b="b" l="l" r="r" t="t"/>
              <a:pathLst>
                <a:path extrusionOk="0" h="1247" w="1540">
                  <a:moveTo>
                    <a:pt x="770" y="1"/>
                  </a:moveTo>
                  <a:cubicBezTo>
                    <a:pt x="0" y="74"/>
                    <a:pt x="0" y="1210"/>
                    <a:pt x="770" y="1247"/>
                  </a:cubicBezTo>
                  <a:cubicBezTo>
                    <a:pt x="1540" y="1210"/>
                    <a:pt x="1540" y="74"/>
                    <a:pt x="7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32"/>
            <p:cNvSpPr/>
            <p:nvPr/>
          </p:nvSpPr>
          <p:spPr>
            <a:xfrm rot="1098150">
              <a:off x="7055589" y="1075162"/>
              <a:ext cx="67341" cy="50527"/>
            </a:xfrm>
            <a:custGeom>
              <a:rect b="b" l="l" r="r" t="t"/>
              <a:pathLst>
                <a:path extrusionOk="0" h="1211" w="1614">
                  <a:moveTo>
                    <a:pt x="807" y="1"/>
                  </a:moveTo>
                  <a:cubicBezTo>
                    <a:pt x="1" y="1"/>
                    <a:pt x="1" y="1210"/>
                    <a:pt x="807" y="1210"/>
                  </a:cubicBezTo>
                  <a:cubicBezTo>
                    <a:pt x="1613" y="1210"/>
                    <a:pt x="1613" y="1"/>
                    <a:pt x="8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32"/>
            <p:cNvSpPr/>
            <p:nvPr/>
          </p:nvSpPr>
          <p:spPr>
            <a:xfrm rot="1098150">
              <a:off x="6994161" y="1232816"/>
              <a:ext cx="62752" cy="47439"/>
            </a:xfrm>
            <a:custGeom>
              <a:rect b="b" l="l" r="r" t="t"/>
              <a:pathLst>
                <a:path extrusionOk="0" h="1137" w="1504">
                  <a:moveTo>
                    <a:pt x="770" y="1"/>
                  </a:moveTo>
                  <a:cubicBezTo>
                    <a:pt x="1" y="1"/>
                    <a:pt x="1" y="1137"/>
                    <a:pt x="770" y="1137"/>
                  </a:cubicBezTo>
                  <a:cubicBezTo>
                    <a:pt x="1504" y="1137"/>
                    <a:pt x="1504" y="1"/>
                    <a:pt x="7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8" name="Google Shape;1098;p32"/>
          <p:cNvSpPr/>
          <p:nvPr/>
        </p:nvSpPr>
        <p:spPr>
          <a:xfrm rot="-3926649">
            <a:off x="7814071" y="3843018"/>
            <a:ext cx="1563250" cy="1281336"/>
          </a:xfrm>
          <a:custGeom>
            <a:rect b="b" l="l" r="r" t="t"/>
            <a:pathLst>
              <a:path extrusionOk="0" h="51251" w="62527">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l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32"/>
          <p:cNvSpPr/>
          <p:nvPr/>
        </p:nvSpPr>
        <p:spPr>
          <a:xfrm flipH="1" rot="5400000">
            <a:off x="7703917" y="705242"/>
            <a:ext cx="2127125" cy="962541"/>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32"/>
          <p:cNvSpPr/>
          <p:nvPr/>
        </p:nvSpPr>
        <p:spPr>
          <a:xfrm rot="10800000">
            <a:off x="5053694" y="4742763"/>
            <a:ext cx="2766964" cy="837227"/>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32"/>
          <p:cNvSpPr/>
          <p:nvPr/>
        </p:nvSpPr>
        <p:spPr>
          <a:xfrm flipH="1" rot="4110747">
            <a:off x="-572794" y="3677524"/>
            <a:ext cx="1563180" cy="1281279"/>
          </a:xfrm>
          <a:custGeom>
            <a:rect b="b" l="l" r="r" t="t"/>
            <a:pathLst>
              <a:path extrusionOk="0" h="51251" w="62527">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02" name="Google Shape;1102;p32"/>
          <p:cNvGrpSpPr/>
          <p:nvPr/>
        </p:nvGrpSpPr>
        <p:grpSpPr>
          <a:xfrm>
            <a:off x="105150" y="4712374"/>
            <a:ext cx="696291" cy="1016185"/>
            <a:chOff x="802700" y="4340849"/>
            <a:chExt cx="696291" cy="1016185"/>
          </a:xfrm>
        </p:grpSpPr>
        <p:sp>
          <p:nvSpPr>
            <p:cNvPr id="1103" name="Google Shape;1103;p32"/>
            <p:cNvSpPr/>
            <p:nvPr/>
          </p:nvSpPr>
          <p:spPr>
            <a:xfrm rot="1098150">
              <a:off x="1402392" y="4348574"/>
              <a:ext cx="56577" cy="45770"/>
            </a:xfrm>
            <a:custGeom>
              <a:rect b="b" l="l" r="r" t="t"/>
              <a:pathLst>
                <a:path extrusionOk="0" h="1097" w="1356">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32"/>
            <p:cNvSpPr/>
            <p:nvPr/>
          </p:nvSpPr>
          <p:spPr>
            <a:xfrm rot="1098150">
              <a:off x="1434851" y="4595561"/>
              <a:ext cx="58162" cy="47439"/>
            </a:xfrm>
            <a:custGeom>
              <a:rect b="b" l="l" r="r" t="t"/>
              <a:pathLst>
                <a:path extrusionOk="0" h="1137" w="1394">
                  <a:moveTo>
                    <a:pt x="697" y="0"/>
                  </a:moveTo>
                  <a:cubicBezTo>
                    <a:pt x="0" y="73"/>
                    <a:pt x="0" y="1063"/>
                    <a:pt x="697" y="1137"/>
                  </a:cubicBezTo>
                  <a:cubicBezTo>
                    <a:pt x="1393" y="1063"/>
                    <a:pt x="1393" y="73"/>
                    <a:pt x="69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32"/>
            <p:cNvSpPr/>
            <p:nvPr/>
          </p:nvSpPr>
          <p:spPr>
            <a:xfrm rot="1098150">
              <a:off x="1186690" y="4439213"/>
              <a:ext cx="84156" cy="62752"/>
            </a:xfrm>
            <a:custGeom>
              <a:rect b="b" l="l" r="r" t="t"/>
              <a:pathLst>
                <a:path extrusionOk="0" h="1504" w="2017">
                  <a:moveTo>
                    <a:pt x="1027" y="1"/>
                  </a:moveTo>
                  <a:cubicBezTo>
                    <a:pt x="0" y="1"/>
                    <a:pt x="0" y="1504"/>
                    <a:pt x="1027" y="1504"/>
                  </a:cubicBezTo>
                  <a:cubicBezTo>
                    <a:pt x="2017" y="1504"/>
                    <a:pt x="2017"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32"/>
            <p:cNvSpPr/>
            <p:nvPr/>
          </p:nvSpPr>
          <p:spPr>
            <a:xfrm rot="1098150">
              <a:off x="1224257" y="4712855"/>
              <a:ext cx="67341" cy="55116"/>
            </a:xfrm>
            <a:custGeom>
              <a:rect b="b" l="l" r="r" t="t"/>
              <a:pathLst>
                <a:path extrusionOk="0" h="1321" w="1614">
                  <a:moveTo>
                    <a:pt x="807" y="1"/>
                  </a:moveTo>
                  <a:cubicBezTo>
                    <a:pt x="0" y="38"/>
                    <a:pt x="0" y="1247"/>
                    <a:pt x="807" y="1321"/>
                  </a:cubicBezTo>
                  <a:cubicBezTo>
                    <a:pt x="1613" y="1247"/>
                    <a:pt x="1613" y="38"/>
                    <a:pt x="80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32"/>
            <p:cNvSpPr/>
            <p:nvPr/>
          </p:nvSpPr>
          <p:spPr>
            <a:xfrm rot="1098150">
              <a:off x="1043168" y="4723874"/>
              <a:ext cx="67300" cy="56660"/>
            </a:xfrm>
            <a:custGeom>
              <a:rect b="b" l="l" r="r" t="t"/>
              <a:pathLst>
                <a:path extrusionOk="0" h="1358" w="1613">
                  <a:moveTo>
                    <a:pt x="806" y="1"/>
                  </a:moveTo>
                  <a:cubicBezTo>
                    <a:pt x="0" y="74"/>
                    <a:pt x="0" y="1284"/>
                    <a:pt x="806" y="1357"/>
                  </a:cubicBezTo>
                  <a:cubicBezTo>
                    <a:pt x="1613" y="1284"/>
                    <a:pt x="1613" y="74"/>
                    <a:pt x="80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32"/>
            <p:cNvSpPr/>
            <p:nvPr/>
          </p:nvSpPr>
          <p:spPr>
            <a:xfrm rot="1098150">
              <a:off x="1081301" y="4870841"/>
              <a:ext cx="62752" cy="47439"/>
            </a:xfrm>
            <a:custGeom>
              <a:rect b="b" l="l" r="r" t="t"/>
              <a:pathLst>
                <a:path extrusionOk="0" h="1137" w="1504">
                  <a:moveTo>
                    <a:pt x="734" y="0"/>
                  </a:moveTo>
                  <a:cubicBezTo>
                    <a:pt x="1" y="0"/>
                    <a:pt x="1" y="1136"/>
                    <a:pt x="734" y="1136"/>
                  </a:cubicBezTo>
                  <a:cubicBezTo>
                    <a:pt x="1504" y="1136"/>
                    <a:pt x="150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32"/>
            <p:cNvSpPr/>
            <p:nvPr/>
          </p:nvSpPr>
          <p:spPr>
            <a:xfrm rot="1098150">
              <a:off x="966717" y="4995997"/>
              <a:ext cx="64254" cy="52029"/>
            </a:xfrm>
            <a:custGeom>
              <a:rect b="b" l="l" r="r" t="t"/>
              <a:pathLst>
                <a:path extrusionOk="0" h="1247" w="1540">
                  <a:moveTo>
                    <a:pt x="770" y="1"/>
                  </a:moveTo>
                  <a:cubicBezTo>
                    <a:pt x="0" y="74"/>
                    <a:pt x="0" y="1210"/>
                    <a:pt x="770" y="1247"/>
                  </a:cubicBezTo>
                  <a:cubicBezTo>
                    <a:pt x="1540" y="1210"/>
                    <a:pt x="1540" y="74"/>
                    <a:pt x="7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32"/>
            <p:cNvSpPr/>
            <p:nvPr/>
          </p:nvSpPr>
          <p:spPr>
            <a:xfrm rot="1098150">
              <a:off x="869989" y="5143287"/>
              <a:ext cx="67341" cy="50527"/>
            </a:xfrm>
            <a:custGeom>
              <a:rect b="b" l="l" r="r" t="t"/>
              <a:pathLst>
                <a:path extrusionOk="0" h="1211" w="1614">
                  <a:moveTo>
                    <a:pt x="807" y="1"/>
                  </a:moveTo>
                  <a:cubicBezTo>
                    <a:pt x="1" y="1"/>
                    <a:pt x="1" y="1210"/>
                    <a:pt x="807" y="1210"/>
                  </a:cubicBezTo>
                  <a:cubicBezTo>
                    <a:pt x="1613" y="1210"/>
                    <a:pt x="1613" y="1"/>
                    <a:pt x="80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32"/>
            <p:cNvSpPr/>
            <p:nvPr/>
          </p:nvSpPr>
          <p:spPr>
            <a:xfrm rot="1098150">
              <a:off x="808561" y="5300941"/>
              <a:ext cx="62752" cy="47439"/>
            </a:xfrm>
            <a:custGeom>
              <a:rect b="b" l="l" r="r" t="t"/>
              <a:pathLst>
                <a:path extrusionOk="0" h="1137" w="1504">
                  <a:moveTo>
                    <a:pt x="770" y="1"/>
                  </a:moveTo>
                  <a:cubicBezTo>
                    <a:pt x="1" y="1"/>
                    <a:pt x="1" y="1137"/>
                    <a:pt x="770" y="1137"/>
                  </a:cubicBezTo>
                  <a:cubicBezTo>
                    <a:pt x="1504" y="1137"/>
                    <a:pt x="1504" y="1"/>
                    <a:pt x="7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2" name="Google Shape;1112;p32"/>
          <p:cNvGrpSpPr/>
          <p:nvPr/>
        </p:nvGrpSpPr>
        <p:grpSpPr>
          <a:xfrm rot="3797027">
            <a:off x="279599" y="2754119"/>
            <a:ext cx="696334" cy="1016248"/>
            <a:chOff x="8379850" y="2829899"/>
            <a:chExt cx="696291" cy="1016185"/>
          </a:xfrm>
        </p:grpSpPr>
        <p:sp>
          <p:nvSpPr>
            <p:cNvPr id="1113" name="Google Shape;1113;p32"/>
            <p:cNvSpPr/>
            <p:nvPr/>
          </p:nvSpPr>
          <p:spPr>
            <a:xfrm rot="1098150">
              <a:off x="8979542" y="2837624"/>
              <a:ext cx="56577" cy="45770"/>
            </a:xfrm>
            <a:custGeom>
              <a:rect b="b" l="l" r="r" t="t"/>
              <a:pathLst>
                <a:path extrusionOk="0" h="1097" w="1356">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32"/>
            <p:cNvSpPr/>
            <p:nvPr/>
          </p:nvSpPr>
          <p:spPr>
            <a:xfrm rot="1098150">
              <a:off x="9012001" y="3084611"/>
              <a:ext cx="58162" cy="47439"/>
            </a:xfrm>
            <a:custGeom>
              <a:rect b="b" l="l" r="r" t="t"/>
              <a:pathLst>
                <a:path extrusionOk="0" h="1137" w="1394">
                  <a:moveTo>
                    <a:pt x="697" y="0"/>
                  </a:moveTo>
                  <a:cubicBezTo>
                    <a:pt x="0" y="73"/>
                    <a:pt x="0" y="1063"/>
                    <a:pt x="697" y="1137"/>
                  </a:cubicBezTo>
                  <a:cubicBezTo>
                    <a:pt x="1393" y="1063"/>
                    <a:pt x="1393" y="73"/>
                    <a:pt x="6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32"/>
            <p:cNvSpPr/>
            <p:nvPr/>
          </p:nvSpPr>
          <p:spPr>
            <a:xfrm rot="1098150">
              <a:off x="8763840" y="2928263"/>
              <a:ext cx="84156" cy="62752"/>
            </a:xfrm>
            <a:custGeom>
              <a:rect b="b" l="l" r="r" t="t"/>
              <a:pathLst>
                <a:path extrusionOk="0" h="1504" w="2017">
                  <a:moveTo>
                    <a:pt x="1027" y="1"/>
                  </a:moveTo>
                  <a:cubicBezTo>
                    <a:pt x="0" y="1"/>
                    <a:pt x="0" y="1504"/>
                    <a:pt x="1027" y="1504"/>
                  </a:cubicBezTo>
                  <a:cubicBezTo>
                    <a:pt x="2017" y="1504"/>
                    <a:pt x="2017" y="1"/>
                    <a:pt x="102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32"/>
            <p:cNvSpPr/>
            <p:nvPr/>
          </p:nvSpPr>
          <p:spPr>
            <a:xfrm rot="1098150">
              <a:off x="8801407" y="3201905"/>
              <a:ext cx="67341" cy="55116"/>
            </a:xfrm>
            <a:custGeom>
              <a:rect b="b" l="l" r="r" t="t"/>
              <a:pathLst>
                <a:path extrusionOk="0" h="1321" w="1614">
                  <a:moveTo>
                    <a:pt x="807" y="1"/>
                  </a:moveTo>
                  <a:cubicBezTo>
                    <a:pt x="0" y="38"/>
                    <a:pt x="0" y="1247"/>
                    <a:pt x="807" y="1321"/>
                  </a:cubicBezTo>
                  <a:cubicBezTo>
                    <a:pt x="1613" y="1247"/>
                    <a:pt x="1613" y="38"/>
                    <a:pt x="80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32"/>
            <p:cNvSpPr/>
            <p:nvPr/>
          </p:nvSpPr>
          <p:spPr>
            <a:xfrm rot="1098150">
              <a:off x="8620318" y="3212924"/>
              <a:ext cx="67300" cy="56660"/>
            </a:xfrm>
            <a:custGeom>
              <a:rect b="b" l="l" r="r" t="t"/>
              <a:pathLst>
                <a:path extrusionOk="0" h="1358" w="1613">
                  <a:moveTo>
                    <a:pt x="806" y="1"/>
                  </a:moveTo>
                  <a:cubicBezTo>
                    <a:pt x="0" y="74"/>
                    <a:pt x="0" y="1284"/>
                    <a:pt x="806" y="1357"/>
                  </a:cubicBezTo>
                  <a:cubicBezTo>
                    <a:pt x="1613" y="1284"/>
                    <a:pt x="1613" y="74"/>
                    <a:pt x="8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32"/>
            <p:cNvSpPr/>
            <p:nvPr/>
          </p:nvSpPr>
          <p:spPr>
            <a:xfrm rot="1098150">
              <a:off x="8658451" y="3359891"/>
              <a:ext cx="62752" cy="47439"/>
            </a:xfrm>
            <a:custGeom>
              <a:rect b="b" l="l" r="r" t="t"/>
              <a:pathLst>
                <a:path extrusionOk="0" h="1137" w="1504">
                  <a:moveTo>
                    <a:pt x="734" y="0"/>
                  </a:moveTo>
                  <a:cubicBezTo>
                    <a:pt x="1" y="0"/>
                    <a:pt x="1" y="1136"/>
                    <a:pt x="734" y="1136"/>
                  </a:cubicBezTo>
                  <a:cubicBezTo>
                    <a:pt x="1504" y="1136"/>
                    <a:pt x="1504" y="0"/>
                    <a:pt x="7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32"/>
            <p:cNvSpPr/>
            <p:nvPr/>
          </p:nvSpPr>
          <p:spPr>
            <a:xfrm rot="1098150">
              <a:off x="8543867" y="3485047"/>
              <a:ext cx="64254" cy="52029"/>
            </a:xfrm>
            <a:custGeom>
              <a:rect b="b" l="l" r="r" t="t"/>
              <a:pathLst>
                <a:path extrusionOk="0" h="1247" w="1540">
                  <a:moveTo>
                    <a:pt x="770" y="1"/>
                  </a:moveTo>
                  <a:cubicBezTo>
                    <a:pt x="0" y="74"/>
                    <a:pt x="0" y="1210"/>
                    <a:pt x="770" y="1247"/>
                  </a:cubicBezTo>
                  <a:cubicBezTo>
                    <a:pt x="1540" y="1210"/>
                    <a:pt x="1540" y="74"/>
                    <a:pt x="7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32"/>
            <p:cNvSpPr/>
            <p:nvPr/>
          </p:nvSpPr>
          <p:spPr>
            <a:xfrm rot="1098150">
              <a:off x="8447139" y="3632337"/>
              <a:ext cx="67341" cy="50527"/>
            </a:xfrm>
            <a:custGeom>
              <a:rect b="b" l="l" r="r" t="t"/>
              <a:pathLst>
                <a:path extrusionOk="0" h="1211" w="1614">
                  <a:moveTo>
                    <a:pt x="807" y="1"/>
                  </a:moveTo>
                  <a:cubicBezTo>
                    <a:pt x="1" y="1"/>
                    <a:pt x="1" y="1210"/>
                    <a:pt x="807" y="1210"/>
                  </a:cubicBezTo>
                  <a:cubicBezTo>
                    <a:pt x="1613" y="1210"/>
                    <a:pt x="1613" y="1"/>
                    <a:pt x="80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32"/>
            <p:cNvSpPr/>
            <p:nvPr/>
          </p:nvSpPr>
          <p:spPr>
            <a:xfrm rot="1098150">
              <a:off x="8385711" y="3789991"/>
              <a:ext cx="62752" cy="47439"/>
            </a:xfrm>
            <a:custGeom>
              <a:rect b="b" l="l" r="r" t="t"/>
              <a:pathLst>
                <a:path extrusionOk="0" h="1137" w="1504">
                  <a:moveTo>
                    <a:pt x="770" y="1"/>
                  </a:moveTo>
                  <a:cubicBezTo>
                    <a:pt x="1" y="1"/>
                    <a:pt x="1" y="1137"/>
                    <a:pt x="770" y="1137"/>
                  </a:cubicBezTo>
                  <a:cubicBezTo>
                    <a:pt x="1504" y="1137"/>
                    <a:pt x="1504" y="1"/>
                    <a:pt x="7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22" name="Google Shape;1122;p32"/>
          <p:cNvSpPr/>
          <p:nvPr/>
        </p:nvSpPr>
        <p:spPr>
          <a:xfrm rot="-3599956">
            <a:off x="-893846" y="651143"/>
            <a:ext cx="2346998" cy="346442"/>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lt1"/>
          </a:solidFill>
          <a:ln cap="flat" cmpd="sng" w="19050">
            <a:solidFill>
              <a:schemeClr val="l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32"/>
          <p:cNvSpPr/>
          <p:nvPr/>
        </p:nvSpPr>
        <p:spPr>
          <a:xfrm rot="3446542">
            <a:off x="-582786" y="328125"/>
            <a:ext cx="1382156" cy="600402"/>
          </a:xfrm>
          <a:custGeom>
            <a:rect b="b" l="l" r="r" t="t"/>
            <a:pathLst>
              <a:path extrusionOk="0" h="14848" w="20713">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32"/>
          <p:cNvSpPr/>
          <p:nvPr/>
        </p:nvSpPr>
        <p:spPr>
          <a:xfrm flipH="1" rot="10102164">
            <a:off x="7659722" y="1387884"/>
            <a:ext cx="1724929" cy="1024194"/>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32"/>
          <p:cNvSpPr/>
          <p:nvPr/>
        </p:nvSpPr>
        <p:spPr>
          <a:xfrm rot="231828">
            <a:off x="6791070" y="-862921"/>
            <a:ext cx="2560040" cy="2042810"/>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8">
  <p:cSld name="TITLE_ONLY_2_1_1_1_2">
    <p:spTree>
      <p:nvGrpSpPr>
        <p:cNvPr id="1126" name="Shape 1126"/>
        <p:cNvGrpSpPr/>
        <p:nvPr/>
      </p:nvGrpSpPr>
      <p:grpSpPr>
        <a:xfrm>
          <a:off x="0" y="0"/>
          <a:ext cx="0" cy="0"/>
          <a:chOff x="0" y="0"/>
          <a:chExt cx="0" cy="0"/>
        </a:xfrm>
      </p:grpSpPr>
      <p:sp>
        <p:nvSpPr>
          <p:cNvPr id="1127" name="Google Shape;1127;p33"/>
          <p:cNvSpPr/>
          <p:nvPr/>
        </p:nvSpPr>
        <p:spPr>
          <a:xfrm flipH="1">
            <a:off x="1236489" y="4685450"/>
            <a:ext cx="4715411" cy="1044306"/>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33"/>
          <p:cNvSpPr txBox="1"/>
          <p:nvPr>
            <p:ph type="ctrTitle"/>
          </p:nvPr>
        </p:nvSpPr>
        <p:spPr>
          <a:xfrm>
            <a:off x="713250" y="420624"/>
            <a:ext cx="77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b="0">
                <a:solidFill>
                  <a:schemeClr val="accent3"/>
                </a:solidFill>
                <a:latin typeface="Calistoga"/>
                <a:ea typeface="Calistoga"/>
                <a:cs typeface="Calistoga"/>
                <a:sym typeface="Calistoga"/>
              </a:defRPr>
            </a:lvl1pPr>
            <a:lvl2pPr lvl="1" rtl="0" algn="r">
              <a:spcBef>
                <a:spcPts val="0"/>
              </a:spcBef>
              <a:spcAft>
                <a:spcPts val="0"/>
              </a:spcAft>
              <a:buClr>
                <a:schemeClr val="accent4"/>
              </a:buClr>
              <a:buSzPts val="1800"/>
              <a:buNone/>
              <a:defRPr sz="1800">
                <a:solidFill>
                  <a:schemeClr val="accent4"/>
                </a:solidFill>
              </a:defRPr>
            </a:lvl2pPr>
            <a:lvl3pPr lvl="2" rtl="0" algn="r">
              <a:spcBef>
                <a:spcPts val="0"/>
              </a:spcBef>
              <a:spcAft>
                <a:spcPts val="0"/>
              </a:spcAft>
              <a:buClr>
                <a:schemeClr val="accent4"/>
              </a:buClr>
              <a:buSzPts val="1800"/>
              <a:buNone/>
              <a:defRPr sz="1800">
                <a:solidFill>
                  <a:schemeClr val="accent4"/>
                </a:solidFill>
              </a:defRPr>
            </a:lvl3pPr>
            <a:lvl4pPr lvl="3" rtl="0" algn="r">
              <a:spcBef>
                <a:spcPts val="0"/>
              </a:spcBef>
              <a:spcAft>
                <a:spcPts val="0"/>
              </a:spcAft>
              <a:buClr>
                <a:schemeClr val="accent4"/>
              </a:buClr>
              <a:buSzPts val="1800"/>
              <a:buNone/>
              <a:defRPr sz="1800">
                <a:solidFill>
                  <a:schemeClr val="accent4"/>
                </a:solidFill>
              </a:defRPr>
            </a:lvl4pPr>
            <a:lvl5pPr lvl="4" rtl="0" algn="r">
              <a:spcBef>
                <a:spcPts val="0"/>
              </a:spcBef>
              <a:spcAft>
                <a:spcPts val="0"/>
              </a:spcAft>
              <a:buClr>
                <a:schemeClr val="accent4"/>
              </a:buClr>
              <a:buSzPts val="1800"/>
              <a:buNone/>
              <a:defRPr sz="1800">
                <a:solidFill>
                  <a:schemeClr val="accent4"/>
                </a:solidFill>
              </a:defRPr>
            </a:lvl5pPr>
            <a:lvl6pPr lvl="5" rtl="0" algn="r">
              <a:spcBef>
                <a:spcPts val="0"/>
              </a:spcBef>
              <a:spcAft>
                <a:spcPts val="0"/>
              </a:spcAft>
              <a:buClr>
                <a:schemeClr val="accent4"/>
              </a:buClr>
              <a:buSzPts val="1800"/>
              <a:buNone/>
              <a:defRPr sz="1800">
                <a:solidFill>
                  <a:schemeClr val="accent4"/>
                </a:solidFill>
              </a:defRPr>
            </a:lvl6pPr>
            <a:lvl7pPr lvl="6" rtl="0" algn="r">
              <a:spcBef>
                <a:spcPts val="0"/>
              </a:spcBef>
              <a:spcAft>
                <a:spcPts val="0"/>
              </a:spcAft>
              <a:buClr>
                <a:schemeClr val="accent4"/>
              </a:buClr>
              <a:buSzPts val="1800"/>
              <a:buNone/>
              <a:defRPr sz="1800">
                <a:solidFill>
                  <a:schemeClr val="accent4"/>
                </a:solidFill>
              </a:defRPr>
            </a:lvl7pPr>
            <a:lvl8pPr lvl="7" rtl="0" algn="r">
              <a:spcBef>
                <a:spcPts val="0"/>
              </a:spcBef>
              <a:spcAft>
                <a:spcPts val="0"/>
              </a:spcAft>
              <a:buClr>
                <a:schemeClr val="accent4"/>
              </a:buClr>
              <a:buSzPts val="1800"/>
              <a:buNone/>
              <a:defRPr sz="1800">
                <a:solidFill>
                  <a:schemeClr val="accent4"/>
                </a:solidFill>
              </a:defRPr>
            </a:lvl8pPr>
            <a:lvl9pPr lvl="8" rtl="0" algn="r">
              <a:spcBef>
                <a:spcPts val="0"/>
              </a:spcBef>
              <a:spcAft>
                <a:spcPts val="0"/>
              </a:spcAft>
              <a:buClr>
                <a:schemeClr val="accent4"/>
              </a:buClr>
              <a:buSzPts val="1800"/>
              <a:buNone/>
              <a:defRPr sz="1800">
                <a:solidFill>
                  <a:schemeClr val="accent4"/>
                </a:solidFill>
              </a:defRPr>
            </a:lvl9pPr>
          </a:lstStyle>
          <a:p/>
        </p:txBody>
      </p:sp>
      <p:sp>
        <p:nvSpPr>
          <p:cNvPr id="1129" name="Google Shape;1129;p33"/>
          <p:cNvSpPr/>
          <p:nvPr/>
        </p:nvSpPr>
        <p:spPr>
          <a:xfrm flipH="1" rot="6997979">
            <a:off x="-711860" y="364652"/>
            <a:ext cx="1544473" cy="776923"/>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33"/>
          <p:cNvSpPr/>
          <p:nvPr/>
        </p:nvSpPr>
        <p:spPr>
          <a:xfrm rot="-507867">
            <a:off x="5355772" y="4659144"/>
            <a:ext cx="4789060" cy="986301"/>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33"/>
          <p:cNvSpPr/>
          <p:nvPr/>
        </p:nvSpPr>
        <p:spPr>
          <a:xfrm flipH="1" rot="-8693408">
            <a:off x="-858145" y="4473259"/>
            <a:ext cx="2274553" cy="1358058"/>
          </a:xfrm>
          <a:custGeom>
            <a:rect b="b" l="l" r="r" t="t"/>
            <a:pathLst>
              <a:path extrusionOk="0" h="54326" w="74161">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32" name="Google Shape;1132;p33"/>
          <p:cNvGrpSpPr/>
          <p:nvPr/>
        </p:nvGrpSpPr>
        <p:grpSpPr>
          <a:xfrm flipH="1" rot="5400000">
            <a:off x="-723124" y="3736771"/>
            <a:ext cx="1379824" cy="774177"/>
            <a:chOff x="7705016" y="792509"/>
            <a:chExt cx="1379824" cy="774177"/>
          </a:xfrm>
        </p:grpSpPr>
        <p:sp>
          <p:nvSpPr>
            <p:cNvPr id="1133" name="Google Shape;1133;p33"/>
            <p:cNvSpPr/>
            <p:nvPr/>
          </p:nvSpPr>
          <p:spPr>
            <a:xfrm rot="5315393">
              <a:off x="8326412" y="1061057"/>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33"/>
            <p:cNvSpPr/>
            <p:nvPr/>
          </p:nvSpPr>
          <p:spPr>
            <a:xfrm rot="5315393">
              <a:off x="8301804" y="1166461"/>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33"/>
            <p:cNvSpPr/>
            <p:nvPr/>
          </p:nvSpPr>
          <p:spPr>
            <a:xfrm rot="5315393">
              <a:off x="8382501" y="1106673"/>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33"/>
            <p:cNvSpPr/>
            <p:nvPr/>
          </p:nvSpPr>
          <p:spPr>
            <a:xfrm rot="5315393">
              <a:off x="8457092" y="1329953"/>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33"/>
            <p:cNvSpPr/>
            <p:nvPr/>
          </p:nvSpPr>
          <p:spPr>
            <a:xfrm rot="5315393">
              <a:off x="8333735" y="1235076"/>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33"/>
            <p:cNvSpPr/>
            <p:nvPr/>
          </p:nvSpPr>
          <p:spPr>
            <a:xfrm rot="5315393">
              <a:off x="8139378" y="1336074"/>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33"/>
            <p:cNvSpPr/>
            <p:nvPr/>
          </p:nvSpPr>
          <p:spPr>
            <a:xfrm rot="5315393">
              <a:off x="8433006" y="1161806"/>
              <a:ext cx="50994"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33"/>
            <p:cNvSpPr/>
            <p:nvPr/>
          </p:nvSpPr>
          <p:spPr>
            <a:xfrm rot="5315393">
              <a:off x="8594474" y="1069195"/>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33"/>
            <p:cNvSpPr/>
            <p:nvPr/>
          </p:nvSpPr>
          <p:spPr>
            <a:xfrm rot="5315393">
              <a:off x="8687619" y="1132903"/>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33"/>
            <p:cNvSpPr/>
            <p:nvPr/>
          </p:nvSpPr>
          <p:spPr>
            <a:xfrm rot="5315393">
              <a:off x="8513987" y="943508"/>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33"/>
            <p:cNvSpPr/>
            <p:nvPr/>
          </p:nvSpPr>
          <p:spPr>
            <a:xfrm rot="5315393">
              <a:off x="8697690" y="1001254"/>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33"/>
            <p:cNvSpPr/>
            <p:nvPr/>
          </p:nvSpPr>
          <p:spPr>
            <a:xfrm rot="5315393">
              <a:off x="8774972" y="904651"/>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33"/>
            <p:cNvSpPr/>
            <p:nvPr/>
          </p:nvSpPr>
          <p:spPr>
            <a:xfrm rot="5315393">
              <a:off x="8967251" y="830946"/>
              <a:ext cx="28972" cy="22053"/>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33"/>
            <p:cNvSpPr/>
            <p:nvPr/>
          </p:nvSpPr>
          <p:spPr>
            <a:xfrm rot="5315393">
              <a:off x="9061908" y="795654"/>
              <a:ext cx="25528" cy="19715"/>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33"/>
            <p:cNvSpPr/>
            <p:nvPr/>
          </p:nvSpPr>
          <p:spPr>
            <a:xfrm rot="5315393">
              <a:off x="8273437" y="1413481"/>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33"/>
            <p:cNvSpPr/>
            <p:nvPr/>
          </p:nvSpPr>
          <p:spPr>
            <a:xfrm rot="5315393">
              <a:off x="8139044" y="1066718"/>
              <a:ext cx="69540"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33"/>
            <p:cNvSpPr/>
            <p:nvPr/>
          </p:nvSpPr>
          <p:spPr>
            <a:xfrm rot="5315393">
              <a:off x="7981353" y="1417514"/>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33"/>
            <p:cNvSpPr/>
            <p:nvPr/>
          </p:nvSpPr>
          <p:spPr>
            <a:xfrm rot="5315393">
              <a:off x="7868983" y="1441700"/>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33"/>
            <p:cNvSpPr/>
            <p:nvPr/>
          </p:nvSpPr>
          <p:spPr>
            <a:xfrm rot="5315393">
              <a:off x="7700312" y="1529784"/>
              <a:ext cx="41736" cy="31310"/>
            </a:xfrm>
            <a:custGeom>
              <a:rect b="b" l="l" r="r" t="t"/>
              <a:pathLst>
                <a:path extrusionOk="0" h="991" w="1321">
                  <a:moveTo>
                    <a:pt x="661" y="1"/>
                  </a:moveTo>
                  <a:cubicBezTo>
                    <a:pt x="1" y="1"/>
                    <a:pt x="1" y="991"/>
                    <a:pt x="661" y="991"/>
                  </a:cubicBezTo>
                  <a:cubicBezTo>
                    <a:pt x="1320" y="991"/>
                    <a:pt x="1320" y="1"/>
                    <a:pt x="6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52" name="Google Shape;1152;p33"/>
          <p:cNvSpPr/>
          <p:nvPr/>
        </p:nvSpPr>
        <p:spPr>
          <a:xfrm rot="7219114">
            <a:off x="8033459" y="-90881"/>
            <a:ext cx="1722551" cy="994286"/>
          </a:xfrm>
          <a:custGeom>
            <a:rect b="b" l="l" r="r" t="t"/>
            <a:pathLst>
              <a:path extrusionOk="0" h="34046" w="58983">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53" name="Google Shape;1153;p33"/>
          <p:cNvGrpSpPr/>
          <p:nvPr/>
        </p:nvGrpSpPr>
        <p:grpSpPr>
          <a:xfrm>
            <a:off x="8450921" y="349358"/>
            <a:ext cx="509469" cy="1115124"/>
            <a:chOff x="6047340" y="4370108"/>
            <a:chExt cx="509469" cy="1115124"/>
          </a:xfrm>
        </p:grpSpPr>
        <p:sp>
          <p:nvSpPr>
            <p:cNvPr id="1154" name="Google Shape;1154;p33"/>
            <p:cNvSpPr/>
            <p:nvPr/>
          </p:nvSpPr>
          <p:spPr>
            <a:xfrm rot="300718">
              <a:off x="6408140" y="4372492"/>
              <a:ext cx="56575" cy="45769"/>
            </a:xfrm>
            <a:custGeom>
              <a:rect b="b" l="l" r="r" t="t"/>
              <a:pathLst>
                <a:path extrusionOk="0" h="1097" w="1356">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33"/>
            <p:cNvSpPr/>
            <p:nvPr/>
          </p:nvSpPr>
          <p:spPr>
            <a:xfrm rot="300718">
              <a:off x="6496687" y="4605195"/>
              <a:ext cx="58161" cy="47438"/>
            </a:xfrm>
            <a:custGeom>
              <a:rect b="b" l="l" r="r" t="t"/>
              <a:pathLst>
                <a:path extrusionOk="0" h="1137" w="1394">
                  <a:moveTo>
                    <a:pt x="697" y="0"/>
                  </a:moveTo>
                  <a:cubicBezTo>
                    <a:pt x="0" y="73"/>
                    <a:pt x="0" y="1063"/>
                    <a:pt x="697" y="1137"/>
                  </a:cubicBezTo>
                  <a:cubicBezTo>
                    <a:pt x="1393" y="1063"/>
                    <a:pt x="1393" y="73"/>
                    <a:pt x="6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33"/>
            <p:cNvSpPr/>
            <p:nvPr/>
          </p:nvSpPr>
          <p:spPr>
            <a:xfrm rot="300718">
              <a:off x="6220638" y="4506898"/>
              <a:ext cx="84153" cy="62750"/>
            </a:xfrm>
            <a:custGeom>
              <a:rect b="b" l="l" r="r" t="t"/>
              <a:pathLst>
                <a:path extrusionOk="0" h="1504" w="2017">
                  <a:moveTo>
                    <a:pt x="1027" y="1"/>
                  </a:moveTo>
                  <a:cubicBezTo>
                    <a:pt x="0" y="1"/>
                    <a:pt x="0" y="1504"/>
                    <a:pt x="1027" y="1504"/>
                  </a:cubicBezTo>
                  <a:cubicBezTo>
                    <a:pt x="2017" y="1504"/>
                    <a:pt x="2017" y="1"/>
                    <a:pt x="10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33"/>
            <p:cNvSpPr/>
            <p:nvPr/>
          </p:nvSpPr>
          <p:spPr>
            <a:xfrm rot="300718">
              <a:off x="6319461" y="4766607"/>
              <a:ext cx="67339" cy="55115"/>
            </a:xfrm>
            <a:custGeom>
              <a:rect b="b" l="l" r="r" t="t"/>
              <a:pathLst>
                <a:path extrusionOk="0" h="1321" w="1614">
                  <a:moveTo>
                    <a:pt x="807" y="1"/>
                  </a:moveTo>
                  <a:cubicBezTo>
                    <a:pt x="0" y="38"/>
                    <a:pt x="0" y="1247"/>
                    <a:pt x="807" y="1321"/>
                  </a:cubicBezTo>
                  <a:cubicBezTo>
                    <a:pt x="1613" y="1247"/>
                    <a:pt x="1613" y="38"/>
                    <a:pt x="8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33"/>
            <p:cNvSpPr/>
            <p:nvPr/>
          </p:nvSpPr>
          <p:spPr>
            <a:xfrm rot="300718">
              <a:off x="6145935" y="4818950"/>
              <a:ext cx="67298" cy="56659"/>
            </a:xfrm>
            <a:custGeom>
              <a:rect b="b" l="l" r="r" t="t"/>
              <a:pathLst>
                <a:path extrusionOk="0" h="1358" w="1613">
                  <a:moveTo>
                    <a:pt x="806" y="1"/>
                  </a:moveTo>
                  <a:cubicBezTo>
                    <a:pt x="0" y="74"/>
                    <a:pt x="0" y="1284"/>
                    <a:pt x="806" y="1357"/>
                  </a:cubicBezTo>
                  <a:cubicBezTo>
                    <a:pt x="1613" y="1284"/>
                    <a:pt x="1613" y="74"/>
                    <a:pt x="8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33"/>
            <p:cNvSpPr/>
            <p:nvPr/>
          </p:nvSpPr>
          <p:spPr>
            <a:xfrm rot="300718">
              <a:off x="6215837" y="4953860"/>
              <a:ext cx="62750" cy="47438"/>
            </a:xfrm>
            <a:custGeom>
              <a:rect b="b" l="l" r="r" t="t"/>
              <a:pathLst>
                <a:path extrusionOk="0" h="1137" w="1504">
                  <a:moveTo>
                    <a:pt x="734" y="0"/>
                  </a:moveTo>
                  <a:cubicBezTo>
                    <a:pt x="1" y="0"/>
                    <a:pt x="1" y="1136"/>
                    <a:pt x="734" y="1136"/>
                  </a:cubicBezTo>
                  <a:cubicBezTo>
                    <a:pt x="1504" y="1136"/>
                    <a:pt x="1504" y="0"/>
                    <a:pt x="7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33"/>
            <p:cNvSpPr/>
            <p:nvPr/>
          </p:nvSpPr>
          <p:spPr>
            <a:xfrm rot="300718">
              <a:off x="6133607" y="5101773"/>
              <a:ext cx="64252" cy="52027"/>
            </a:xfrm>
            <a:custGeom>
              <a:rect b="b" l="l" r="r" t="t"/>
              <a:pathLst>
                <a:path extrusionOk="0" h="1247" w="1540">
                  <a:moveTo>
                    <a:pt x="770" y="1"/>
                  </a:moveTo>
                  <a:cubicBezTo>
                    <a:pt x="0" y="74"/>
                    <a:pt x="0" y="1210"/>
                    <a:pt x="770" y="1247"/>
                  </a:cubicBezTo>
                  <a:cubicBezTo>
                    <a:pt x="1540" y="1210"/>
                    <a:pt x="1540" y="74"/>
                    <a:pt x="7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33"/>
            <p:cNvSpPr/>
            <p:nvPr/>
          </p:nvSpPr>
          <p:spPr>
            <a:xfrm rot="300718">
              <a:off x="6073120" y="5267021"/>
              <a:ext cx="67339" cy="50525"/>
            </a:xfrm>
            <a:custGeom>
              <a:rect b="b" l="l" r="r" t="t"/>
              <a:pathLst>
                <a:path extrusionOk="0" h="1211" w="1614">
                  <a:moveTo>
                    <a:pt x="807" y="1"/>
                  </a:moveTo>
                  <a:cubicBezTo>
                    <a:pt x="1" y="1"/>
                    <a:pt x="1" y="1210"/>
                    <a:pt x="807" y="1210"/>
                  </a:cubicBezTo>
                  <a:cubicBezTo>
                    <a:pt x="1613" y="1210"/>
                    <a:pt x="1613" y="1"/>
                    <a:pt x="8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33"/>
            <p:cNvSpPr/>
            <p:nvPr/>
          </p:nvSpPr>
          <p:spPr>
            <a:xfrm rot="300718">
              <a:off x="6049292" y="5435144"/>
              <a:ext cx="62750" cy="47438"/>
            </a:xfrm>
            <a:custGeom>
              <a:rect b="b" l="l" r="r" t="t"/>
              <a:pathLst>
                <a:path extrusionOk="0" h="1137" w="1504">
                  <a:moveTo>
                    <a:pt x="770" y="1"/>
                  </a:moveTo>
                  <a:cubicBezTo>
                    <a:pt x="1" y="1"/>
                    <a:pt x="1" y="1137"/>
                    <a:pt x="770" y="1137"/>
                  </a:cubicBezTo>
                  <a:cubicBezTo>
                    <a:pt x="1504" y="1137"/>
                    <a:pt x="1504" y="1"/>
                    <a:pt x="7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3" name="Google Shape;1163;p33"/>
          <p:cNvGrpSpPr/>
          <p:nvPr/>
        </p:nvGrpSpPr>
        <p:grpSpPr>
          <a:xfrm flipH="1" rot="1484420">
            <a:off x="8260920" y="3435803"/>
            <a:ext cx="1375027" cy="1242056"/>
            <a:chOff x="-533296" y="1085932"/>
            <a:chExt cx="1375048" cy="1242075"/>
          </a:xfrm>
        </p:grpSpPr>
        <p:sp>
          <p:nvSpPr>
            <p:cNvPr id="1164" name="Google Shape;1164;p33"/>
            <p:cNvSpPr/>
            <p:nvPr/>
          </p:nvSpPr>
          <p:spPr>
            <a:xfrm rot="4168206">
              <a:off x="-341588" y="1179438"/>
              <a:ext cx="931211" cy="1055062"/>
            </a:xfrm>
            <a:custGeom>
              <a:rect b="b" l="l" r="r" t="t"/>
              <a:pathLst>
                <a:path extrusionOk="0" h="42202" w="37248">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33"/>
            <p:cNvSpPr/>
            <p:nvPr/>
          </p:nvSpPr>
          <p:spPr>
            <a:xfrm rot="4168206">
              <a:off x="272267" y="1721801"/>
              <a:ext cx="38525" cy="261803"/>
            </a:xfrm>
            <a:custGeom>
              <a:rect b="b" l="l" r="r" t="t"/>
              <a:pathLst>
                <a:path extrusionOk="0" h="10472" w="1541">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33"/>
            <p:cNvSpPr/>
            <p:nvPr/>
          </p:nvSpPr>
          <p:spPr>
            <a:xfrm rot="4168206">
              <a:off x="2238" y="1645005"/>
              <a:ext cx="336904" cy="244378"/>
            </a:xfrm>
            <a:custGeom>
              <a:rect b="b" l="l" r="r" t="t"/>
              <a:pathLst>
                <a:path extrusionOk="0" h="9775" w="13476">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33"/>
            <p:cNvSpPr/>
            <p:nvPr/>
          </p:nvSpPr>
          <p:spPr>
            <a:xfrm rot="4168206">
              <a:off x="172075" y="1815443"/>
              <a:ext cx="52251" cy="329404"/>
            </a:xfrm>
            <a:custGeom>
              <a:rect b="b" l="l" r="r" t="t"/>
              <a:pathLst>
                <a:path extrusionOk="0" h="13176" w="209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33"/>
            <p:cNvSpPr/>
            <p:nvPr/>
          </p:nvSpPr>
          <p:spPr>
            <a:xfrm rot="4168206">
              <a:off x="392956" y="1280242"/>
              <a:ext cx="236053" cy="618007"/>
            </a:xfrm>
            <a:custGeom>
              <a:rect b="b" l="l" r="r" t="t"/>
              <a:pathLst>
                <a:path extrusionOk="0" h="24720" w="9442">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69" name="Google Shape;1169;p33"/>
          <p:cNvSpPr/>
          <p:nvPr/>
        </p:nvSpPr>
        <p:spPr>
          <a:xfrm rot="-2411618">
            <a:off x="-678578" y="-291364"/>
            <a:ext cx="2127190" cy="1555316"/>
          </a:xfrm>
          <a:custGeom>
            <a:rect b="b" l="l" r="r" t="t"/>
            <a:pathLst>
              <a:path extrusionOk="0" h="62210" w="85084">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9">
  <p:cSld name="TITLE_ONLY_2_1_1_1_3">
    <p:spTree>
      <p:nvGrpSpPr>
        <p:cNvPr id="1170" name="Shape 1170"/>
        <p:cNvGrpSpPr/>
        <p:nvPr/>
      </p:nvGrpSpPr>
      <p:grpSpPr>
        <a:xfrm>
          <a:off x="0" y="0"/>
          <a:ext cx="0" cy="0"/>
          <a:chOff x="0" y="0"/>
          <a:chExt cx="0" cy="0"/>
        </a:xfrm>
      </p:grpSpPr>
      <p:sp>
        <p:nvSpPr>
          <p:cNvPr id="1171" name="Google Shape;1171;p34"/>
          <p:cNvSpPr txBox="1"/>
          <p:nvPr>
            <p:ph type="ctrTitle"/>
          </p:nvPr>
        </p:nvSpPr>
        <p:spPr>
          <a:xfrm>
            <a:off x="713250" y="420624"/>
            <a:ext cx="77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b="0">
                <a:solidFill>
                  <a:schemeClr val="accent3"/>
                </a:solidFill>
                <a:latin typeface="Calistoga"/>
                <a:ea typeface="Calistoga"/>
                <a:cs typeface="Calistoga"/>
                <a:sym typeface="Calistoga"/>
              </a:defRPr>
            </a:lvl1pPr>
            <a:lvl2pPr lvl="1" rtl="0" algn="r">
              <a:spcBef>
                <a:spcPts val="0"/>
              </a:spcBef>
              <a:spcAft>
                <a:spcPts val="0"/>
              </a:spcAft>
              <a:buClr>
                <a:schemeClr val="accent4"/>
              </a:buClr>
              <a:buSzPts val="1800"/>
              <a:buNone/>
              <a:defRPr sz="1800">
                <a:solidFill>
                  <a:schemeClr val="accent4"/>
                </a:solidFill>
              </a:defRPr>
            </a:lvl2pPr>
            <a:lvl3pPr lvl="2" rtl="0" algn="r">
              <a:spcBef>
                <a:spcPts val="0"/>
              </a:spcBef>
              <a:spcAft>
                <a:spcPts val="0"/>
              </a:spcAft>
              <a:buClr>
                <a:schemeClr val="accent4"/>
              </a:buClr>
              <a:buSzPts val="1800"/>
              <a:buNone/>
              <a:defRPr sz="1800">
                <a:solidFill>
                  <a:schemeClr val="accent4"/>
                </a:solidFill>
              </a:defRPr>
            </a:lvl3pPr>
            <a:lvl4pPr lvl="3" rtl="0" algn="r">
              <a:spcBef>
                <a:spcPts val="0"/>
              </a:spcBef>
              <a:spcAft>
                <a:spcPts val="0"/>
              </a:spcAft>
              <a:buClr>
                <a:schemeClr val="accent4"/>
              </a:buClr>
              <a:buSzPts val="1800"/>
              <a:buNone/>
              <a:defRPr sz="1800">
                <a:solidFill>
                  <a:schemeClr val="accent4"/>
                </a:solidFill>
              </a:defRPr>
            </a:lvl4pPr>
            <a:lvl5pPr lvl="4" rtl="0" algn="r">
              <a:spcBef>
                <a:spcPts val="0"/>
              </a:spcBef>
              <a:spcAft>
                <a:spcPts val="0"/>
              </a:spcAft>
              <a:buClr>
                <a:schemeClr val="accent4"/>
              </a:buClr>
              <a:buSzPts val="1800"/>
              <a:buNone/>
              <a:defRPr sz="1800">
                <a:solidFill>
                  <a:schemeClr val="accent4"/>
                </a:solidFill>
              </a:defRPr>
            </a:lvl5pPr>
            <a:lvl6pPr lvl="5" rtl="0" algn="r">
              <a:spcBef>
                <a:spcPts val="0"/>
              </a:spcBef>
              <a:spcAft>
                <a:spcPts val="0"/>
              </a:spcAft>
              <a:buClr>
                <a:schemeClr val="accent4"/>
              </a:buClr>
              <a:buSzPts val="1800"/>
              <a:buNone/>
              <a:defRPr sz="1800">
                <a:solidFill>
                  <a:schemeClr val="accent4"/>
                </a:solidFill>
              </a:defRPr>
            </a:lvl6pPr>
            <a:lvl7pPr lvl="6" rtl="0" algn="r">
              <a:spcBef>
                <a:spcPts val="0"/>
              </a:spcBef>
              <a:spcAft>
                <a:spcPts val="0"/>
              </a:spcAft>
              <a:buClr>
                <a:schemeClr val="accent4"/>
              </a:buClr>
              <a:buSzPts val="1800"/>
              <a:buNone/>
              <a:defRPr sz="1800">
                <a:solidFill>
                  <a:schemeClr val="accent4"/>
                </a:solidFill>
              </a:defRPr>
            </a:lvl7pPr>
            <a:lvl8pPr lvl="7" rtl="0" algn="r">
              <a:spcBef>
                <a:spcPts val="0"/>
              </a:spcBef>
              <a:spcAft>
                <a:spcPts val="0"/>
              </a:spcAft>
              <a:buClr>
                <a:schemeClr val="accent4"/>
              </a:buClr>
              <a:buSzPts val="1800"/>
              <a:buNone/>
              <a:defRPr sz="1800">
                <a:solidFill>
                  <a:schemeClr val="accent4"/>
                </a:solidFill>
              </a:defRPr>
            </a:lvl8pPr>
            <a:lvl9pPr lvl="8" rtl="0" algn="r">
              <a:spcBef>
                <a:spcPts val="0"/>
              </a:spcBef>
              <a:spcAft>
                <a:spcPts val="0"/>
              </a:spcAft>
              <a:buClr>
                <a:schemeClr val="accent4"/>
              </a:buClr>
              <a:buSzPts val="1800"/>
              <a:buNone/>
              <a:defRPr sz="1800">
                <a:solidFill>
                  <a:schemeClr val="accent4"/>
                </a:solidFill>
              </a:defRPr>
            </a:lvl9pPr>
          </a:lstStyle>
          <a:p/>
        </p:txBody>
      </p:sp>
      <p:sp>
        <p:nvSpPr>
          <p:cNvPr id="1172" name="Google Shape;1172;p34"/>
          <p:cNvSpPr/>
          <p:nvPr/>
        </p:nvSpPr>
        <p:spPr>
          <a:xfrm rot="-507867">
            <a:off x="3823722" y="4659144"/>
            <a:ext cx="4789060" cy="986301"/>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34"/>
          <p:cNvSpPr/>
          <p:nvPr/>
        </p:nvSpPr>
        <p:spPr>
          <a:xfrm flipH="1" rot="-1611949">
            <a:off x="-928404" y="-654263"/>
            <a:ext cx="2274542" cy="1358067"/>
          </a:xfrm>
          <a:custGeom>
            <a:rect b="b" l="l" r="r" t="t"/>
            <a:pathLst>
              <a:path extrusionOk="0" h="54326" w="74161">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74" name="Google Shape;1174;p34"/>
          <p:cNvGrpSpPr/>
          <p:nvPr/>
        </p:nvGrpSpPr>
        <p:grpSpPr>
          <a:xfrm flipH="1" rot="5400000">
            <a:off x="-398774" y="128684"/>
            <a:ext cx="1379824" cy="774177"/>
            <a:chOff x="7705016" y="792509"/>
            <a:chExt cx="1379824" cy="774177"/>
          </a:xfrm>
        </p:grpSpPr>
        <p:sp>
          <p:nvSpPr>
            <p:cNvPr id="1175" name="Google Shape;1175;p34"/>
            <p:cNvSpPr/>
            <p:nvPr/>
          </p:nvSpPr>
          <p:spPr>
            <a:xfrm rot="5315393">
              <a:off x="8326412" y="1061057"/>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34"/>
            <p:cNvSpPr/>
            <p:nvPr/>
          </p:nvSpPr>
          <p:spPr>
            <a:xfrm rot="5315393">
              <a:off x="8301804" y="1166461"/>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34"/>
            <p:cNvSpPr/>
            <p:nvPr/>
          </p:nvSpPr>
          <p:spPr>
            <a:xfrm rot="5315393">
              <a:off x="8382501" y="1106673"/>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34"/>
            <p:cNvSpPr/>
            <p:nvPr/>
          </p:nvSpPr>
          <p:spPr>
            <a:xfrm rot="5315393">
              <a:off x="8457092" y="1329953"/>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34"/>
            <p:cNvSpPr/>
            <p:nvPr/>
          </p:nvSpPr>
          <p:spPr>
            <a:xfrm rot="5315393">
              <a:off x="8333735" y="1235076"/>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34"/>
            <p:cNvSpPr/>
            <p:nvPr/>
          </p:nvSpPr>
          <p:spPr>
            <a:xfrm rot="5315393">
              <a:off x="8139378" y="1336074"/>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34"/>
            <p:cNvSpPr/>
            <p:nvPr/>
          </p:nvSpPr>
          <p:spPr>
            <a:xfrm rot="5315393">
              <a:off x="8433006" y="1161806"/>
              <a:ext cx="50994"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34"/>
            <p:cNvSpPr/>
            <p:nvPr/>
          </p:nvSpPr>
          <p:spPr>
            <a:xfrm rot="5315393">
              <a:off x="8594474" y="1069195"/>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34"/>
            <p:cNvSpPr/>
            <p:nvPr/>
          </p:nvSpPr>
          <p:spPr>
            <a:xfrm rot="5315393">
              <a:off x="8687619" y="1132903"/>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34"/>
            <p:cNvSpPr/>
            <p:nvPr/>
          </p:nvSpPr>
          <p:spPr>
            <a:xfrm rot="5315393">
              <a:off x="8513987" y="943508"/>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34"/>
            <p:cNvSpPr/>
            <p:nvPr/>
          </p:nvSpPr>
          <p:spPr>
            <a:xfrm rot="5315393">
              <a:off x="8697690" y="1001254"/>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34"/>
            <p:cNvSpPr/>
            <p:nvPr/>
          </p:nvSpPr>
          <p:spPr>
            <a:xfrm rot="5315393">
              <a:off x="8774972" y="904651"/>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34"/>
            <p:cNvSpPr/>
            <p:nvPr/>
          </p:nvSpPr>
          <p:spPr>
            <a:xfrm rot="5315393">
              <a:off x="8967251" y="830946"/>
              <a:ext cx="28972" cy="22053"/>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34"/>
            <p:cNvSpPr/>
            <p:nvPr/>
          </p:nvSpPr>
          <p:spPr>
            <a:xfrm rot="5315393">
              <a:off x="9061908" y="795654"/>
              <a:ext cx="25528" cy="19715"/>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34"/>
            <p:cNvSpPr/>
            <p:nvPr/>
          </p:nvSpPr>
          <p:spPr>
            <a:xfrm rot="5315393">
              <a:off x="8273437" y="1413481"/>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34"/>
            <p:cNvSpPr/>
            <p:nvPr/>
          </p:nvSpPr>
          <p:spPr>
            <a:xfrm rot="5315393">
              <a:off x="8139044" y="1066718"/>
              <a:ext cx="69540"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34"/>
            <p:cNvSpPr/>
            <p:nvPr/>
          </p:nvSpPr>
          <p:spPr>
            <a:xfrm rot="5315393">
              <a:off x="7981353" y="1417514"/>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34"/>
            <p:cNvSpPr/>
            <p:nvPr/>
          </p:nvSpPr>
          <p:spPr>
            <a:xfrm rot="5315393">
              <a:off x="7868983" y="1441700"/>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34"/>
            <p:cNvSpPr/>
            <p:nvPr/>
          </p:nvSpPr>
          <p:spPr>
            <a:xfrm rot="5315393">
              <a:off x="7700312" y="1529784"/>
              <a:ext cx="41736" cy="31310"/>
            </a:xfrm>
            <a:custGeom>
              <a:rect b="b" l="l" r="r" t="t"/>
              <a:pathLst>
                <a:path extrusionOk="0" h="991" w="1321">
                  <a:moveTo>
                    <a:pt x="661" y="1"/>
                  </a:moveTo>
                  <a:cubicBezTo>
                    <a:pt x="1" y="1"/>
                    <a:pt x="1" y="991"/>
                    <a:pt x="661" y="991"/>
                  </a:cubicBezTo>
                  <a:cubicBezTo>
                    <a:pt x="1320" y="991"/>
                    <a:pt x="1320" y="1"/>
                    <a:pt x="6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4" name="Google Shape;1194;p34"/>
          <p:cNvSpPr/>
          <p:nvPr/>
        </p:nvSpPr>
        <p:spPr>
          <a:xfrm flipH="1" rot="6997979">
            <a:off x="-303960" y="4274802"/>
            <a:ext cx="1544473" cy="776923"/>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34"/>
          <p:cNvSpPr/>
          <p:nvPr/>
        </p:nvSpPr>
        <p:spPr>
          <a:xfrm rot="7219114">
            <a:off x="8068872" y="4178194"/>
            <a:ext cx="1722551" cy="994286"/>
          </a:xfrm>
          <a:custGeom>
            <a:rect b="b" l="l" r="r" t="t"/>
            <a:pathLst>
              <a:path extrusionOk="0" h="34046" w="58983">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96" name="Google Shape;1196;p34"/>
          <p:cNvGrpSpPr/>
          <p:nvPr/>
        </p:nvGrpSpPr>
        <p:grpSpPr>
          <a:xfrm flipH="1">
            <a:off x="8215665" y="1085932"/>
            <a:ext cx="1375048" cy="1242075"/>
            <a:chOff x="-533296" y="1085932"/>
            <a:chExt cx="1375048" cy="1242075"/>
          </a:xfrm>
        </p:grpSpPr>
        <p:sp>
          <p:nvSpPr>
            <p:cNvPr id="1197" name="Google Shape;1197;p34"/>
            <p:cNvSpPr/>
            <p:nvPr/>
          </p:nvSpPr>
          <p:spPr>
            <a:xfrm rot="4168206">
              <a:off x="-341588" y="1179438"/>
              <a:ext cx="931211" cy="1055062"/>
            </a:xfrm>
            <a:custGeom>
              <a:rect b="b" l="l" r="r" t="t"/>
              <a:pathLst>
                <a:path extrusionOk="0" h="42202" w="37248">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34"/>
            <p:cNvSpPr/>
            <p:nvPr/>
          </p:nvSpPr>
          <p:spPr>
            <a:xfrm rot="4168206">
              <a:off x="272267" y="1721801"/>
              <a:ext cx="38525" cy="261803"/>
            </a:xfrm>
            <a:custGeom>
              <a:rect b="b" l="l" r="r" t="t"/>
              <a:pathLst>
                <a:path extrusionOk="0" h="10472" w="1541">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34"/>
            <p:cNvSpPr/>
            <p:nvPr/>
          </p:nvSpPr>
          <p:spPr>
            <a:xfrm rot="4168206">
              <a:off x="2238" y="1645005"/>
              <a:ext cx="336904" cy="244378"/>
            </a:xfrm>
            <a:custGeom>
              <a:rect b="b" l="l" r="r" t="t"/>
              <a:pathLst>
                <a:path extrusionOk="0" h="9775" w="13476">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34"/>
            <p:cNvSpPr/>
            <p:nvPr/>
          </p:nvSpPr>
          <p:spPr>
            <a:xfrm rot="4168206">
              <a:off x="172075" y="1815443"/>
              <a:ext cx="52251" cy="329404"/>
            </a:xfrm>
            <a:custGeom>
              <a:rect b="b" l="l" r="r" t="t"/>
              <a:pathLst>
                <a:path extrusionOk="0" h="13176" w="209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34"/>
            <p:cNvSpPr/>
            <p:nvPr/>
          </p:nvSpPr>
          <p:spPr>
            <a:xfrm rot="4168206">
              <a:off x="392956" y="1280242"/>
              <a:ext cx="236053" cy="618007"/>
            </a:xfrm>
            <a:custGeom>
              <a:rect b="b" l="l" r="r" t="t"/>
              <a:pathLst>
                <a:path extrusionOk="0" h="24720" w="9442">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02" name="Google Shape;1202;p34"/>
          <p:cNvSpPr/>
          <p:nvPr/>
        </p:nvSpPr>
        <p:spPr>
          <a:xfrm rot="5006909">
            <a:off x="7794667" y="1453642"/>
            <a:ext cx="2127165" cy="1555297"/>
          </a:xfrm>
          <a:custGeom>
            <a:rect b="b" l="l" r="r" t="t"/>
            <a:pathLst>
              <a:path extrusionOk="0" h="62210" w="85084">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34"/>
          <p:cNvSpPr/>
          <p:nvPr/>
        </p:nvSpPr>
        <p:spPr>
          <a:xfrm flipH="1">
            <a:off x="229281" y="4864400"/>
            <a:ext cx="4715411" cy="788473"/>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0">
  <p:cSld name="TITLE_ONLY_2_1_1_1_4">
    <p:spTree>
      <p:nvGrpSpPr>
        <p:cNvPr id="1204" name="Shape 1204"/>
        <p:cNvGrpSpPr/>
        <p:nvPr/>
      </p:nvGrpSpPr>
      <p:grpSpPr>
        <a:xfrm>
          <a:off x="0" y="0"/>
          <a:ext cx="0" cy="0"/>
          <a:chOff x="0" y="0"/>
          <a:chExt cx="0" cy="0"/>
        </a:xfrm>
      </p:grpSpPr>
      <p:sp>
        <p:nvSpPr>
          <p:cNvPr id="1205" name="Google Shape;1205;p35"/>
          <p:cNvSpPr txBox="1"/>
          <p:nvPr>
            <p:ph type="ctrTitle"/>
          </p:nvPr>
        </p:nvSpPr>
        <p:spPr>
          <a:xfrm>
            <a:off x="713250" y="420624"/>
            <a:ext cx="77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b="0">
                <a:solidFill>
                  <a:schemeClr val="accent3"/>
                </a:solidFill>
                <a:latin typeface="Calistoga"/>
                <a:ea typeface="Calistoga"/>
                <a:cs typeface="Calistoga"/>
                <a:sym typeface="Calistoga"/>
              </a:defRPr>
            </a:lvl1pPr>
            <a:lvl2pPr lvl="1" rtl="0" algn="r">
              <a:spcBef>
                <a:spcPts val="0"/>
              </a:spcBef>
              <a:spcAft>
                <a:spcPts val="0"/>
              </a:spcAft>
              <a:buClr>
                <a:schemeClr val="accent4"/>
              </a:buClr>
              <a:buSzPts val="1800"/>
              <a:buNone/>
              <a:defRPr sz="1800">
                <a:solidFill>
                  <a:schemeClr val="accent4"/>
                </a:solidFill>
              </a:defRPr>
            </a:lvl2pPr>
            <a:lvl3pPr lvl="2" rtl="0" algn="r">
              <a:spcBef>
                <a:spcPts val="0"/>
              </a:spcBef>
              <a:spcAft>
                <a:spcPts val="0"/>
              </a:spcAft>
              <a:buClr>
                <a:schemeClr val="accent4"/>
              </a:buClr>
              <a:buSzPts val="1800"/>
              <a:buNone/>
              <a:defRPr sz="1800">
                <a:solidFill>
                  <a:schemeClr val="accent4"/>
                </a:solidFill>
              </a:defRPr>
            </a:lvl3pPr>
            <a:lvl4pPr lvl="3" rtl="0" algn="r">
              <a:spcBef>
                <a:spcPts val="0"/>
              </a:spcBef>
              <a:spcAft>
                <a:spcPts val="0"/>
              </a:spcAft>
              <a:buClr>
                <a:schemeClr val="accent4"/>
              </a:buClr>
              <a:buSzPts val="1800"/>
              <a:buNone/>
              <a:defRPr sz="1800">
                <a:solidFill>
                  <a:schemeClr val="accent4"/>
                </a:solidFill>
              </a:defRPr>
            </a:lvl4pPr>
            <a:lvl5pPr lvl="4" rtl="0" algn="r">
              <a:spcBef>
                <a:spcPts val="0"/>
              </a:spcBef>
              <a:spcAft>
                <a:spcPts val="0"/>
              </a:spcAft>
              <a:buClr>
                <a:schemeClr val="accent4"/>
              </a:buClr>
              <a:buSzPts val="1800"/>
              <a:buNone/>
              <a:defRPr sz="1800">
                <a:solidFill>
                  <a:schemeClr val="accent4"/>
                </a:solidFill>
              </a:defRPr>
            </a:lvl5pPr>
            <a:lvl6pPr lvl="5" rtl="0" algn="r">
              <a:spcBef>
                <a:spcPts val="0"/>
              </a:spcBef>
              <a:spcAft>
                <a:spcPts val="0"/>
              </a:spcAft>
              <a:buClr>
                <a:schemeClr val="accent4"/>
              </a:buClr>
              <a:buSzPts val="1800"/>
              <a:buNone/>
              <a:defRPr sz="1800">
                <a:solidFill>
                  <a:schemeClr val="accent4"/>
                </a:solidFill>
              </a:defRPr>
            </a:lvl6pPr>
            <a:lvl7pPr lvl="6" rtl="0" algn="r">
              <a:spcBef>
                <a:spcPts val="0"/>
              </a:spcBef>
              <a:spcAft>
                <a:spcPts val="0"/>
              </a:spcAft>
              <a:buClr>
                <a:schemeClr val="accent4"/>
              </a:buClr>
              <a:buSzPts val="1800"/>
              <a:buNone/>
              <a:defRPr sz="1800">
                <a:solidFill>
                  <a:schemeClr val="accent4"/>
                </a:solidFill>
              </a:defRPr>
            </a:lvl7pPr>
            <a:lvl8pPr lvl="7" rtl="0" algn="r">
              <a:spcBef>
                <a:spcPts val="0"/>
              </a:spcBef>
              <a:spcAft>
                <a:spcPts val="0"/>
              </a:spcAft>
              <a:buClr>
                <a:schemeClr val="accent4"/>
              </a:buClr>
              <a:buSzPts val="1800"/>
              <a:buNone/>
              <a:defRPr sz="1800">
                <a:solidFill>
                  <a:schemeClr val="accent4"/>
                </a:solidFill>
              </a:defRPr>
            </a:lvl8pPr>
            <a:lvl9pPr lvl="8" rtl="0" algn="r">
              <a:spcBef>
                <a:spcPts val="0"/>
              </a:spcBef>
              <a:spcAft>
                <a:spcPts val="0"/>
              </a:spcAft>
              <a:buClr>
                <a:schemeClr val="accent4"/>
              </a:buClr>
              <a:buSzPts val="1800"/>
              <a:buNone/>
              <a:defRPr sz="1800">
                <a:solidFill>
                  <a:schemeClr val="accent4"/>
                </a:solidFill>
              </a:defRPr>
            </a:lvl9pPr>
          </a:lstStyle>
          <a:p/>
        </p:txBody>
      </p:sp>
      <p:sp>
        <p:nvSpPr>
          <p:cNvPr id="1206" name="Google Shape;1206;p35"/>
          <p:cNvSpPr/>
          <p:nvPr/>
        </p:nvSpPr>
        <p:spPr>
          <a:xfrm flipH="1" rot="-7527461">
            <a:off x="8427404" y="4173169"/>
            <a:ext cx="931208" cy="667531"/>
          </a:xfrm>
          <a:custGeom>
            <a:rect b="b" l="l" r="r" t="t"/>
            <a:pathLst>
              <a:path extrusionOk="0" h="14848" w="20713">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35"/>
          <p:cNvSpPr/>
          <p:nvPr/>
        </p:nvSpPr>
        <p:spPr>
          <a:xfrm rot="1001395">
            <a:off x="7869197" y="-41619"/>
            <a:ext cx="1474616" cy="851174"/>
          </a:xfrm>
          <a:custGeom>
            <a:rect b="b" l="l" r="r" t="t"/>
            <a:pathLst>
              <a:path extrusionOk="0" h="34046" w="58983">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35"/>
          <p:cNvSpPr/>
          <p:nvPr/>
        </p:nvSpPr>
        <p:spPr>
          <a:xfrm flipH="1" rot="1331720">
            <a:off x="-787716" y="4158893"/>
            <a:ext cx="3158252" cy="1822997"/>
          </a:xfrm>
          <a:custGeom>
            <a:rect b="b" l="l" r="r" t="t"/>
            <a:pathLst>
              <a:path extrusionOk="0" h="34046" w="58983">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09" name="Google Shape;1209;p35"/>
          <p:cNvGrpSpPr/>
          <p:nvPr/>
        </p:nvGrpSpPr>
        <p:grpSpPr>
          <a:xfrm>
            <a:off x="7748687" y="3256134"/>
            <a:ext cx="1395308" cy="1361806"/>
            <a:chOff x="-586438" y="2246659"/>
            <a:chExt cx="1395308" cy="1361806"/>
          </a:xfrm>
        </p:grpSpPr>
        <p:sp>
          <p:nvSpPr>
            <p:cNvPr id="1210" name="Google Shape;1210;p35"/>
            <p:cNvSpPr/>
            <p:nvPr/>
          </p:nvSpPr>
          <p:spPr>
            <a:xfrm rot="3361624">
              <a:off x="-354384" y="2400039"/>
              <a:ext cx="931198" cy="1055048"/>
            </a:xfrm>
            <a:custGeom>
              <a:rect b="b" l="l" r="r" t="t"/>
              <a:pathLst>
                <a:path extrusionOk="0" h="42202" w="37248">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35"/>
            <p:cNvSpPr/>
            <p:nvPr/>
          </p:nvSpPr>
          <p:spPr>
            <a:xfrm rot="3361624">
              <a:off x="316904" y="2857778"/>
              <a:ext cx="33025" cy="118625"/>
            </a:xfrm>
            <a:custGeom>
              <a:rect b="b" l="l" r="r" t="t"/>
              <a:pathLst>
                <a:path extrusionOk="0" h="4745" w="1321">
                  <a:moveTo>
                    <a:pt x="639" y="1472"/>
                  </a:moveTo>
                  <a:lnTo>
                    <a:pt x="639" y="1472"/>
                  </a:lnTo>
                  <a:cubicBezTo>
                    <a:pt x="735" y="2324"/>
                    <a:pt x="667" y="3191"/>
                    <a:pt x="435" y="4014"/>
                  </a:cubicBezTo>
                  <a:lnTo>
                    <a:pt x="435" y="4014"/>
                  </a:lnTo>
                  <a:cubicBezTo>
                    <a:pt x="431" y="3162"/>
                    <a:pt x="499" y="2312"/>
                    <a:pt x="639" y="1472"/>
                  </a:cubicBezTo>
                  <a:close/>
                  <a:moveTo>
                    <a:pt x="661" y="0"/>
                  </a:moveTo>
                  <a:cubicBezTo>
                    <a:pt x="569" y="0"/>
                    <a:pt x="477" y="55"/>
                    <a:pt x="441" y="165"/>
                  </a:cubicBezTo>
                  <a:cubicBezTo>
                    <a:pt x="74" y="1558"/>
                    <a:pt x="1" y="2988"/>
                    <a:pt x="184" y="4381"/>
                  </a:cubicBezTo>
                  <a:cubicBezTo>
                    <a:pt x="198" y="4449"/>
                    <a:pt x="236" y="4487"/>
                    <a:pt x="281" y="4498"/>
                  </a:cubicBezTo>
                  <a:lnTo>
                    <a:pt x="281" y="4498"/>
                  </a:lnTo>
                  <a:cubicBezTo>
                    <a:pt x="250" y="4652"/>
                    <a:pt x="378" y="4745"/>
                    <a:pt x="517" y="4745"/>
                  </a:cubicBezTo>
                  <a:cubicBezTo>
                    <a:pt x="613" y="4745"/>
                    <a:pt x="714" y="4700"/>
                    <a:pt x="771" y="4601"/>
                  </a:cubicBezTo>
                  <a:cubicBezTo>
                    <a:pt x="1284" y="3171"/>
                    <a:pt x="1320" y="1595"/>
                    <a:pt x="880" y="165"/>
                  </a:cubicBezTo>
                  <a:cubicBezTo>
                    <a:pt x="844" y="55"/>
                    <a:pt x="752" y="0"/>
                    <a:pt x="6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35"/>
            <p:cNvSpPr/>
            <p:nvPr/>
          </p:nvSpPr>
          <p:spPr>
            <a:xfrm rot="3361624">
              <a:off x="288699" y="2899478"/>
              <a:ext cx="38525" cy="261799"/>
            </a:xfrm>
            <a:custGeom>
              <a:rect b="b" l="l" r="r" t="t"/>
              <a:pathLst>
                <a:path extrusionOk="0" h="10472" w="1541">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35"/>
            <p:cNvSpPr/>
            <p:nvPr/>
          </p:nvSpPr>
          <p:spPr>
            <a:xfrm rot="3361624">
              <a:off x="2117" y="2853097"/>
              <a:ext cx="336899" cy="244375"/>
            </a:xfrm>
            <a:custGeom>
              <a:rect b="b" l="l" r="r" t="t"/>
              <a:pathLst>
                <a:path extrusionOk="0" h="9775" w="13476">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35"/>
            <p:cNvSpPr/>
            <p:nvPr/>
          </p:nvSpPr>
          <p:spPr>
            <a:xfrm rot="3361624">
              <a:off x="220682" y="3011322"/>
              <a:ext cx="52250" cy="329399"/>
            </a:xfrm>
            <a:custGeom>
              <a:rect b="b" l="l" r="r" t="t"/>
              <a:pathLst>
                <a:path extrusionOk="0" h="13176" w="209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35"/>
            <p:cNvSpPr/>
            <p:nvPr/>
          </p:nvSpPr>
          <p:spPr>
            <a:xfrm rot="3361624">
              <a:off x="342169" y="2414139"/>
              <a:ext cx="236050" cy="617999"/>
            </a:xfrm>
            <a:custGeom>
              <a:rect b="b" l="l" r="r" t="t"/>
              <a:pathLst>
                <a:path extrusionOk="0" h="24720" w="9442">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16" name="Google Shape;1216;p35"/>
          <p:cNvSpPr/>
          <p:nvPr/>
        </p:nvSpPr>
        <p:spPr>
          <a:xfrm rot="8792422">
            <a:off x="7350672" y="4368151"/>
            <a:ext cx="2126910" cy="1697048"/>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35"/>
          <p:cNvSpPr/>
          <p:nvPr/>
        </p:nvSpPr>
        <p:spPr>
          <a:xfrm rot="-5400000">
            <a:off x="-845590" y="259802"/>
            <a:ext cx="2127125" cy="643625"/>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18" name="Google Shape;1218;p35"/>
          <p:cNvGrpSpPr/>
          <p:nvPr/>
        </p:nvGrpSpPr>
        <p:grpSpPr>
          <a:xfrm>
            <a:off x="7203410" y="4295086"/>
            <a:ext cx="741626" cy="1195489"/>
            <a:chOff x="510547" y="4000024"/>
            <a:chExt cx="741626" cy="1195489"/>
          </a:xfrm>
        </p:grpSpPr>
        <p:sp>
          <p:nvSpPr>
            <p:cNvPr id="1219" name="Google Shape;1219;p35"/>
            <p:cNvSpPr/>
            <p:nvPr/>
          </p:nvSpPr>
          <p:spPr>
            <a:xfrm rot="3521228">
              <a:off x="718991" y="4602634"/>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35"/>
            <p:cNvSpPr/>
            <p:nvPr/>
          </p:nvSpPr>
          <p:spPr>
            <a:xfrm rot="3521228">
              <a:off x="750341" y="4705621"/>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35"/>
            <p:cNvSpPr/>
            <p:nvPr/>
          </p:nvSpPr>
          <p:spPr>
            <a:xfrm rot="3521228">
              <a:off x="792815" y="4611079"/>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35"/>
            <p:cNvSpPr/>
            <p:nvPr/>
          </p:nvSpPr>
          <p:spPr>
            <a:xfrm rot="3521228">
              <a:off x="968227" y="476729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35"/>
            <p:cNvSpPr/>
            <p:nvPr/>
          </p:nvSpPr>
          <p:spPr>
            <a:xfrm rot="3521228">
              <a:off x="814499" y="4746099"/>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35"/>
            <p:cNvSpPr/>
            <p:nvPr/>
          </p:nvSpPr>
          <p:spPr>
            <a:xfrm rot="3521228">
              <a:off x="698772" y="493144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35"/>
            <p:cNvSpPr/>
            <p:nvPr/>
          </p:nvSpPr>
          <p:spPr>
            <a:xfrm rot="3521228">
              <a:off x="868664" y="4628457"/>
              <a:ext cx="50993"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35"/>
            <p:cNvSpPr/>
            <p:nvPr/>
          </p:nvSpPr>
          <p:spPr>
            <a:xfrm rot="3521228">
              <a:off x="958561" y="446811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35"/>
            <p:cNvSpPr/>
            <p:nvPr/>
          </p:nvSpPr>
          <p:spPr>
            <a:xfrm rot="3521228">
              <a:off x="1071915" y="4475437"/>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35"/>
            <p:cNvSpPr/>
            <p:nvPr/>
          </p:nvSpPr>
          <p:spPr>
            <a:xfrm rot="3521228">
              <a:off x="829152" y="4393206"/>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35"/>
            <p:cNvSpPr/>
            <p:nvPr/>
          </p:nvSpPr>
          <p:spPr>
            <a:xfrm rot="3521228">
              <a:off x="1015556" y="4358308"/>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35"/>
            <p:cNvSpPr/>
            <p:nvPr/>
          </p:nvSpPr>
          <p:spPr>
            <a:xfrm rot="3521228">
              <a:off x="1029948" y="4243722"/>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35"/>
            <p:cNvSpPr/>
            <p:nvPr/>
          </p:nvSpPr>
          <p:spPr>
            <a:xfrm rot="3521228">
              <a:off x="1160244" y="4082961"/>
              <a:ext cx="28972" cy="22053"/>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35"/>
            <p:cNvSpPr/>
            <p:nvPr/>
          </p:nvSpPr>
          <p:spPr>
            <a:xfrm rot="3521228">
              <a:off x="1224353" y="4006194"/>
              <a:ext cx="25528" cy="19715"/>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35"/>
            <p:cNvSpPr/>
            <p:nvPr/>
          </p:nvSpPr>
          <p:spPr>
            <a:xfrm rot="3521228">
              <a:off x="853345" y="4922808"/>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35"/>
            <p:cNvSpPr/>
            <p:nvPr/>
          </p:nvSpPr>
          <p:spPr>
            <a:xfrm rot="3521228">
              <a:off x="565266" y="4687927"/>
              <a:ext cx="69539"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35"/>
            <p:cNvSpPr/>
            <p:nvPr/>
          </p:nvSpPr>
          <p:spPr>
            <a:xfrm rot="3521228">
              <a:off x="599388" y="5080071"/>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35"/>
            <p:cNvSpPr/>
            <p:nvPr/>
          </p:nvSpPr>
          <p:spPr>
            <a:xfrm rot="3521228">
              <a:off x="513749" y="5157130"/>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7" name="Google Shape;1237;p35"/>
          <p:cNvGrpSpPr/>
          <p:nvPr/>
        </p:nvGrpSpPr>
        <p:grpSpPr>
          <a:xfrm flipH="1" rot="-2700000">
            <a:off x="-653614" y="1606200"/>
            <a:ext cx="1388826" cy="792042"/>
            <a:chOff x="7639134" y="208231"/>
            <a:chExt cx="1388839" cy="792050"/>
          </a:xfrm>
        </p:grpSpPr>
        <p:sp>
          <p:nvSpPr>
            <p:cNvPr id="1238" name="Google Shape;1238;p35"/>
            <p:cNvSpPr/>
            <p:nvPr/>
          </p:nvSpPr>
          <p:spPr>
            <a:xfrm rot="-2013558">
              <a:off x="8257676" y="694644"/>
              <a:ext cx="26665" cy="19714"/>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35"/>
            <p:cNvSpPr/>
            <p:nvPr/>
          </p:nvSpPr>
          <p:spPr>
            <a:xfrm rot="-2013558">
              <a:off x="8358740" y="657517"/>
              <a:ext cx="28971" cy="20883"/>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35"/>
            <p:cNvSpPr/>
            <p:nvPr/>
          </p:nvSpPr>
          <p:spPr>
            <a:xfrm rot="-2013558">
              <a:off x="8264563" y="609486"/>
              <a:ext cx="35954"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35"/>
            <p:cNvSpPr/>
            <p:nvPr/>
          </p:nvSpPr>
          <p:spPr>
            <a:xfrm rot="-2013558">
              <a:off x="8412225" y="428513"/>
              <a:ext cx="37091" cy="30140"/>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35"/>
            <p:cNvSpPr/>
            <p:nvPr/>
          </p:nvSpPr>
          <p:spPr>
            <a:xfrm rot="-2013558">
              <a:off x="8397634" y="581155"/>
              <a:ext cx="38260" cy="32478"/>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35"/>
            <p:cNvSpPr/>
            <p:nvPr/>
          </p:nvSpPr>
          <p:spPr>
            <a:xfrm rot="-2013558">
              <a:off x="8594460" y="688205"/>
              <a:ext cx="32447" cy="40598"/>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35"/>
            <p:cNvSpPr/>
            <p:nvPr/>
          </p:nvSpPr>
          <p:spPr>
            <a:xfrm rot="-2013558">
              <a:off x="8282328" y="513861"/>
              <a:ext cx="50992" cy="54468"/>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35"/>
            <p:cNvSpPr/>
            <p:nvPr/>
          </p:nvSpPr>
          <p:spPr>
            <a:xfrm rot="-2013558">
              <a:off x="8109849" y="437003"/>
              <a:ext cx="53299" cy="39397"/>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35"/>
            <p:cNvSpPr/>
            <p:nvPr/>
          </p:nvSpPr>
          <p:spPr>
            <a:xfrm rot="-2013558">
              <a:off x="8112629" y="318716"/>
              <a:ext cx="57943" cy="44042"/>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35"/>
            <p:cNvSpPr/>
            <p:nvPr/>
          </p:nvSpPr>
          <p:spPr>
            <a:xfrm rot="-2013558">
              <a:off x="8038518" y="550374"/>
              <a:ext cx="73013" cy="56774"/>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35"/>
            <p:cNvSpPr/>
            <p:nvPr/>
          </p:nvSpPr>
          <p:spPr>
            <a:xfrm rot="-2013558">
              <a:off x="8002005" y="383669"/>
              <a:ext cx="49855" cy="44042"/>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35"/>
            <p:cNvSpPr/>
            <p:nvPr/>
          </p:nvSpPr>
          <p:spPr>
            <a:xfrm rot="-2013558">
              <a:off x="7887429" y="398579"/>
              <a:ext cx="25528" cy="19714"/>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35"/>
            <p:cNvSpPr/>
            <p:nvPr/>
          </p:nvSpPr>
          <p:spPr>
            <a:xfrm rot="-2013558">
              <a:off x="7721058" y="271757"/>
              <a:ext cx="28971" cy="22052"/>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35"/>
            <p:cNvSpPr/>
            <p:nvPr/>
          </p:nvSpPr>
          <p:spPr>
            <a:xfrm rot="-2013558">
              <a:off x="7642456" y="213644"/>
              <a:ext cx="25528" cy="19714"/>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35"/>
            <p:cNvSpPr/>
            <p:nvPr/>
          </p:nvSpPr>
          <p:spPr>
            <a:xfrm rot="-2013558">
              <a:off x="8566318" y="513109"/>
              <a:ext cx="66062" cy="48654"/>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35"/>
            <p:cNvSpPr/>
            <p:nvPr/>
          </p:nvSpPr>
          <p:spPr>
            <a:xfrm rot="-2013558">
              <a:off x="8344163" y="805278"/>
              <a:ext cx="69538" cy="54752"/>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35"/>
            <p:cNvSpPr/>
            <p:nvPr/>
          </p:nvSpPr>
          <p:spPr>
            <a:xfrm rot="-2013558">
              <a:off x="8738623" y="784210"/>
              <a:ext cx="38260" cy="30140"/>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35"/>
            <p:cNvSpPr/>
            <p:nvPr/>
          </p:nvSpPr>
          <p:spPr>
            <a:xfrm rot="-2013558">
              <a:off x="8818415" y="867350"/>
              <a:ext cx="38260" cy="29003"/>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35"/>
            <p:cNvSpPr/>
            <p:nvPr/>
          </p:nvSpPr>
          <p:spPr>
            <a:xfrm rot="-2013558">
              <a:off x="8981063" y="960045"/>
              <a:ext cx="41735" cy="31309"/>
            </a:xfrm>
            <a:custGeom>
              <a:rect b="b" l="l" r="r" t="t"/>
              <a:pathLst>
                <a:path extrusionOk="0" h="991" w="1321">
                  <a:moveTo>
                    <a:pt x="661" y="1"/>
                  </a:moveTo>
                  <a:cubicBezTo>
                    <a:pt x="1" y="1"/>
                    <a:pt x="1" y="991"/>
                    <a:pt x="661" y="991"/>
                  </a:cubicBezTo>
                  <a:cubicBezTo>
                    <a:pt x="1320" y="991"/>
                    <a:pt x="1320" y="1"/>
                    <a:pt x="6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7" name="Google Shape;1257;p35"/>
          <p:cNvSpPr/>
          <p:nvPr/>
        </p:nvSpPr>
        <p:spPr>
          <a:xfrm rot="7252578">
            <a:off x="7634698" y="4333703"/>
            <a:ext cx="2347112" cy="346459"/>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cap="flat" cmpd="sng" w="19050">
            <a:solidFill>
              <a:schemeClr val="accen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58" name="Google Shape;1258;p35"/>
          <p:cNvGrpSpPr/>
          <p:nvPr/>
        </p:nvGrpSpPr>
        <p:grpSpPr>
          <a:xfrm rot="-3104948">
            <a:off x="7998074" y="393640"/>
            <a:ext cx="1092878" cy="665174"/>
            <a:chOff x="7486891" y="184631"/>
            <a:chExt cx="1092889" cy="665181"/>
          </a:xfrm>
        </p:grpSpPr>
        <p:sp>
          <p:nvSpPr>
            <p:cNvPr id="1259" name="Google Shape;1259;p35"/>
            <p:cNvSpPr/>
            <p:nvPr/>
          </p:nvSpPr>
          <p:spPr>
            <a:xfrm rot="5315393">
              <a:off x="8108287" y="344182"/>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35"/>
            <p:cNvSpPr/>
            <p:nvPr/>
          </p:nvSpPr>
          <p:spPr>
            <a:xfrm rot="5315393">
              <a:off x="8083679" y="449586"/>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35"/>
            <p:cNvSpPr/>
            <p:nvPr/>
          </p:nvSpPr>
          <p:spPr>
            <a:xfrm rot="5315393">
              <a:off x="8164376" y="389798"/>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35"/>
            <p:cNvSpPr/>
            <p:nvPr/>
          </p:nvSpPr>
          <p:spPr>
            <a:xfrm rot="5315393">
              <a:off x="8238967" y="61307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35"/>
            <p:cNvSpPr/>
            <p:nvPr/>
          </p:nvSpPr>
          <p:spPr>
            <a:xfrm rot="5315393">
              <a:off x="8115610" y="518201"/>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35"/>
            <p:cNvSpPr/>
            <p:nvPr/>
          </p:nvSpPr>
          <p:spPr>
            <a:xfrm rot="5315393">
              <a:off x="7921253" y="61919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35"/>
            <p:cNvSpPr/>
            <p:nvPr/>
          </p:nvSpPr>
          <p:spPr>
            <a:xfrm rot="5315393">
              <a:off x="8214881" y="444931"/>
              <a:ext cx="50994"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35"/>
            <p:cNvSpPr/>
            <p:nvPr/>
          </p:nvSpPr>
          <p:spPr>
            <a:xfrm rot="5315393">
              <a:off x="8376349" y="35232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35"/>
            <p:cNvSpPr/>
            <p:nvPr/>
          </p:nvSpPr>
          <p:spPr>
            <a:xfrm rot="5315393">
              <a:off x="8469494" y="416028"/>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35"/>
            <p:cNvSpPr/>
            <p:nvPr/>
          </p:nvSpPr>
          <p:spPr>
            <a:xfrm rot="5315393">
              <a:off x="8295862" y="226633"/>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35"/>
            <p:cNvSpPr/>
            <p:nvPr/>
          </p:nvSpPr>
          <p:spPr>
            <a:xfrm rot="5315393">
              <a:off x="8479565" y="284379"/>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35"/>
            <p:cNvSpPr/>
            <p:nvPr/>
          </p:nvSpPr>
          <p:spPr>
            <a:xfrm rot="5315393">
              <a:off x="8556847" y="187776"/>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35"/>
            <p:cNvSpPr/>
            <p:nvPr/>
          </p:nvSpPr>
          <p:spPr>
            <a:xfrm rot="5315393">
              <a:off x="8055312" y="696606"/>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35"/>
            <p:cNvSpPr/>
            <p:nvPr/>
          </p:nvSpPr>
          <p:spPr>
            <a:xfrm rot="5315393">
              <a:off x="7920919" y="349843"/>
              <a:ext cx="69540"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35"/>
            <p:cNvSpPr/>
            <p:nvPr/>
          </p:nvSpPr>
          <p:spPr>
            <a:xfrm rot="5315393">
              <a:off x="7763228" y="700639"/>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35"/>
            <p:cNvSpPr/>
            <p:nvPr/>
          </p:nvSpPr>
          <p:spPr>
            <a:xfrm rot="5315393">
              <a:off x="7650858" y="724825"/>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35"/>
            <p:cNvSpPr/>
            <p:nvPr/>
          </p:nvSpPr>
          <p:spPr>
            <a:xfrm rot="5315393">
              <a:off x="7482187" y="812909"/>
              <a:ext cx="41736" cy="31310"/>
            </a:xfrm>
            <a:custGeom>
              <a:rect b="b" l="l" r="r" t="t"/>
              <a:pathLst>
                <a:path extrusionOk="0" h="991" w="1321">
                  <a:moveTo>
                    <a:pt x="661" y="1"/>
                  </a:moveTo>
                  <a:cubicBezTo>
                    <a:pt x="1" y="1"/>
                    <a:pt x="1" y="991"/>
                    <a:pt x="661" y="991"/>
                  </a:cubicBezTo>
                  <a:cubicBezTo>
                    <a:pt x="1320" y="991"/>
                    <a:pt x="1320" y="1"/>
                    <a:pt x="6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solidFill>
          <a:schemeClr val="accent2"/>
        </a:solidFill>
      </p:bgPr>
    </p:bg>
    <p:spTree>
      <p:nvGrpSpPr>
        <p:cNvPr id="1276" name="Shape 1276"/>
        <p:cNvGrpSpPr/>
        <p:nvPr/>
      </p:nvGrpSpPr>
      <p:grpSpPr>
        <a:xfrm>
          <a:off x="0" y="0"/>
          <a:ext cx="0" cy="0"/>
          <a:chOff x="0" y="0"/>
          <a:chExt cx="0" cy="0"/>
        </a:xfrm>
      </p:grpSpPr>
      <p:sp>
        <p:nvSpPr>
          <p:cNvPr id="1277" name="Google Shape;1277;p36"/>
          <p:cNvSpPr/>
          <p:nvPr/>
        </p:nvSpPr>
        <p:spPr>
          <a:xfrm>
            <a:off x="5080174" y="4349472"/>
            <a:ext cx="4560131" cy="978958"/>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36"/>
          <p:cNvSpPr/>
          <p:nvPr/>
        </p:nvSpPr>
        <p:spPr>
          <a:xfrm rot="4526122">
            <a:off x="6282160" y="3405557"/>
            <a:ext cx="1725018" cy="1024247"/>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36"/>
          <p:cNvSpPr/>
          <p:nvPr/>
        </p:nvSpPr>
        <p:spPr>
          <a:xfrm rot="-5113953">
            <a:off x="913876" y="4032650"/>
            <a:ext cx="1169735" cy="588417"/>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36"/>
          <p:cNvSpPr/>
          <p:nvPr/>
        </p:nvSpPr>
        <p:spPr>
          <a:xfrm rot="7199918">
            <a:off x="1809134" y="1397134"/>
            <a:ext cx="5748086" cy="4367581"/>
          </a:xfrm>
          <a:custGeom>
            <a:rect b="b" l="l" r="r" t="t"/>
            <a:pathLst>
              <a:path extrusionOk="0" h="54326" w="74161">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36"/>
          <p:cNvSpPr txBox="1"/>
          <p:nvPr>
            <p:ph type="title"/>
          </p:nvPr>
        </p:nvSpPr>
        <p:spPr>
          <a:xfrm>
            <a:off x="2757150" y="2486300"/>
            <a:ext cx="3629700" cy="841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2"/>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282" name="Google Shape;1282;p36"/>
          <p:cNvSpPr txBox="1"/>
          <p:nvPr>
            <p:ph hasCustomPrompt="1" idx="2" type="title"/>
          </p:nvPr>
        </p:nvSpPr>
        <p:spPr>
          <a:xfrm>
            <a:off x="3291300" y="1102168"/>
            <a:ext cx="2561400" cy="1219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2000"/>
              <a:buNone/>
              <a:defRPr sz="9000">
                <a:solidFill>
                  <a:schemeClr val="l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83" name="Google Shape;1283;p36"/>
          <p:cNvSpPr txBox="1"/>
          <p:nvPr>
            <p:ph idx="1" type="subTitle"/>
          </p:nvPr>
        </p:nvSpPr>
        <p:spPr>
          <a:xfrm>
            <a:off x="3291288" y="3222250"/>
            <a:ext cx="2561400" cy="684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a:solidFill>
                  <a:schemeClr val="lt2"/>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1284" name="Google Shape;1284;p36"/>
          <p:cNvSpPr/>
          <p:nvPr/>
        </p:nvSpPr>
        <p:spPr>
          <a:xfrm rot="-3663011">
            <a:off x="-919084" y="157972"/>
            <a:ext cx="3264630" cy="2604828"/>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85" name="Google Shape;1285;p36"/>
          <p:cNvGrpSpPr/>
          <p:nvPr/>
        </p:nvGrpSpPr>
        <p:grpSpPr>
          <a:xfrm>
            <a:off x="1575997" y="1235649"/>
            <a:ext cx="741626" cy="1195489"/>
            <a:chOff x="510547" y="4000024"/>
            <a:chExt cx="741626" cy="1195489"/>
          </a:xfrm>
        </p:grpSpPr>
        <p:sp>
          <p:nvSpPr>
            <p:cNvPr id="1286" name="Google Shape;1286;p36"/>
            <p:cNvSpPr/>
            <p:nvPr/>
          </p:nvSpPr>
          <p:spPr>
            <a:xfrm rot="3521228">
              <a:off x="718991" y="4602634"/>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36"/>
            <p:cNvSpPr/>
            <p:nvPr/>
          </p:nvSpPr>
          <p:spPr>
            <a:xfrm rot="3521228">
              <a:off x="750341" y="4705621"/>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36"/>
            <p:cNvSpPr/>
            <p:nvPr/>
          </p:nvSpPr>
          <p:spPr>
            <a:xfrm rot="3521228">
              <a:off x="792815" y="4611079"/>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36"/>
            <p:cNvSpPr/>
            <p:nvPr/>
          </p:nvSpPr>
          <p:spPr>
            <a:xfrm rot="3521228">
              <a:off x="968227" y="476729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36"/>
            <p:cNvSpPr/>
            <p:nvPr/>
          </p:nvSpPr>
          <p:spPr>
            <a:xfrm rot="3521228">
              <a:off x="814499" y="4746099"/>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36"/>
            <p:cNvSpPr/>
            <p:nvPr/>
          </p:nvSpPr>
          <p:spPr>
            <a:xfrm rot="3521228">
              <a:off x="698772" y="493144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36"/>
            <p:cNvSpPr/>
            <p:nvPr/>
          </p:nvSpPr>
          <p:spPr>
            <a:xfrm rot="3521228">
              <a:off x="868664" y="4628457"/>
              <a:ext cx="50993"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36"/>
            <p:cNvSpPr/>
            <p:nvPr/>
          </p:nvSpPr>
          <p:spPr>
            <a:xfrm rot="3521228">
              <a:off x="958561" y="446811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36"/>
            <p:cNvSpPr/>
            <p:nvPr/>
          </p:nvSpPr>
          <p:spPr>
            <a:xfrm rot="3521228">
              <a:off x="1071915" y="4475437"/>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36"/>
            <p:cNvSpPr/>
            <p:nvPr/>
          </p:nvSpPr>
          <p:spPr>
            <a:xfrm rot="3521228">
              <a:off x="829152" y="4393206"/>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36"/>
            <p:cNvSpPr/>
            <p:nvPr/>
          </p:nvSpPr>
          <p:spPr>
            <a:xfrm rot="3521228">
              <a:off x="1015556" y="4358308"/>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36"/>
            <p:cNvSpPr/>
            <p:nvPr/>
          </p:nvSpPr>
          <p:spPr>
            <a:xfrm rot="3521228">
              <a:off x="1029948" y="4243722"/>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36"/>
            <p:cNvSpPr/>
            <p:nvPr/>
          </p:nvSpPr>
          <p:spPr>
            <a:xfrm rot="3521228">
              <a:off x="1160244" y="4082961"/>
              <a:ext cx="28972" cy="22053"/>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36"/>
            <p:cNvSpPr/>
            <p:nvPr/>
          </p:nvSpPr>
          <p:spPr>
            <a:xfrm rot="3521228">
              <a:off x="1224353" y="4006194"/>
              <a:ext cx="25528" cy="19715"/>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36"/>
            <p:cNvSpPr/>
            <p:nvPr/>
          </p:nvSpPr>
          <p:spPr>
            <a:xfrm rot="3521228">
              <a:off x="853345" y="4922808"/>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36"/>
            <p:cNvSpPr/>
            <p:nvPr/>
          </p:nvSpPr>
          <p:spPr>
            <a:xfrm rot="3521228">
              <a:off x="565266" y="4687927"/>
              <a:ext cx="69539"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36"/>
            <p:cNvSpPr/>
            <p:nvPr/>
          </p:nvSpPr>
          <p:spPr>
            <a:xfrm rot="3521228">
              <a:off x="599388" y="5080071"/>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36"/>
            <p:cNvSpPr/>
            <p:nvPr/>
          </p:nvSpPr>
          <p:spPr>
            <a:xfrm rot="3521228">
              <a:off x="513749" y="5157130"/>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4" name="Google Shape;1304;p36"/>
          <p:cNvGrpSpPr/>
          <p:nvPr/>
        </p:nvGrpSpPr>
        <p:grpSpPr>
          <a:xfrm rot="1148821">
            <a:off x="1603130" y="352098"/>
            <a:ext cx="745391" cy="1353253"/>
            <a:chOff x="4614150" y="3299838"/>
            <a:chExt cx="745375" cy="1353225"/>
          </a:xfrm>
        </p:grpSpPr>
        <p:sp>
          <p:nvSpPr>
            <p:cNvPr id="1305" name="Google Shape;1305;p36"/>
            <p:cNvSpPr/>
            <p:nvPr/>
          </p:nvSpPr>
          <p:spPr>
            <a:xfrm>
              <a:off x="4614150" y="3299838"/>
              <a:ext cx="392375" cy="1353225"/>
            </a:xfrm>
            <a:custGeom>
              <a:rect b="b" l="l" r="r" t="t"/>
              <a:pathLst>
                <a:path extrusionOk="0" h="54129" w="15695">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36"/>
            <p:cNvSpPr/>
            <p:nvPr/>
          </p:nvSpPr>
          <p:spPr>
            <a:xfrm>
              <a:off x="4966375" y="3928438"/>
              <a:ext cx="105750" cy="68825"/>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36"/>
            <p:cNvSpPr/>
            <p:nvPr/>
          </p:nvSpPr>
          <p:spPr>
            <a:xfrm>
              <a:off x="4885025" y="4000888"/>
              <a:ext cx="221825" cy="150500"/>
            </a:xfrm>
            <a:custGeom>
              <a:rect b="b" l="l" r="r" t="t"/>
              <a:pathLst>
                <a:path extrusionOk="0" h="6020" w="8873">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36"/>
            <p:cNvSpPr/>
            <p:nvPr/>
          </p:nvSpPr>
          <p:spPr>
            <a:xfrm>
              <a:off x="4826900" y="3820363"/>
              <a:ext cx="94175" cy="404475"/>
            </a:xfrm>
            <a:custGeom>
              <a:rect b="b" l="l" r="r" t="t"/>
              <a:pathLst>
                <a:path extrusionOk="0" h="16179" w="3767">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36"/>
            <p:cNvSpPr/>
            <p:nvPr/>
          </p:nvSpPr>
          <p:spPr>
            <a:xfrm>
              <a:off x="4792125" y="4126163"/>
              <a:ext cx="278775" cy="191100"/>
            </a:xfrm>
            <a:custGeom>
              <a:rect b="b" l="l" r="r" t="t"/>
              <a:pathLst>
                <a:path extrusionOk="0" h="7644" w="11151">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36"/>
            <p:cNvSpPr/>
            <p:nvPr/>
          </p:nvSpPr>
          <p:spPr>
            <a:xfrm>
              <a:off x="4949500" y="3520763"/>
              <a:ext cx="410025" cy="513450"/>
            </a:xfrm>
            <a:custGeom>
              <a:rect b="b" l="l" r="r" t="t"/>
              <a:pathLst>
                <a:path extrusionOk="0" h="20538" w="16401">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36"/>
            <p:cNvSpPr/>
            <p:nvPr/>
          </p:nvSpPr>
          <p:spPr>
            <a:xfrm>
              <a:off x="4966375" y="3928438"/>
              <a:ext cx="105750" cy="68825"/>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2" name="Google Shape;1312;p36"/>
          <p:cNvSpPr/>
          <p:nvPr/>
        </p:nvSpPr>
        <p:spPr>
          <a:xfrm rot="1215257">
            <a:off x="7284082" y="171046"/>
            <a:ext cx="2347136" cy="346463"/>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cap="flat" cmpd="sng" w="19050">
            <a:solidFill>
              <a:schemeClr val="l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1_1">
    <p:bg>
      <p:bgPr>
        <a:solidFill>
          <a:schemeClr val="accent2"/>
        </a:solidFill>
      </p:bgPr>
    </p:bg>
    <p:spTree>
      <p:nvGrpSpPr>
        <p:cNvPr id="1313" name="Shape 1313"/>
        <p:cNvGrpSpPr/>
        <p:nvPr/>
      </p:nvGrpSpPr>
      <p:grpSpPr>
        <a:xfrm>
          <a:off x="0" y="0"/>
          <a:ext cx="0" cy="0"/>
          <a:chOff x="0" y="0"/>
          <a:chExt cx="0" cy="0"/>
        </a:xfrm>
      </p:grpSpPr>
      <p:sp>
        <p:nvSpPr>
          <p:cNvPr id="1314" name="Google Shape;1314;p37"/>
          <p:cNvSpPr/>
          <p:nvPr/>
        </p:nvSpPr>
        <p:spPr>
          <a:xfrm flipH="1" rot="5113953">
            <a:off x="1940298" y="3638775"/>
            <a:ext cx="1169735" cy="588417"/>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37"/>
          <p:cNvSpPr/>
          <p:nvPr/>
        </p:nvSpPr>
        <p:spPr>
          <a:xfrm flipH="1" rot="-1329676">
            <a:off x="597677" y="-596595"/>
            <a:ext cx="2795674" cy="1358161"/>
          </a:xfrm>
          <a:custGeom>
            <a:rect b="b" l="l" r="r" t="t"/>
            <a:pathLst>
              <a:path extrusionOk="0" h="54326" w="74161">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37"/>
          <p:cNvSpPr/>
          <p:nvPr/>
        </p:nvSpPr>
        <p:spPr>
          <a:xfrm flipH="1" rot="7562034">
            <a:off x="-326789" y="-245701"/>
            <a:ext cx="2274575" cy="1358133"/>
          </a:xfrm>
          <a:custGeom>
            <a:rect b="b" l="l" r="r" t="t"/>
            <a:pathLst>
              <a:path extrusionOk="0" h="54326" w="74161">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37"/>
          <p:cNvSpPr/>
          <p:nvPr/>
        </p:nvSpPr>
        <p:spPr>
          <a:xfrm flipH="1" rot="-615543">
            <a:off x="2454845" y="1608606"/>
            <a:ext cx="1270085" cy="1024319"/>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37"/>
          <p:cNvSpPr/>
          <p:nvPr/>
        </p:nvSpPr>
        <p:spPr>
          <a:xfrm>
            <a:off x="2845300" y="978299"/>
            <a:ext cx="6298679" cy="3311713"/>
          </a:xfrm>
          <a:custGeom>
            <a:rect b="b" l="l" r="r" t="t"/>
            <a:pathLst>
              <a:path extrusionOk="0" h="54326" w="74161">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37"/>
          <p:cNvSpPr txBox="1"/>
          <p:nvPr>
            <p:ph type="title"/>
          </p:nvPr>
        </p:nvSpPr>
        <p:spPr>
          <a:xfrm>
            <a:off x="2977575" y="1858750"/>
            <a:ext cx="3629700" cy="7443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3600"/>
              <a:buNone/>
              <a:defRPr sz="4000">
                <a:solidFill>
                  <a:schemeClr val="dk2"/>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320" name="Google Shape;1320;p37"/>
          <p:cNvSpPr txBox="1"/>
          <p:nvPr>
            <p:ph hasCustomPrompt="1" idx="2" type="title"/>
          </p:nvPr>
        </p:nvSpPr>
        <p:spPr>
          <a:xfrm>
            <a:off x="6723775" y="1863975"/>
            <a:ext cx="1707000" cy="1197300"/>
          </a:xfrm>
          <a:prstGeom prst="rect">
            <a:avLst/>
          </a:prstGeom>
        </p:spPr>
        <p:txBody>
          <a:bodyPr anchorCtr="0" anchor="t" bIns="91425" lIns="91425" spcFirstLastPara="1" rIns="91425" wrap="square" tIns="91425">
            <a:noAutofit/>
          </a:bodyPr>
          <a:lstStyle>
            <a:lvl1pPr lvl="0" rtl="0">
              <a:spcBef>
                <a:spcPts val="0"/>
              </a:spcBef>
              <a:spcAft>
                <a:spcPts val="0"/>
              </a:spcAft>
              <a:buSzPts val="12000"/>
              <a:buNone/>
              <a:defRPr sz="9000">
                <a:solidFill>
                  <a:schemeClr val="l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321" name="Google Shape;1321;p37"/>
          <p:cNvSpPr txBox="1"/>
          <p:nvPr>
            <p:ph idx="1" type="subTitle"/>
          </p:nvPr>
        </p:nvSpPr>
        <p:spPr>
          <a:xfrm>
            <a:off x="4045875" y="2603025"/>
            <a:ext cx="2561400" cy="6159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600"/>
              <a:buNone/>
              <a:defRPr>
                <a:solidFill>
                  <a:schemeClr val="lt2"/>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grpSp>
        <p:nvGrpSpPr>
          <p:cNvPr id="1322" name="Google Shape;1322;p37"/>
          <p:cNvGrpSpPr/>
          <p:nvPr/>
        </p:nvGrpSpPr>
        <p:grpSpPr>
          <a:xfrm flipH="1">
            <a:off x="3335511" y="4061399"/>
            <a:ext cx="741626" cy="1195489"/>
            <a:chOff x="510547" y="4000024"/>
            <a:chExt cx="741626" cy="1195489"/>
          </a:xfrm>
        </p:grpSpPr>
        <p:sp>
          <p:nvSpPr>
            <p:cNvPr id="1323" name="Google Shape;1323;p37"/>
            <p:cNvSpPr/>
            <p:nvPr/>
          </p:nvSpPr>
          <p:spPr>
            <a:xfrm rot="3521228">
              <a:off x="718991" y="4602634"/>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37"/>
            <p:cNvSpPr/>
            <p:nvPr/>
          </p:nvSpPr>
          <p:spPr>
            <a:xfrm rot="3521228">
              <a:off x="750341" y="4705621"/>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37"/>
            <p:cNvSpPr/>
            <p:nvPr/>
          </p:nvSpPr>
          <p:spPr>
            <a:xfrm rot="3521228">
              <a:off x="792815" y="4611079"/>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37"/>
            <p:cNvSpPr/>
            <p:nvPr/>
          </p:nvSpPr>
          <p:spPr>
            <a:xfrm rot="3521228">
              <a:off x="968227" y="476729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37"/>
            <p:cNvSpPr/>
            <p:nvPr/>
          </p:nvSpPr>
          <p:spPr>
            <a:xfrm rot="3521228">
              <a:off x="814499" y="4746099"/>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37"/>
            <p:cNvSpPr/>
            <p:nvPr/>
          </p:nvSpPr>
          <p:spPr>
            <a:xfrm rot="3521228">
              <a:off x="698772" y="493144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37"/>
            <p:cNvSpPr/>
            <p:nvPr/>
          </p:nvSpPr>
          <p:spPr>
            <a:xfrm rot="3521228">
              <a:off x="868664" y="4628457"/>
              <a:ext cx="50993"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37"/>
            <p:cNvSpPr/>
            <p:nvPr/>
          </p:nvSpPr>
          <p:spPr>
            <a:xfrm rot="3521228">
              <a:off x="958561" y="446811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37"/>
            <p:cNvSpPr/>
            <p:nvPr/>
          </p:nvSpPr>
          <p:spPr>
            <a:xfrm rot="3521228">
              <a:off x="1071915" y="4475437"/>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37"/>
            <p:cNvSpPr/>
            <p:nvPr/>
          </p:nvSpPr>
          <p:spPr>
            <a:xfrm rot="3521228">
              <a:off x="829152" y="4393206"/>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37"/>
            <p:cNvSpPr/>
            <p:nvPr/>
          </p:nvSpPr>
          <p:spPr>
            <a:xfrm rot="3521228">
              <a:off x="1015556" y="4358308"/>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37"/>
            <p:cNvSpPr/>
            <p:nvPr/>
          </p:nvSpPr>
          <p:spPr>
            <a:xfrm rot="3521228">
              <a:off x="1029948" y="4243722"/>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37"/>
            <p:cNvSpPr/>
            <p:nvPr/>
          </p:nvSpPr>
          <p:spPr>
            <a:xfrm rot="3521228">
              <a:off x="1160244" y="4082961"/>
              <a:ext cx="28972" cy="22053"/>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37"/>
            <p:cNvSpPr/>
            <p:nvPr/>
          </p:nvSpPr>
          <p:spPr>
            <a:xfrm rot="3521228">
              <a:off x="1224353" y="4006194"/>
              <a:ext cx="25528" cy="19715"/>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37"/>
            <p:cNvSpPr/>
            <p:nvPr/>
          </p:nvSpPr>
          <p:spPr>
            <a:xfrm rot="3521228">
              <a:off x="853345" y="4922808"/>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37"/>
            <p:cNvSpPr/>
            <p:nvPr/>
          </p:nvSpPr>
          <p:spPr>
            <a:xfrm rot="3521228">
              <a:off x="565266" y="4687927"/>
              <a:ext cx="69539"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37"/>
            <p:cNvSpPr/>
            <p:nvPr/>
          </p:nvSpPr>
          <p:spPr>
            <a:xfrm rot="3521228">
              <a:off x="599388" y="5080071"/>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37"/>
            <p:cNvSpPr/>
            <p:nvPr/>
          </p:nvSpPr>
          <p:spPr>
            <a:xfrm rot="3521228">
              <a:off x="513749" y="5157130"/>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41" name="Google Shape;1341;p37"/>
          <p:cNvSpPr/>
          <p:nvPr/>
        </p:nvSpPr>
        <p:spPr>
          <a:xfrm rot="700138">
            <a:off x="-352073" y="4331759"/>
            <a:ext cx="4560146" cy="1325564"/>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42" name="Google Shape;1342;p37"/>
          <p:cNvGrpSpPr/>
          <p:nvPr/>
        </p:nvGrpSpPr>
        <p:grpSpPr>
          <a:xfrm flipH="1" rot="2700000">
            <a:off x="1033244" y="3026265"/>
            <a:ext cx="745368" cy="1353212"/>
            <a:chOff x="4614150" y="3299838"/>
            <a:chExt cx="745375" cy="1353225"/>
          </a:xfrm>
        </p:grpSpPr>
        <p:sp>
          <p:nvSpPr>
            <p:cNvPr id="1343" name="Google Shape;1343;p37"/>
            <p:cNvSpPr/>
            <p:nvPr/>
          </p:nvSpPr>
          <p:spPr>
            <a:xfrm>
              <a:off x="4614150" y="3299838"/>
              <a:ext cx="392375" cy="1353225"/>
            </a:xfrm>
            <a:custGeom>
              <a:rect b="b" l="l" r="r" t="t"/>
              <a:pathLst>
                <a:path extrusionOk="0" h="54129" w="15695">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37"/>
            <p:cNvSpPr/>
            <p:nvPr/>
          </p:nvSpPr>
          <p:spPr>
            <a:xfrm>
              <a:off x="4966375" y="3928438"/>
              <a:ext cx="105750" cy="68825"/>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37"/>
            <p:cNvSpPr/>
            <p:nvPr/>
          </p:nvSpPr>
          <p:spPr>
            <a:xfrm>
              <a:off x="4885025" y="4000888"/>
              <a:ext cx="221825" cy="150500"/>
            </a:xfrm>
            <a:custGeom>
              <a:rect b="b" l="l" r="r" t="t"/>
              <a:pathLst>
                <a:path extrusionOk="0" h="6020" w="8873">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37"/>
            <p:cNvSpPr/>
            <p:nvPr/>
          </p:nvSpPr>
          <p:spPr>
            <a:xfrm>
              <a:off x="4826900" y="3820363"/>
              <a:ext cx="94175" cy="404475"/>
            </a:xfrm>
            <a:custGeom>
              <a:rect b="b" l="l" r="r" t="t"/>
              <a:pathLst>
                <a:path extrusionOk="0" h="16179" w="3767">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37"/>
            <p:cNvSpPr/>
            <p:nvPr/>
          </p:nvSpPr>
          <p:spPr>
            <a:xfrm>
              <a:off x="4792125" y="4126163"/>
              <a:ext cx="278775" cy="191100"/>
            </a:xfrm>
            <a:custGeom>
              <a:rect b="b" l="l" r="r" t="t"/>
              <a:pathLst>
                <a:path extrusionOk="0" h="7644" w="11151">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37"/>
            <p:cNvSpPr/>
            <p:nvPr/>
          </p:nvSpPr>
          <p:spPr>
            <a:xfrm>
              <a:off x="4949500" y="3520763"/>
              <a:ext cx="410025" cy="513450"/>
            </a:xfrm>
            <a:custGeom>
              <a:rect b="b" l="l" r="r" t="t"/>
              <a:pathLst>
                <a:path extrusionOk="0" h="20538" w="16401">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37"/>
            <p:cNvSpPr/>
            <p:nvPr/>
          </p:nvSpPr>
          <p:spPr>
            <a:xfrm>
              <a:off x="4966375" y="3928438"/>
              <a:ext cx="105750" cy="68825"/>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50" name="Google Shape;1350;p37"/>
          <p:cNvSpPr/>
          <p:nvPr/>
        </p:nvSpPr>
        <p:spPr>
          <a:xfrm flipH="1" rot="-2554494">
            <a:off x="-989768" y="422502"/>
            <a:ext cx="3170747" cy="1555306"/>
          </a:xfrm>
          <a:custGeom>
            <a:rect b="b" l="l" r="r" t="t"/>
            <a:pathLst>
              <a:path extrusionOk="0" h="62210" w="85084">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51" name="Google Shape;1351;p37"/>
          <p:cNvGrpSpPr/>
          <p:nvPr/>
        </p:nvGrpSpPr>
        <p:grpSpPr>
          <a:xfrm rot="1521179">
            <a:off x="275753" y="2728980"/>
            <a:ext cx="696301" cy="1016200"/>
            <a:chOff x="8379850" y="2829899"/>
            <a:chExt cx="696291" cy="1016185"/>
          </a:xfrm>
        </p:grpSpPr>
        <p:sp>
          <p:nvSpPr>
            <p:cNvPr id="1352" name="Google Shape;1352;p37"/>
            <p:cNvSpPr/>
            <p:nvPr/>
          </p:nvSpPr>
          <p:spPr>
            <a:xfrm rot="1098150">
              <a:off x="8979542" y="2837624"/>
              <a:ext cx="56577" cy="45770"/>
            </a:xfrm>
            <a:custGeom>
              <a:rect b="b" l="l" r="r" t="t"/>
              <a:pathLst>
                <a:path extrusionOk="0" h="1097" w="1356">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37"/>
            <p:cNvSpPr/>
            <p:nvPr/>
          </p:nvSpPr>
          <p:spPr>
            <a:xfrm rot="1098150">
              <a:off x="9012001" y="3084611"/>
              <a:ext cx="58162" cy="47439"/>
            </a:xfrm>
            <a:custGeom>
              <a:rect b="b" l="l" r="r" t="t"/>
              <a:pathLst>
                <a:path extrusionOk="0" h="1137" w="1394">
                  <a:moveTo>
                    <a:pt x="697" y="0"/>
                  </a:moveTo>
                  <a:cubicBezTo>
                    <a:pt x="0" y="73"/>
                    <a:pt x="0" y="1063"/>
                    <a:pt x="697" y="1137"/>
                  </a:cubicBezTo>
                  <a:cubicBezTo>
                    <a:pt x="1393" y="1063"/>
                    <a:pt x="1393" y="73"/>
                    <a:pt x="69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37"/>
            <p:cNvSpPr/>
            <p:nvPr/>
          </p:nvSpPr>
          <p:spPr>
            <a:xfrm rot="1098150">
              <a:off x="8763840" y="2928263"/>
              <a:ext cx="84156" cy="62752"/>
            </a:xfrm>
            <a:custGeom>
              <a:rect b="b" l="l" r="r" t="t"/>
              <a:pathLst>
                <a:path extrusionOk="0" h="1504" w="2017">
                  <a:moveTo>
                    <a:pt x="1027" y="1"/>
                  </a:moveTo>
                  <a:cubicBezTo>
                    <a:pt x="0" y="1"/>
                    <a:pt x="0" y="1504"/>
                    <a:pt x="1027" y="1504"/>
                  </a:cubicBezTo>
                  <a:cubicBezTo>
                    <a:pt x="2017" y="1504"/>
                    <a:pt x="2017" y="1"/>
                    <a:pt x="10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37"/>
            <p:cNvSpPr/>
            <p:nvPr/>
          </p:nvSpPr>
          <p:spPr>
            <a:xfrm rot="1098150">
              <a:off x="8801407" y="3201905"/>
              <a:ext cx="67341" cy="55116"/>
            </a:xfrm>
            <a:custGeom>
              <a:rect b="b" l="l" r="r" t="t"/>
              <a:pathLst>
                <a:path extrusionOk="0" h="1321" w="1614">
                  <a:moveTo>
                    <a:pt x="807" y="1"/>
                  </a:moveTo>
                  <a:cubicBezTo>
                    <a:pt x="0" y="38"/>
                    <a:pt x="0" y="1247"/>
                    <a:pt x="807" y="1321"/>
                  </a:cubicBezTo>
                  <a:cubicBezTo>
                    <a:pt x="1613" y="1247"/>
                    <a:pt x="1613" y="38"/>
                    <a:pt x="80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37"/>
            <p:cNvSpPr/>
            <p:nvPr/>
          </p:nvSpPr>
          <p:spPr>
            <a:xfrm rot="1098150">
              <a:off x="8620318" y="3212924"/>
              <a:ext cx="67300" cy="56660"/>
            </a:xfrm>
            <a:custGeom>
              <a:rect b="b" l="l" r="r" t="t"/>
              <a:pathLst>
                <a:path extrusionOk="0" h="1358" w="1613">
                  <a:moveTo>
                    <a:pt x="806" y="1"/>
                  </a:moveTo>
                  <a:cubicBezTo>
                    <a:pt x="0" y="74"/>
                    <a:pt x="0" y="1284"/>
                    <a:pt x="806" y="1357"/>
                  </a:cubicBezTo>
                  <a:cubicBezTo>
                    <a:pt x="1613" y="1284"/>
                    <a:pt x="1613" y="74"/>
                    <a:pt x="8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37"/>
            <p:cNvSpPr/>
            <p:nvPr/>
          </p:nvSpPr>
          <p:spPr>
            <a:xfrm rot="1098150">
              <a:off x="8658451" y="3359891"/>
              <a:ext cx="62752" cy="47439"/>
            </a:xfrm>
            <a:custGeom>
              <a:rect b="b" l="l" r="r" t="t"/>
              <a:pathLst>
                <a:path extrusionOk="0" h="1137" w="1504">
                  <a:moveTo>
                    <a:pt x="734" y="0"/>
                  </a:moveTo>
                  <a:cubicBezTo>
                    <a:pt x="1" y="0"/>
                    <a:pt x="1" y="1136"/>
                    <a:pt x="734" y="1136"/>
                  </a:cubicBezTo>
                  <a:cubicBezTo>
                    <a:pt x="1504" y="1136"/>
                    <a:pt x="1504" y="0"/>
                    <a:pt x="7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37"/>
            <p:cNvSpPr/>
            <p:nvPr/>
          </p:nvSpPr>
          <p:spPr>
            <a:xfrm rot="1098150">
              <a:off x="8543867" y="3485047"/>
              <a:ext cx="64254" cy="52029"/>
            </a:xfrm>
            <a:custGeom>
              <a:rect b="b" l="l" r="r" t="t"/>
              <a:pathLst>
                <a:path extrusionOk="0" h="1247" w="1540">
                  <a:moveTo>
                    <a:pt x="770" y="1"/>
                  </a:moveTo>
                  <a:cubicBezTo>
                    <a:pt x="0" y="74"/>
                    <a:pt x="0" y="1210"/>
                    <a:pt x="770" y="1247"/>
                  </a:cubicBezTo>
                  <a:cubicBezTo>
                    <a:pt x="1540" y="1210"/>
                    <a:pt x="1540" y="74"/>
                    <a:pt x="7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37"/>
            <p:cNvSpPr/>
            <p:nvPr/>
          </p:nvSpPr>
          <p:spPr>
            <a:xfrm rot="1098150">
              <a:off x="8447139" y="3632337"/>
              <a:ext cx="67341" cy="50527"/>
            </a:xfrm>
            <a:custGeom>
              <a:rect b="b" l="l" r="r" t="t"/>
              <a:pathLst>
                <a:path extrusionOk="0" h="1211" w="1614">
                  <a:moveTo>
                    <a:pt x="807" y="1"/>
                  </a:moveTo>
                  <a:cubicBezTo>
                    <a:pt x="1" y="1"/>
                    <a:pt x="1" y="1210"/>
                    <a:pt x="807" y="1210"/>
                  </a:cubicBezTo>
                  <a:cubicBezTo>
                    <a:pt x="1613" y="1210"/>
                    <a:pt x="1613" y="1"/>
                    <a:pt x="80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37"/>
            <p:cNvSpPr/>
            <p:nvPr/>
          </p:nvSpPr>
          <p:spPr>
            <a:xfrm rot="1098150">
              <a:off x="8385711" y="3789991"/>
              <a:ext cx="62752" cy="47439"/>
            </a:xfrm>
            <a:custGeom>
              <a:rect b="b" l="l" r="r" t="t"/>
              <a:pathLst>
                <a:path extrusionOk="0" h="1137" w="1504">
                  <a:moveTo>
                    <a:pt x="770" y="1"/>
                  </a:moveTo>
                  <a:cubicBezTo>
                    <a:pt x="1" y="1"/>
                    <a:pt x="1" y="1137"/>
                    <a:pt x="770" y="1137"/>
                  </a:cubicBezTo>
                  <a:cubicBezTo>
                    <a:pt x="1504" y="1137"/>
                    <a:pt x="1504" y="1"/>
                    <a:pt x="7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61" name="Google Shape;1361;p37"/>
          <p:cNvSpPr/>
          <p:nvPr/>
        </p:nvSpPr>
        <p:spPr>
          <a:xfrm>
            <a:off x="3496234" y="4768875"/>
            <a:ext cx="6086768" cy="969815"/>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grpSp>
        <p:nvGrpSpPr>
          <p:cNvPr id="1362" name="Google Shape;1362;p37"/>
          <p:cNvGrpSpPr/>
          <p:nvPr/>
        </p:nvGrpSpPr>
        <p:grpSpPr>
          <a:xfrm>
            <a:off x="7632116" y="978309"/>
            <a:ext cx="1379824" cy="774177"/>
            <a:chOff x="7705016" y="792509"/>
            <a:chExt cx="1379824" cy="774177"/>
          </a:xfrm>
        </p:grpSpPr>
        <p:sp>
          <p:nvSpPr>
            <p:cNvPr id="1363" name="Google Shape;1363;p37"/>
            <p:cNvSpPr/>
            <p:nvPr/>
          </p:nvSpPr>
          <p:spPr>
            <a:xfrm rot="5315393">
              <a:off x="8326412" y="1061057"/>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37"/>
            <p:cNvSpPr/>
            <p:nvPr/>
          </p:nvSpPr>
          <p:spPr>
            <a:xfrm rot="5315393">
              <a:off x="8301804" y="1166461"/>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37"/>
            <p:cNvSpPr/>
            <p:nvPr/>
          </p:nvSpPr>
          <p:spPr>
            <a:xfrm rot="5315393">
              <a:off x="8382501" y="1106673"/>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37"/>
            <p:cNvSpPr/>
            <p:nvPr/>
          </p:nvSpPr>
          <p:spPr>
            <a:xfrm rot="5315393">
              <a:off x="8457092" y="1329953"/>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37"/>
            <p:cNvSpPr/>
            <p:nvPr/>
          </p:nvSpPr>
          <p:spPr>
            <a:xfrm rot="5315393">
              <a:off x="8333735" y="1235076"/>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37"/>
            <p:cNvSpPr/>
            <p:nvPr/>
          </p:nvSpPr>
          <p:spPr>
            <a:xfrm rot="5315393">
              <a:off x="8139378" y="1336074"/>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37"/>
            <p:cNvSpPr/>
            <p:nvPr/>
          </p:nvSpPr>
          <p:spPr>
            <a:xfrm rot="5315393">
              <a:off x="8433006" y="1161806"/>
              <a:ext cx="50994"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37"/>
            <p:cNvSpPr/>
            <p:nvPr/>
          </p:nvSpPr>
          <p:spPr>
            <a:xfrm rot="5315393">
              <a:off x="8594474" y="1069195"/>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37"/>
            <p:cNvSpPr/>
            <p:nvPr/>
          </p:nvSpPr>
          <p:spPr>
            <a:xfrm rot="5315393">
              <a:off x="8687619" y="1132903"/>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37"/>
            <p:cNvSpPr/>
            <p:nvPr/>
          </p:nvSpPr>
          <p:spPr>
            <a:xfrm rot="5315393">
              <a:off x="8513987" y="943508"/>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37"/>
            <p:cNvSpPr/>
            <p:nvPr/>
          </p:nvSpPr>
          <p:spPr>
            <a:xfrm rot="5315393">
              <a:off x="8697690" y="1001254"/>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37"/>
            <p:cNvSpPr/>
            <p:nvPr/>
          </p:nvSpPr>
          <p:spPr>
            <a:xfrm rot="5315393">
              <a:off x="8774972" y="904651"/>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37"/>
            <p:cNvSpPr/>
            <p:nvPr/>
          </p:nvSpPr>
          <p:spPr>
            <a:xfrm rot="5315393">
              <a:off x="8967251" y="830946"/>
              <a:ext cx="28972" cy="22053"/>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37"/>
            <p:cNvSpPr/>
            <p:nvPr/>
          </p:nvSpPr>
          <p:spPr>
            <a:xfrm rot="5315393">
              <a:off x="9061908" y="795654"/>
              <a:ext cx="25528" cy="19715"/>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37"/>
            <p:cNvSpPr/>
            <p:nvPr/>
          </p:nvSpPr>
          <p:spPr>
            <a:xfrm rot="5315393">
              <a:off x="8273437" y="1413481"/>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37"/>
            <p:cNvSpPr/>
            <p:nvPr/>
          </p:nvSpPr>
          <p:spPr>
            <a:xfrm rot="5315393">
              <a:off x="8139044" y="1066718"/>
              <a:ext cx="69540"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37"/>
            <p:cNvSpPr/>
            <p:nvPr/>
          </p:nvSpPr>
          <p:spPr>
            <a:xfrm rot="5315393">
              <a:off x="7981353" y="1417514"/>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37"/>
            <p:cNvSpPr/>
            <p:nvPr/>
          </p:nvSpPr>
          <p:spPr>
            <a:xfrm rot="5315393">
              <a:off x="7868983" y="1441700"/>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37"/>
            <p:cNvSpPr/>
            <p:nvPr/>
          </p:nvSpPr>
          <p:spPr>
            <a:xfrm rot="5315393">
              <a:off x="7700312" y="1529784"/>
              <a:ext cx="41736" cy="31310"/>
            </a:xfrm>
            <a:custGeom>
              <a:rect b="b" l="l" r="r" t="t"/>
              <a:pathLst>
                <a:path extrusionOk="0" h="991" w="1321">
                  <a:moveTo>
                    <a:pt x="661" y="1"/>
                  </a:moveTo>
                  <a:cubicBezTo>
                    <a:pt x="1" y="1"/>
                    <a:pt x="1" y="991"/>
                    <a:pt x="661" y="991"/>
                  </a:cubicBezTo>
                  <a:cubicBezTo>
                    <a:pt x="1320" y="991"/>
                    <a:pt x="1320" y="1"/>
                    <a:pt x="6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82" name="Google Shape;1382;p37"/>
          <p:cNvSpPr/>
          <p:nvPr/>
        </p:nvSpPr>
        <p:spPr>
          <a:xfrm flipH="1" rot="-3839057">
            <a:off x="2023448" y="80390"/>
            <a:ext cx="1544334" cy="776853"/>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SECTION_HEADER_1_1_1">
    <p:bg>
      <p:bgPr>
        <a:solidFill>
          <a:schemeClr val="accent2"/>
        </a:solidFill>
      </p:bgPr>
    </p:bg>
    <p:spTree>
      <p:nvGrpSpPr>
        <p:cNvPr id="1383" name="Shape 1383"/>
        <p:cNvGrpSpPr/>
        <p:nvPr/>
      </p:nvGrpSpPr>
      <p:grpSpPr>
        <a:xfrm>
          <a:off x="0" y="0"/>
          <a:ext cx="0" cy="0"/>
          <a:chOff x="0" y="0"/>
          <a:chExt cx="0" cy="0"/>
        </a:xfrm>
      </p:grpSpPr>
      <p:sp>
        <p:nvSpPr>
          <p:cNvPr id="1384" name="Google Shape;1384;p38"/>
          <p:cNvSpPr/>
          <p:nvPr/>
        </p:nvSpPr>
        <p:spPr>
          <a:xfrm flipH="1" rot="5113953">
            <a:off x="1289456" y="3598600"/>
            <a:ext cx="1169735" cy="588417"/>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38"/>
          <p:cNvSpPr/>
          <p:nvPr/>
        </p:nvSpPr>
        <p:spPr>
          <a:xfrm rot="-6937796">
            <a:off x="2401240" y="2491029"/>
            <a:ext cx="1725027" cy="1024252"/>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38"/>
          <p:cNvSpPr/>
          <p:nvPr/>
        </p:nvSpPr>
        <p:spPr>
          <a:xfrm flipH="1" rot="-7199953">
            <a:off x="1587922" y="687176"/>
            <a:ext cx="6626073" cy="5034714"/>
          </a:xfrm>
          <a:custGeom>
            <a:rect b="b" l="l" r="r" t="t"/>
            <a:pathLst>
              <a:path extrusionOk="0" h="54326" w="74161">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38"/>
          <p:cNvSpPr/>
          <p:nvPr/>
        </p:nvSpPr>
        <p:spPr>
          <a:xfrm flipH="1" rot="-700138">
            <a:off x="4884086" y="4264354"/>
            <a:ext cx="4560146" cy="1325564"/>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38"/>
          <p:cNvSpPr/>
          <p:nvPr/>
        </p:nvSpPr>
        <p:spPr>
          <a:xfrm rot="700138">
            <a:off x="-981614" y="4287759"/>
            <a:ext cx="4560146" cy="1325564"/>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89" name="Google Shape;1389;p38"/>
          <p:cNvGrpSpPr/>
          <p:nvPr/>
        </p:nvGrpSpPr>
        <p:grpSpPr>
          <a:xfrm flipH="1" rot="2700000">
            <a:off x="403703" y="2982265"/>
            <a:ext cx="745368" cy="1353212"/>
            <a:chOff x="4614150" y="3299838"/>
            <a:chExt cx="745375" cy="1353225"/>
          </a:xfrm>
        </p:grpSpPr>
        <p:sp>
          <p:nvSpPr>
            <p:cNvPr id="1390" name="Google Shape;1390;p38"/>
            <p:cNvSpPr/>
            <p:nvPr/>
          </p:nvSpPr>
          <p:spPr>
            <a:xfrm>
              <a:off x="4614150" y="3299838"/>
              <a:ext cx="392375" cy="1353225"/>
            </a:xfrm>
            <a:custGeom>
              <a:rect b="b" l="l" r="r" t="t"/>
              <a:pathLst>
                <a:path extrusionOk="0" h="54129" w="15695">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38"/>
            <p:cNvSpPr/>
            <p:nvPr/>
          </p:nvSpPr>
          <p:spPr>
            <a:xfrm>
              <a:off x="4966375" y="3928438"/>
              <a:ext cx="105750" cy="68825"/>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38"/>
            <p:cNvSpPr/>
            <p:nvPr/>
          </p:nvSpPr>
          <p:spPr>
            <a:xfrm>
              <a:off x="4885025" y="4000888"/>
              <a:ext cx="221825" cy="150500"/>
            </a:xfrm>
            <a:custGeom>
              <a:rect b="b" l="l" r="r" t="t"/>
              <a:pathLst>
                <a:path extrusionOk="0" h="6020" w="8873">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38"/>
            <p:cNvSpPr/>
            <p:nvPr/>
          </p:nvSpPr>
          <p:spPr>
            <a:xfrm>
              <a:off x="4826900" y="3820363"/>
              <a:ext cx="94175" cy="404475"/>
            </a:xfrm>
            <a:custGeom>
              <a:rect b="b" l="l" r="r" t="t"/>
              <a:pathLst>
                <a:path extrusionOk="0" h="16179" w="3767">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38"/>
            <p:cNvSpPr/>
            <p:nvPr/>
          </p:nvSpPr>
          <p:spPr>
            <a:xfrm>
              <a:off x="4792125" y="4126163"/>
              <a:ext cx="278775" cy="191100"/>
            </a:xfrm>
            <a:custGeom>
              <a:rect b="b" l="l" r="r" t="t"/>
              <a:pathLst>
                <a:path extrusionOk="0" h="7644" w="11151">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38"/>
            <p:cNvSpPr/>
            <p:nvPr/>
          </p:nvSpPr>
          <p:spPr>
            <a:xfrm>
              <a:off x="4949500" y="3520763"/>
              <a:ext cx="410025" cy="513450"/>
            </a:xfrm>
            <a:custGeom>
              <a:rect b="b" l="l" r="r" t="t"/>
              <a:pathLst>
                <a:path extrusionOk="0" h="20538" w="16401">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38"/>
            <p:cNvSpPr/>
            <p:nvPr/>
          </p:nvSpPr>
          <p:spPr>
            <a:xfrm>
              <a:off x="4966375" y="3928438"/>
              <a:ext cx="105750" cy="68825"/>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7" name="Google Shape;1397;p38"/>
          <p:cNvSpPr/>
          <p:nvPr/>
        </p:nvSpPr>
        <p:spPr>
          <a:xfrm flipH="1" rot="-2554494">
            <a:off x="-317621" y="396752"/>
            <a:ext cx="3170747" cy="1555306"/>
          </a:xfrm>
          <a:custGeom>
            <a:rect b="b" l="l" r="r" t="t"/>
            <a:pathLst>
              <a:path extrusionOk="0" h="62210" w="85084">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38"/>
          <p:cNvSpPr/>
          <p:nvPr/>
        </p:nvSpPr>
        <p:spPr>
          <a:xfrm rot="-7562034">
            <a:off x="-457603" y="-25976"/>
            <a:ext cx="2274575" cy="1358133"/>
          </a:xfrm>
          <a:custGeom>
            <a:rect b="b" l="l" r="r" t="t"/>
            <a:pathLst>
              <a:path extrusionOk="0" h="54326" w="74161">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99" name="Google Shape;1399;p38"/>
          <p:cNvGrpSpPr/>
          <p:nvPr/>
        </p:nvGrpSpPr>
        <p:grpSpPr>
          <a:xfrm rot="1521179">
            <a:off x="184028" y="1494180"/>
            <a:ext cx="696301" cy="1016200"/>
            <a:chOff x="8379850" y="2829899"/>
            <a:chExt cx="696291" cy="1016185"/>
          </a:xfrm>
        </p:grpSpPr>
        <p:sp>
          <p:nvSpPr>
            <p:cNvPr id="1400" name="Google Shape;1400;p38"/>
            <p:cNvSpPr/>
            <p:nvPr/>
          </p:nvSpPr>
          <p:spPr>
            <a:xfrm rot="1098150">
              <a:off x="8979542" y="2837624"/>
              <a:ext cx="56577" cy="45770"/>
            </a:xfrm>
            <a:custGeom>
              <a:rect b="b" l="l" r="r" t="t"/>
              <a:pathLst>
                <a:path extrusionOk="0" h="1097" w="1356">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38"/>
            <p:cNvSpPr/>
            <p:nvPr/>
          </p:nvSpPr>
          <p:spPr>
            <a:xfrm rot="1098150">
              <a:off x="9012001" y="3084611"/>
              <a:ext cx="58162" cy="47439"/>
            </a:xfrm>
            <a:custGeom>
              <a:rect b="b" l="l" r="r" t="t"/>
              <a:pathLst>
                <a:path extrusionOk="0" h="1137" w="1394">
                  <a:moveTo>
                    <a:pt x="697" y="0"/>
                  </a:moveTo>
                  <a:cubicBezTo>
                    <a:pt x="0" y="73"/>
                    <a:pt x="0" y="1063"/>
                    <a:pt x="697" y="1137"/>
                  </a:cubicBezTo>
                  <a:cubicBezTo>
                    <a:pt x="1393" y="1063"/>
                    <a:pt x="1393" y="73"/>
                    <a:pt x="69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38"/>
            <p:cNvSpPr/>
            <p:nvPr/>
          </p:nvSpPr>
          <p:spPr>
            <a:xfrm rot="1098150">
              <a:off x="8763840" y="2928263"/>
              <a:ext cx="84156" cy="62752"/>
            </a:xfrm>
            <a:custGeom>
              <a:rect b="b" l="l" r="r" t="t"/>
              <a:pathLst>
                <a:path extrusionOk="0" h="1504" w="2017">
                  <a:moveTo>
                    <a:pt x="1027" y="1"/>
                  </a:moveTo>
                  <a:cubicBezTo>
                    <a:pt x="0" y="1"/>
                    <a:pt x="0" y="1504"/>
                    <a:pt x="1027" y="1504"/>
                  </a:cubicBezTo>
                  <a:cubicBezTo>
                    <a:pt x="2017" y="1504"/>
                    <a:pt x="2017" y="1"/>
                    <a:pt x="10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38"/>
            <p:cNvSpPr/>
            <p:nvPr/>
          </p:nvSpPr>
          <p:spPr>
            <a:xfrm rot="1098150">
              <a:off x="8801407" y="3201905"/>
              <a:ext cx="67341" cy="55116"/>
            </a:xfrm>
            <a:custGeom>
              <a:rect b="b" l="l" r="r" t="t"/>
              <a:pathLst>
                <a:path extrusionOk="0" h="1321" w="1614">
                  <a:moveTo>
                    <a:pt x="807" y="1"/>
                  </a:moveTo>
                  <a:cubicBezTo>
                    <a:pt x="0" y="38"/>
                    <a:pt x="0" y="1247"/>
                    <a:pt x="807" y="1321"/>
                  </a:cubicBezTo>
                  <a:cubicBezTo>
                    <a:pt x="1613" y="1247"/>
                    <a:pt x="1613" y="38"/>
                    <a:pt x="80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38"/>
            <p:cNvSpPr/>
            <p:nvPr/>
          </p:nvSpPr>
          <p:spPr>
            <a:xfrm rot="1098150">
              <a:off x="8620318" y="3212924"/>
              <a:ext cx="67300" cy="56660"/>
            </a:xfrm>
            <a:custGeom>
              <a:rect b="b" l="l" r="r" t="t"/>
              <a:pathLst>
                <a:path extrusionOk="0" h="1358" w="1613">
                  <a:moveTo>
                    <a:pt x="806" y="1"/>
                  </a:moveTo>
                  <a:cubicBezTo>
                    <a:pt x="0" y="74"/>
                    <a:pt x="0" y="1284"/>
                    <a:pt x="806" y="1357"/>
                  </a:cubicBezTo>
                  <a:cubicBezTo>
                    <a:pt x="1613" y="1284"/>
                    <a:pt x="1613" y="74"/>
                    <a:pt x="8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38"/>
            <p:cNvSpPr/>
            <p:nvPr/>
          </p:nvSpPr>
          <p:spPr>
            <a:xfrm rot="1098150">
              <a:off x="8658451" y="3359891"/>
              <a:ext cx="62752" cy="47439"/>
            </a:xfrm>
            <a:custGeom>
              <a:rect b="b" l="l" r="r" t="t"/>
              <a:pathLst>
                <a:path extrusionOk="0" h="1137" w="1504">
                  <a:moveTo>
                    <a:pt x="734" y="0"/>
                  </a:moveTo>
                  <a:cubicBezTo>
                    <a:pt x="1" y="0"/>
                    <a:pt x="1" y="1136"/>
                    <a:pt x="734" y="1136"/>
                  </a:cubicBezTo>
                  <a:cubicBezTo>
                    <a:pt x="1504" y="1136"/>
                    <a:pt x="1504" y="0"/>
                    <a:pt x="7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38"/>
            <p:cNvSpPr/>
            <p:nvPr/>
          </p:nvSpPr>
          <p:spPr>
            <a:xfrm rot="1098150">
              <a:off x="8543867" y="3485047"/>
              <a:ext cx="64254" cy="52029"/>
            </a:xfrm>
            <a:custGeom>
              <a:rect b="b" l="l" r="r" t="t"/>
              <a:pathLst>
                <a:path extrusionOk="0" h="1247" w="1540">
                  <a:moveTo>
                    <a:pt x="770" y="1"/>
                  </a:moveTo>
                  <a:cubicBezTo>
                    <a:pt x="0" y="74"/>
                    <a:pt x="0" y="1210"/>
                    <a:pt x="770" y="1247"/>
                  </a:cubicBezTo>
                  <a:cubicBezTo>
                    <a:pt x="1540" y="1210"/>
                    <a:pt x="1540" y="74"/>
                    <a:pt x="7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38"/>
            <p:cNvSpPr/>
            <p:nvPr/>
          </p:nvSpPr>
          <p:spPr>
            <a:xfrm rot="1098150">
              <a:off x="8447139" y="3632337"/>
              <a:ext cx="67341" cy="50527"/>
            </a:xfrm>
            <a:custGeom>
              <a:rect b="b" l="l" r="r" t="t"/>
              <a:pathLst>
                <a:path extrusionOk="0" h="1211" w="1614">
                  <a:moveTo>
                    <a:pt x="807" y="1"/>
                  </a:moveTo>
                  <a:cubicBezTo>
                    <a:pt x="1" y="1"/>
                    <a:pt x="1" y="1210"/>
                    <a:pt x="807" y="1210"/>
                  </a:cubicBezTo>
                  <a:cubicBezTo>
                    <a:pt x="1613" y="1210"/>
                    <a:pt x="1613" y="1"/>
                    <a:pt x="80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38"/>
            <p:cNvSpPr/>
            <p:nvPr/>
          </p:nvSpPr>
          <p:spPr>
            <a:xfrm rot="1098150">
              <a:off x="8385711" y="3789991"/>
              <a:ext cx="62752" cy="47439"/>
            </a:xfrm>
            <a:custGeom>
              <a:rect b="b" l="l" r="r" t="t"/>
              <a:pathLst>
                <a:path extrusionOk="0" h="1137" w="1504">
                  <a:moveTo>
                    <a:pt x="770" y="1"/>
                  </a:moveTo>
                  <a:cubicBezTo>
                    <a:pt x="1" y="1"/>
                    <a:pt x="1" y="1137"/>
                    <a:pt x="770" y="1137"/>
                  </a:cubicBezTo>
                  <a:cubicBezTo>
                    <a:pt x="1504" y="1137"/>
                    <a:pt x="1504" y="1"/>
                    <a:pt x="7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09" name="Google Shape;1409;p38"/>
          <p:cNvSpPr txBox="1"/>
          <p:nvPr>
            <p:ph type="title"/>
          </p:nvPr>
        </p:nvSpPr>
        <p:spPr>
          <a:xfrm>
            <a:off x="1315200" y="1858747"/>
            <a:ext cx="3629700" cy="8418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600"/>
              <a:buNone/>
              <a:defRPr sz="4000">
                <a:solidFill>
                  <a:schemeClr val="dk2"/>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410" name="Google Shape;1410;p38"/>
          <p:cNvSpPr txBox="1"/>
          <p:nvPr>
            <p:ph hasCustomPrompt="1" idx="2" type="title"/>
          </p:nvPr>
        </p:nvSpPr>
        <p:spPr>
          <a:xfrm>
            <a:off x="4994958" y="1863975"/>
            <a:ext cx="1979100" cy="1197300"/>
          </a:xfrm>
          <a:prstGeom prst="rect">
            <a:avLst/>
          </a:prstGeom>
        </p:spPr>
        <p:txBody>
          <a:bodyPr anchorCtr="0" anchor="t" bIns="91425" lIns="91425" spcFirstLastPara="1" rIns="91425" wrap="square" tIns="91425">
            <a:noAutofit/>
          </a:bodyPr>
          <a:lstStyle>
            <a:lvl1pPr lvl="0" rtl="0">
              <a:spcBef>
                <a:spcPts val="0"/>
              </a:spcBef>
              <a:spcAft>
                <a:spcPts val="0"/>
              </a:spcAft>
              <a:buSzPts val="12000"/>
              <a:buNone/>
              <a:defRPr sz="9000">
                <a:solidFill>
                  <a:schemeClr val="l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411" name="Google Shape;1411;p38"/>
          <p:cNvSpPr txBox="1"/>
          <p:nvPr>
            <p:ph idx="1" type="subTitle"/>
          </p:nvPr>
        </p:nvSpPr>
        <p:spPr>
          <a:xfrm>
            <a:off x="2383500" y="2533977"/>
            <a:ext cx="2561400" cy="6849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600"/>
              <a:buNone/>
              <a:defRPr>
                <a:solidFill>
                  <a:schemeClr val="lt2"/>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grpSp>
        <p:nvGrpSpPr>
          <p:cNvPr id="1412" name="Google Shape;1412;p38"/>
          <p:cNvGrpSpPr/>
          <p:nvPr/>
        </p:nvGrpSpPr>
        <p:grpSpPr>
          <a:xfrm>
            <a:off x="927647" y="824399"/>
            <a:ext cx="741626" cy="1195489"/>
            <a:chOff x="510547" y="4000024"/>
            <a:chExt cx="741626" cy="1195489"/>
          </a:xfrm>
        </p:grpSpPr>
        <p:sp>
          <p:nvSpPr>
            <p:cNvPr id="1413" name="Google Shape;1413;p38"/>
            <p:cNvSpPr/>
            <p:nvPr/>
          </p:nvSpPr>
          <p:spPr>
            <a:xfrm rot="3521228">
              <a:off x="718991" y="4602634"/>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38"/>
            <p:cNvSpPr/>
            <p:nvPr/>
          </p:nvSpPr>
          <p:spPr>
            <a:xfrm rot="3521228">
              <a:off x="750341" y="4705621"/>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38"/>
            <p:cNvSpPr/>
            <p:nvPr/>
          </p:nvSpPr>
          <p:spPr>
            <a:xfrm rot="3521228">
              <a:off x="792815" y="4611079"/>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38"/>
            <p:cNvSpPr/>
            <p:nvPr/>
          </p:nvSpPr>
          <p:spPr>
            <a:xfrm rot="3521228">
              <a:off x="968227" y="476729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38"/>
            <p:cNvSpPr/>
            <p:nvPr/>
          </p:nvSpPr>
          <p:spPr>
            <a:xfrm rot="3521228">
              <a:off x="814499" y="4746099"/>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38"/>
            <p:cNvSpPr/>
            <p:nvPr/>
          </p:nvSpPr>
          <p:spPr>
            <a:xfrm rot="3521228">
              <a:off x="698772" y="493144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38"/>
            <p:cNvSpPr/>
            <p:nvPr/>
          </p:nvSpPr>
          <p:spPr>
            <a:xfrm rot="3521228">
              <a:off x="868664" y="4628457"/>
              <a:ext cx="50993"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38"/>
            <p:cNvSpPr/>
            <p:nvPr/>
          </p:nvSpPr>
          <p:spPr>
            <a:xfrm rot="3521228">
              <a:off x="958561" y="446811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38"/>
            <p:cNvSpPr/>
            <p:nvPr/>
          </p:nvSpPr>
          <p:spPr>
            <a:xfrm rot="3521228">
              <a:off x="1071915" y="4475437"/>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38"/>
            <p:cNvSpPr/>
            <p:nvPr/>
          </p:nvSpPr>
          <p:spPr>
            <a:xfrm rot="3521228">
              <a:off x="829152" y="4393206"/>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38"/>
            <p:cNvSpPr/>
            <p:nvPr/>
          </p:nvSpPr>
          <p:spPr>
            <a:xfrm rot="3521228">
              <a:off x="1015556" y="4358308"/>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38"/>
            <p:cNvSpPr/>
            <p:nvPr/>
          </p:nvSpPr>
          <p:spPr>
            <a:xfrm rot="3521228">
              <a:off x="1029948" y="4243722"/>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38"/>
            <p:cNvSpPr/>
            <p:nvPr/>
          </p:nvSpPr>
          <p:spPr>
            <a:xfrm rot="3521228">
              <a:off x="1160244" y="4082961"/>
              <a:ext cx="28972" cy="22053"/>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38"/>
            <p:cNvSpPr/>
            <p:nvPr/>
          </p:nvSpPr>
          <p:spPr>
            <a:xfrm rot="3521228">
              <a:off x="1224353" y="4006194"/>
              <a:ext cx="25528" cy="19715"/>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38"/>
            <p:cNvSpPr/>
            <p:nvPr/>
          </p:nvSpPr>
          <p:spPr>
            <a:xfrm rot="3521228">
              <a:off x="853345" y="4922808"/>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38"/>
            <p:cNvSpPr/>
            <p:nvPr/>
          </p:nvSpPr>
          <p:spPr>
            <a:xfrm rot="3521228">
              <a:off x="565266" y="4687927"/>
              <a:ext cx="69539"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38"/>
            <p:cNvSpPr/>
            <p:nvPr/>
          </p:nvSpPr>
          <p:spPr>
            <a:xfrm rot="3521228">
              <a:off x="599388" y="5080071"/>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38"/>
            <p:cNvSpPr/>
            <p:nvPr/>
          </p:nvSpPr>
          <p:spPr>
            <a:xfrm rot="3521228">
              <a:off x="513749" y="5157130"/>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1" name="Google Shape;1431;p38"/>
          <p:cNvGrpSpPr/>
          <p:nvPr/>
        </p:nvGrpSpPr>
        <p:grpSpPr>
          <a:xfrm rot="1521179">
            <a:off x="7505403" y="147555"/>
            <a:ext cx="696301" cy="1016200"/>
            <a:chOff x="8379850" y="2829899"/>
            <a:chExt cx="696291" cy="1016185"/>
          </a:xfrm>
        </p:grpSpPr>
        <p:sp>
          <p:nvSpPr>
            <p:cNvPr id="1432" name="Google Shape;1432;p38"/>
            <p:cNvSpPr/>
            <p:nvPr/>
          </p:nvSpPr>
          <p:spPr>
            <a:xfrm rot="1098150">
              <a:off x="8979542" y="2837624"/>
              <a:ext cx="56577" cy="45770"/>
            </a:xfrm>
            <a:custGeom>
              <a:rect b="b" l="l" r="r" t="t"/>
              <a:pathLst>
                <a:path extrusionOk="0" h="1097" w="1356">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38"/>
            <p:cNvSpPr/>
            <p:nvPr/>
          </p:nvSpPr>
          <p:spPr>
            <a:xfrm rot="1098150">
              <a:off x="9012001" y="3084611"/>
              <a:ext cx="58162" cy="47439"/>
            </a:xfrm>
            <a:custGeom>
              <a:rect b="b" l="l" r="r" t="t"/>
              <a:pathLst>
                <a:path extrusionOk="0" h="1137" w="1394">
                  <a:moveTo>
                    <a:pt x="697" y="0"/>
                  </a:moveTo>
                  <a:cubicBezTo>
                    <a:pt x="0" y="73"/>
                    <a:pt x="0" y="1063"/>
                    <a:pt x="697" y="1137"/>
                  </a:cubicBezTo>
                  <a:cubicBezTo>
                    <a:pt x="1393" y="1063"/>
                    <a:pt x="1393" y="73"/>
                    <a:pt x="69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38"/>
            <p:cNvSpPr/>
            <p:nvPr/>
          </p:nvSpPr>
          <p:spPr>
            <a:xfrm rot="1098150">
              <a:off x="8763840" y="2928263"/>
              <a:ext cx="84156" cy="62752"/>
            </a:xfrm>
            <a:custGeom>
              <a:rect b="b" l="l" r="r" t="t"/>
              <a:pathLst>
                <a:path extrusionOk="0" h="1504" w="2017">
                  <a:moveTo>
                    <a:pt x="1027" y="1"/>
                  </a:moveTo>
                  <a:cubicBezTo>
                    <a:pt x="0" y="1"/>
                    <a:pt x="0" y="1504"/>
                    <a:pt x="1027" y="1504"/>
                  </a:cubicBezTo>
                  <a:cubicBezTo>
                    <a:pt x="2017" y="1504"/>
                    <a:pt x="2017" y="1"/>
                    <a:pt x="10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38"/>
            <p:cNvSpPr/>
            <p:nvPr/>
          </p:nvSpPr>
          <p:spPr>
            <a:xfrm rot="1098150">
              <a:off x="8801407" y="3201905"/>
              <a:ext cx="67341" cy="55116"/>
            </a:xfrm>
            <a:custGeom>
              <a:rect b="b" l="l" r="r" t="t"/>
              <a:pathLst>
                <a:path extrusionOk="0" h="1321" w="1614">
                  <a:moveTo>
                    <a:pt x="807" y="1"/>
                  </a:moveTo>
                  <a:cubicBezTo>
                    <a:pt x="0" y="38"/>
                    <a:pt x="0" y="1247"/>
                    <a:pt x="807" y="1321"/>
                  </a:cubicBezTo>
                  <a:cubicBezTo>
                    <a:pt x="1613" y="1247"/>
                    <a:pt x="1613" y="38"/>
                    <a:pt x="80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38"/>
            <p:cNvSpPr/>
            <p:nvPr/>
          </p:nvSpPr>
          <p:spPr>
            <a:xfrm rot="1098150">
              <a:off x="8620318" y="3212924"/>
              <a:ext cx="67300" cy="56660"/>
            </a:xfrm>
            <a:custGeom>
              <a:rect b="b" l="l" r="r" t="t"/>
              <a:pathLst>
                <a:path extrusionOk="0" h="1358" w="1613">
                  <a:moveTo>
                    <a:pt x="806" y="1"/>
                  </a:moveTo>
                  <a:cubicBezTo>
                    <a:pt x="0" y="74"/>
                    <a:pt x="0" y="1284"/>
                    <a:pt x="806" y="1357"/>
                  </a:cubicBezTo>
                  <a:cubicBezTo>
                    <a:pt x="1613" y="1284"/>
                    <a:pt x="1613" y="74"/>
                    <a:pt x="8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38"/>
            <p:cNvSpPr/>
            <p:nvPr/>
          </p:nvSpPr>
          <p:spPr>
            <a:xfrm rot="1098150">
              <a:off x="8658451" y="3359891"/>
              <a:ext cx="62752" cy="47439"/>
            </a:xfrm>
            <a:custGeom>
              <a:rect b="b" l="l" r="r" t="t"/>
              <a:pathLst>
                <a:path extrusionOk="0" h="1137" w="1504">
                  <a:moveTo>
                    <a:pt x="734" y="0"/>
                  </a:moveTo>
                  <a:cubicBezTo>
                    <a:pt x="1" y="0"/>
                    <a:pt x="1" y="1136"/>
                    <a:pt x="734" y="1136"/>
                  </a:cubicBezTo>
                  <a:cubicBezTo>
                    <a:pt x="1504" y="1136"/>
                    <a:pt x="1504" y="0"/>
                    <a:pt x="7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38"/>
            <p:cNvSpPr/>
            <p:nvPr/>
          </p:nvSpPr>
          <p:spPr>
            <a:xfrm rot="1098150">
              <a:off x="8543867" y="3485047"/>
              <a:ext cx="64254" cy="52029"/>
            </a:xfrm>
            <a:custGeom>
              <a:rect b="b" l="l" r="r" t="t"/>
              <a:pathLst>
                <a:path extrusionOk="0" h="1247" w="1540">
                  <a:moveTo>
                    <a:pt x="770" y="1"/>
                  </a:moveTo>
                  <a:cubicBezTo>
                    <a:pt x="0" y="74"/>
                    <a:pt x="0" y="1210"/>
                    <a:pt x="770" y="1247"/>
                  </a:cubicBezTo>
                  <a:cubicBezTo>
                    <a:pt x="1540" y="1210"/>
                    <a:pt x="1540" y="74"/>
                    <a:pt x="7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38"/>
            <p:cNvSpPr/>
            <p:nvPr/>
          </p:nvSpPr>
          <p:spPr>
            <a:xfrm rot="1098150">
              <a:off x="8447139" y="3632337"/>
              <a:ext cx="67341" cy="50527"/>
            </a:xfrm>
            <a:custGeom>
              <a:rect b="b" l="l" r="r" t="t"/>
              <a:pathLst>
                <a:path extrusionOk="0" h="1211" w="1614">
                  <a:moveTo>
                    <a:pt x="807" y="1"/>
                  </a:moveTo>
                  <a:cubicBezTo>
                    <a:pt x="1" y="1"/>
                    <a:pt x="1" y="1210"/>
                    <a:pt x="807" y="1210"/>
                  </a:cubicBezTo>
                  <a:cubicBezTo>
                    <a:pt x="1613" y="1210"/>
                    <a:pt x="1613" y="1"/>
                    <a:pt x="80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38"/>
            <p:cNvSpPr/>
            <p:nvPr/>
          </p:nvSpPr>
          <p:spPr>
            <a:xfrm rot="1098150">
              <a:off x="8385711" y="3789991"/>
              <a:ext cx="62752" cy="47439"/>
            </a:xfrm>
            <a:custGeom>
              <a:rect b="b" l="l" r="r" t="t"/>
              <a:pathLst>
                <a:path extrusionOk="0" h="1137" w="1504">
                  <a:moveTo>
                    <a:pt x="770" y="1"/>
                  </a:moveTo>
                  <a:cubicBezTo>
                    <a:pt x="1" y="1"/>
                    <a:pt x="1" y="1137"/>
                    <a:pt x="770" y="1137"/>
                  </a:cubicBezTo>
                  <a:cubicBezTo>
                    <a:pt x="1504" y="1137"/>
                    <a:pt x="1504" y="1"/>
                    <a:pt x="7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41" name="Google Shape;1441;p38"/>
          <p:cNvSpPr/>
          <p:nvPr/>
        </p:nvSpPr>
        <p:spPr>
          <a:xfrm rot="-9856020">
            <a:off x="7114207" y="-134098"/>
            <a:ext cx="2269020" cy="1347178"/>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38"/>
          <p:cNvSpPr/>
          <p:nvPr/>
        </p:nvSpPr>
        <p:spPr>
          <a:xfrm rot="10800000">
            <a:off x="-2230133" y="4313167"/>
            <a:ext cx="4537583" cy="982558"/>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4">
  <p:cSld name="SECTION_HEADER_1_1_2">
    <p:bg>
      <p:bgPr>
        <a:solidFill>
          <a:schemeClr val="accent2"/>
        </a:solidFill>
      </p:bgPr>
    </p:bg>
    <p:spTree>
      <p:nvGrpSpPr>
        <p:cNvPr id="1443" name="Shape 1443"/>
        <p:cNvGrpSpPr/>
        <p:nvPr/>
      </p:nvGrpSpPr>
      <p:grpSpPr>
        <a:xfrm>
          <a:off x="0" y="0"/>
          <a:ext cx="0" cy="0"/>
          <a:chOff x="0" y="0"/>
          <a:chExt cx="0" cy="0"/>
        </a:xfrm>
      </p:grpSpPr>
      <p:sp>
        <p:nvSpPr>
          <p:cNvPr id="1444" name="Google Shape;1444;p39"/>
          <p:cNvSpPr/>
          <p:nvPr/>
        </p:nvSpPr>
        <p:spPr>
          <a:xfrm rot="-5113953">
            <a:off x="335051" y="888125"/>
            <a:ext cx="1169735" cy="588417"/>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39"/>
          <p:cNvSpPr/>
          <p:nvPr/>
        </p:nvSpPr>
        <p:spPr>
          <a:xfrm rot="4292073">
            <a:off x="7100142" y="2099970"/>
            <a:ext cx="1725007" cy="1024240"/>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39"/>
          <p:cNvSpPr/>
          <p:nvPr/>
        </p:nvSpPr>
        <p:spPr>
          <a:xfrm rot="10074180">
            <a:off x="-147371" y="1087096"/>
            <a:ext cx="8295758" cy="5489193"/>
          </a:xfrm>
          <a:custGeom>
            <a:rect b="b" l="l" r="r" t="t"/>
            <a:pathLst>
              <a:path extrusionOk="0" h="54326" w="74161">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39"/>
          <p:cNvSpPr/>
          <p:nvPr/>
        </p:nvSpPr>
        <p:spPr>
          <a:xfrm>
            <a:off x="-282700" y="4398077"/>
            <a:ext cx="4560131" cy="1604018"/>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48" name="Google Shape;1448;p39"/>
          <p:cNvGrpSpPr/>
          <p:nvPr/>
        </p:nvGrpSpPr>
        <p:grpSpPr>
          <a:xfrm rot="2418179">
            <a:off x="7127173" y="849579"/>
            <a:ext cx="745341" cy="1353163"/>
            <a:chOff x="4614150" y="3299838"/>
            <a:chExt cx="745375" cy="1353225"/>
          </a:xfrm>
        </p:grpSpPr>
        <p:sp>
          <p:nvSpPr>
            <p:cNvPr id="1449" name="Google Shape;1449;p39"/>
            <p:cNvSpPr/>
            <p:nvPr/>
          </p:nvSpPr>
          <p:spPr>
            <a:xfrm>
              <a:off x="4614150" y="3299838"/>
              <a:ext cx="392375" cy="1353225"/>
            </a:xfrm>
            <a:custGeom>
              <a:rect b="b" l="l" r="r" t="t"/>
              <a:pathLst>
                <a:path extrusionOk="0" h="54129" w="15695">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39"/>
            <p:cNvSpPr/>
            <p:nvPr/>
          </p:nvSpPr>
          <p:spPr>
            <a:xfrm>
              <a:off x="4966375" y="3928438"/>
              <a:ext cx="105750" cy="68825"/>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39"/>
            <p:cNvSpPr/>
            <p:nvPr/>
          </p:nvSpPr>
          <p:spPr>
            <a:xfrm>
              <a:off x="4885025" y="4000888"/>
              <a:ext cx="221825" cy="150500"/>
            </a:xfrm>
            <a:custGeom>
              <a:rect b="b" l="l" r="r" t="t"/>
              <a:pathLst>
                <a:path extrusionOk="0" h="6020" w="8873">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39"/>
            <p:cNvSpPr/>
            <p:nvPr/>
          </p:nvSpPr>
          <p:spPr>
            <a:xfrm>
              <a:off x="4826900" y="3820363"/>
              <a:ext cx="94175" cy="404475"/>
            </a:xfrm>
            <a:custGeom>
              <a:rect b="b" l="l" r="r" t="t"/>
              <a:pathLst>
                <a:path extrusionOk="0" h="16179" w="3767">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39"/>
            <p:cNvSpPr/>
            <p:nvPr/>
          </p:nvSpPr>
          <p:spPr>
            <a:xfrm>
              <a:off x="4792125" y="4126163"/>
              <a:ext cx="278775" cy="191100"/>
            </a:xfrm>
            <a:custGeom>
              <a:rect b="b" l="l" r="r" t="t"/>
              <a:pathLst>
                <a:path extrusionOk="0" h="7644" w="11151">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39"/>
            <p:cNvSpPr/>
            <p:nvPr/>
          </p:nvSpPr>
          <p:spPr>
            <a:xfrm>
              <a:off x="4949500" y="3520763"/>
              <a:ext cx="410025" cy="513450"/>
            </a:xfrm>
            <a:custGeom>
              <a:rect b="b" l="l" r="r" t="t"/>
              <a:pathLst>
                <a:path extrusionOk="0" h="20538" w="16401">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39"/>
            <p:cNvSpPr/>
            <p:nvPr/>
          </p:nvSpPr>
          <p:spPr>
            <a:xfrm>
              <a:off x="4966375" y="3928438"/>
              <a:ext cx="105750" cy="68825"/>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6" name="Google Shape;1456;p39"/>
          <p:cNvGrpSpPr/>
          <p:nvPr/>
        </p:nvGrpSpPr>
        <p:grpSpPr>
          <a:xfrm rot="2943301">
            <a:off x="7236583" y="3582151"/>
            <a:ext cx="741587" cy="1195427"/>
            <a:chOff x="510547" y="4000024"/>
            <a:chExt cx="741626" cy="1195489"/>
          </a:xfrm>
        </p:grpSpPr>
        <p:sp>
          <p:nvSpPr>
            <p:cNvPr id="1457" name="Google Shape;1457;p39"/>
            <p:cNvSpPr/>
            <p:nvPr/>
          </p:nvSpPr>
          <p:spPr>
            <a:xfrm rot="3521228">
              <a:off x="718991" y="4602634"/>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39"/>
            <p:cNvSpPr/>
            <p:nvPr/>
          </p:nvSpPr>
          <p:spPr>
            <a:xfrm rot="3521228">
              <a:off x="750341" y="4705621"/>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39"/>
            <p:cNvSpPr/>
            <p:nvPr/>
          </p:nvSpPr>
          <p:spPr>
            <a:xfrm rot="3521228">
              <a:off x="792815" y="4611079"/>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39"/>
            <p:cNvSpPr/>
            <p:nvPr/>
          </p:nvSpPr>
          <p:spPr>
            <a:xfrm rot="3521228">
              <a:off x="968227" y="476729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39"/>
            <p:cNvSpPr/>
            <p:nvPr/>
          </p:nvSpPr>
          <p:spPr>
            <a:xfrm rot="3521228">
              <a:off x="814499" y="4746099"/>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39"/>
            <p:cNvSpPr/>
            <p:nvPr/>
          </p:nvSpPr>
          <p:spPr>
            <a:xfrm rot="3521228">
              <a:off x="698772" y="493144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39"/>
            <p:cNvSpPr/>
            <p:nvPr/>
          </p:nvSpPr>
          <p:spPr>
            <a:xfrm rot="3521228">
              <a:off x="868664" y="4628457"/>
              <a:ext cx="50993"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39"/>
            <p:cNvSpPr/>
            <p:nvPr/>
          </p:nvSpPr>
          <p:spPr>
            <a:xfrm rot="3521228">
              <a:off x="958561" y="446811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39"/>
            <p:cNvSpPr/>
            <p:nvPr/>
          </p:nvSpPr>
          <p:spPr>
            <a:xfrm rot="3521228">
              <a:off x="1071915" y="4475437"/>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39"/>
            <p:cNvSpPr/>
            <p:nvPr/>
          </p:nvSpPr>
          <p:spPr>
            <a:xfrm rot="3521228">
              <a:off x="829152" y="4393206"/>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39"/>
            <p:cNvSpPr/>
            <p:nvPr/>
          </p:nvSpPr>
          <p:spPr>
            <a:xfrm rot="3521228">
              <a:off x="1015556" y="4358308"/>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39"/>
            <p:cNvSpPr/>
            <p:nvPr/>
          </p:nvSpPr>
          <p:spPr>
            <a:xfrm rot="3521228">
              <a:off x="1029948" y="4243722"/>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39"/>
            <p:cNvSpPr/>
            <p:nvPr/>
          </p:nvSpPr>
          <p:spPr>
            <a:xfrm rot="3521228">
              <a:off x="1160244" y="4082961"/>
              <a:ext cx="28972" cy="22053"/>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39"/>
            <p:cNvSpPr/>
            <p:nvPr/>
          </p:nvSpPr>
          <p:spPr>
            <a:xfrm rot="3521228">
              <a:off x="1224353" y="4006194"/>
              <a:ext cx="25528" cy="19715"/>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39"/>
            <p:cNvSpPr/>
            <p:nvPr/>
          </p:nvSpPr>
          <p:spPr>
            <a:xfrm rot="3521228">
              <a:off x="853345" y="4922808"/>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39"/>
            <p:cNvSpPr/>
            <p:nvPr/>
          </p:nvSpPr>
          <p:spPr>
            <a:xfrm rot="3521228">
              <a:off x="565266" y="4687927"/>
              <a:ext cx="69539"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39"/>
            <p:cNvSpPr/>
            <p:nvPr/>
          </p:nvSpPr>
          <p:spPr>
            <a:xfrm rot="3521228">
              <a:off x="599388" y="5080071"/>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39"/>
            <p:cNvSpPr/>
            <p:nvPr/>
          </p:nvSpPr>
          <p:spPr>
            <a:xfrm rot="3521228">
              <a:off x="513749" y="5157130"/>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75" name="Google Shape;1475;p39"/>
          <p:cNvSpPr/>
          <p:nvPr/>
        </p:nvSpPr>
        <p:spPr>
          <a:xfrm rot="-2700000">
            <a:off x="-658608" y="455099"/>
            <a:ext cx="2347027" cy="346447"/>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cap="flat" cmpd="sng" w="19050">
            <a:solidFill>
              <a:schemeClr val="l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39"/>
          <p:cNvSpPr txBox="1"/>
          <p:nvPr>
            <p:ph type="title"/>
          </p:nvPr>
        </p:nvSpPr>
        <p:spPr>
          <a:xfrm>
            <a:off x="2684300" y="1858750"/>
            <a:ext cx="4398300" cy="7275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4000">
                <a:solidFill>
                  <a:schemeClr val="dk2"/>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477" name="Google Shape;1477;p39"/>
          <p:cNvSpPr txBox="1"/>
          <p:nvPr>
            <p:ph hasCustomPrompt="1" idx="2" type="title"/>
          </p:nvPr>
        </p:nvSpPr>
        <p:spPr>
          <a:xfrm>
            <a:off x="713225" y="1863975"/>
            <a:ext cx="1742400" cy="11973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2000"/>
              <a:buNone/>
              <a:defRPr sz="9000">
                <a:solidFill>
                  <a:schemeClr val="l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478" name="Google Shape;1478;p39"/>
          <p:cNvSpPr txBox="1"/>
          <p:nvPr>
            <p:ph idx="1" type="subTitle"/>
          </p:nvPr>
        </p:nvSpPr>
        <p:spPr>
          <a:xfrm>
            <a:off x="2684300" y="2586250"/>
            <a:ext cx="2561400" cy="6327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a:solidFill>
                  <a:schemeClr val="lt1"/>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grpSp>
        <p:nvGrpSpPr>
          <p:cNvPr id="1479" name="Google Shape;1479;p39"/>
          <p:cNvGrpSpPr/>
          <p:nvPr/>
        </p:nvGrpSpPr>
        <p:grpSpPr>
          <a:xfrm rot="2943301">
            <a:off x="6148558" y="3582151"/>
            <a:ext cx="741587" cy="1195427"/>
            <a:chOff x="510547" y="4000024"/>
            <a:chExt cx="741626" cy="1195489"/>
          </a:xfrm>
        </p:grpSpPr>
        <p:sp>
          <p:nvSpPr>
            <p:cNvPr id="1480" name="Google Shape;1480;p39"/>
            <p:cNvSpPr/>
            <p:nvPr/>
          </p:nvSpPr>
          <p:spPr>
            <a:xfrm rot="3521228">
              <a:off x="718991" y="4602634"/>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39"/>
            <p:cNvSpPr/>
            <p:nvPr/>
          </p:nvSpPr>
          <p:spPr>
            <a:xfrm rot="3521228">
              <a:off x="750341" y="4705621"/>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39"/>
            <p:cNvSpPr/>
            <p:nvPr/>
          </p:nvSpPr>
          <p:spPr>
            <a:xfrm rot="3521228">
              <a:off x="792815" y="4611079"/>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39"/>
            <p:cNvSpPr/>
            <p:nvPr/>
          </p:nvSpPr>
          <p:spPr>
            <a:xfrm rot="3521228">
              <a:off x="968227" y="476729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39"/>
            <p:cNvSpPr/>
            <p:nvPr/>
          </p:nvSpPr>
          <p:spPr>
            <a:xfrm rot="3521228">
              <a:off x="814499" y="4746099"/>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39"/>
            <p:cNvSpPr/>
            <p:nvPr/>
          </p:nvSpPr>
          <p:spPr>
            <a:xfrm rot="3521228">
              <a:off x="698772" y="493144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39"/>
            <p:cNvSpPr/>
            <p:nvPr/>
          </p:nvSpPr>
          <p:spPr>
            <a:xfrm rot="3521228">
              <a:off x="868664" y="4628457"/>
              <a:ext cx="50993"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39"/>
            <p:cNvSpPr/>
            <p:nvPr/>
          </p:nvSpPr>
          <p:spPr>
            <a:xfrm rot="3521228">
              <a:off x="958561" y="446811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39"/>
            <p:cNvSpPr/>
            <p:nvPr/>
          </p:nvSpPr>
          <p:spPr>
            <a:xfrm rot="3521228">
              <a:off x="1071915" y="4475437"/>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39"/>
            <p:cNvSpPr/>
            <p:nvPr/>
          </p:nvSpPr>
          <p:spPr>
            <a:xfrm rot="3521228">
              <a:off x="829152" y="4393206"/>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39"/>
            <p:cNvSpPr/>
            <p:nvPr/>
          </p:nvSpPr>
          <p:spPr>
            <a:xfrm rot="3521228">
              <a:off x="1015556" y="4358308"/>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39"/>
            <p:cNvSpPr/>
            <p:nvPr/>
          </p:nvSpPr>
          <p:spPr>
            <a:xfrm rot="3521228">
              <a:off x="1029948" y="4243722"/>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39"/>
            <p:cNvSpPr/>
            <p:nvPr/>
          </p:nvSpPr>
          <p:spPr>
            <a:xfrm rot="3521228">
              <a:off x="1160244" y="4082961"/>
              <a:ext cx="28972" cy="22053"/>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39"/>
            <p:cNvSpPr/>
            <p:nvPr/>
          </p:nvSpPr>
          <p:spPr>
            <a:xfrm rot="3521228">
              <a:off x="1224353" y="4006194"/>
              <a:ext cx="25528" cy="19715"/>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39"/>
            <p:cNvSpPr/>
            <p:nvPr/>
          </p:nvSpPr>
          <p:spPr>
            <a:xfrm rot="3521228">
              <a:off x="853345" y="4922808"/>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39"/>
            <p:cNvSpPr/>
            <p:nvPr/>
          </p:nvSpPr>
          <p:spPr>
            <a:xfrm rot="3521228">
              <a:off x="565266" y="4687927"/>
              <a:ext cx="69539"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39"/>
            <p:cNvSpPr/>
            <p:nvPr/>
          </p:nvSpPr>
          <p:spPr>
            <a:xfrm rot="3521228">
              <a:off x="599388" y="5080071"/>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39"/>
            <p:cNvSpPr/>
            <p:nvPr/>
          </p:nvSpPr>
          <p:spPr>
            <a:xfrm rot="3521228">
              <a:off x="513749" y="5157130"/>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98" name="Google Shape;1498;p39"/>
          <p:cNvSpPr/>
          <p:nvPr/>
        </p:nvSpPr>
        <p:spPr>
          <a:xfrm>
            <a:off x="5996895" y="-104126"/>
            <a:ext cx="3191964" cy="965824"/>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99" name="Google Shape;1499;p39"/>
          <p:cNvGrpSpPr/>
          <p:nvPr/>
        </p:nvGrpSpPr>
        <p:grpSpPr>
          <a:xfrm rot="3207471">
            <a:off x="1744711" y="200472"/>
            <a:ext cx="741608" cy="1195461"/>
            <a:chOff x="510547" y="4000024"/>
            <a:chExt cx="741626" cy="1195489"/>
          </a:xfrm>
        </p:grpSpPr>
        <p:sp>
          <p:nvSpPr>
            <p:cNvPr id="1500" name="Google Shape;1500;p39"/>
            <p:cNvSpPr/>
            <p:nvPr/>
          </p:nvSpPr>
          <p:spPr>
            <a:xfrm rot="3521228">
              <a:off x="718991" y="4602634"/>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39"/>
            <p:cNvSpPr/>
            <p:nvPr/>
          </p:nvSpPr>
          <p:spPr>
            <a:xfrm rot="3521228">
              <a:off x="750341" y="4705621"/>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39"/>
            <p:cNvSpPr/>
            <p:nvPr/>
          </p:nvSpPr>
          <p:spPr>
            <a:xfrm rot="3521228">
              <a:off x="792815" y="4611079"/>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39"/>
            <p:cNvSpPr/>
            <p:nvPr/>
          </p:nvSpPr>
          <p:spPr>
            <a:xfrm rot="3521228">
              <a:off x="968227" y="476729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39"/>
            <p:cNvSpPr/>
            <p:nvPr/>
          </p:nvSpPr>
          <p:spPr>
            <a:xfrm rot="3521228">
              <a:off x="814499" y="4746099"/>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39"/>
            <p:cNvSpPr/>
            <p:nvPr/>
          </p:nvSpPr>
          <p:spPr>
            <a:xfrm rot="3521228">
              <a:off x="698772" y="493144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39"/>
            <p:cNvSpPr/>
            <p:nvPr/>
          </p:nvSpPr>
          <p:spPr>
            <a:xfrm rot="3521228">
              <a:off x="868664" y="4628457"/>
              <a:ext cx="50993"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39"/>
            <p:cNvSpPr/>
            <p:nvPr/>
          </p:nvSpPr>
          <p:spPr>
            <a:xfrm rot="3521228">
              <a:off x="958561" y="446811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39"/>
            <p:cNvSpPr/>
            <p:nvPr/>
          </p:nvSpPr>
          <p:spPr>
            <a:xfrm rot="3521228">
              <a:off x="1071915" y="4475437"/>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39"/>
            <p:cNvSpPr/>
            <p:nvPr/>
          </p:nvSpPr>
          <p:spPr>
            <a:xfrm rot="3521228">
              <a:off x="829152" y="4393206"/>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39"/>
            <p:cNvSpPr/>
            <p:nvPr/>
          </p:nvSpPr>
          <p:spPr>
            <a:xfrm rot="3521228">
              <a:off x="1015556" y="4358308"/>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39"/>
            <p:cNvSpPr/>
            <p:nvPr/>
          </p:nvSpPr>
          <p:spPr>
            <a:xfrm rot="3521228">
              <a:off x="1029948" y="4243722"/>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39"/>
            <p:cNvSpPr/>
            <p:nvPr/>
          </p:nvSpPr>
          <p:spPr>
            <a:xfrm rot="3521228">
              <a:off x="1160244" y="4082961"/>
              <a:ext cx="28972" cy="22053"/>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39"/>
            <p:cNvSpPr/>
            <p:nvPr/>
          </p:nvSpPr>
          <p:spPr>
            <a:xfrm rot="3521228">
              <a:off x="1224353" y="4006194"/>
              <a:ext cx="25528" cy="19715"/>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39"/>
            <p:cNvSpPr/>
            <p:nvPr/>
          </p:nvSpPr>
          <p:spPr>
            <a:xfrm rot="3521228">
              <a:off x="853345" y="4922808"/>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39"/>
            <p:cNvSpPr/>
            <p:nvPr/>
          </p:nvSpPr>
          <p:spPr>
            <a:xfrm rot="3521228">
              <a:off x="565266" y="4687927"/>
              <a:ext cx="69539"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39"/>
            <p:cNvSpPr/>
            <p:nvPr/>
          </p:nvSpPr>
          <p:spPr>
            <a:xfrm rot="3521228">
              <a:off x="599388" y="5080071"/>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39"/>
            <p:cNvSpPr/>
            <p:nvPr/>
          </p:nvSpPr>
          <p:spPr>
            <a:xfrm rot="3521228">
              <a:off x="513749" y="5157130"/>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3_1_1_1">
    <p:spTree>
      <p:nvGrpSpPr>
        <p:cNvPr id="1518" name="Shape 1518"/>
        <p:cNvGrpSpPr/>
        <p:nvPr/>
      </p:nvGrpSpPr>
      <p:grpSpPr>
        <a:xfrm>
          <a:off x="0" y="0"/>
          <a:ext cx="0" cy="0"/>
          <a:chOff x="0" y="0"/>
          <a:chExt cx="0" cy="0"/>
        </a:xfrm>
      </p:grpSpPr>
      <p:grpSp>
        <p:nvGrpSpPr>
          <p:cNvPr id="1519" name="Google Shape;1519;p40"/>
          <p:cNvGrpSpPr/>
          <p:nvPr/>
        </p:nvGrpSpPr>
        <p:grpSpPr>
          <a:xfrm>
            <a:off x="7748687" y="3256134"/>
            <a:ext cx="1395308" cy="1361806"/>
            <a:chOff x="-586438" y="2246659"/>
            <a:chExt cx="1395308" cy="1361806"/>
          </a:xfrm>
        </p:grpSpPr>
        <p:sp>
          <p:nvSpPr>
            <p:cNvPr id="1520" name="Google Shape;1520;p40"/>
            <p:cNvSpPr/>
            <p:nvPr/>
          </p:nvSpPr>
          <p:spPr>
            <a:xfrm rot="3361624">
              <a:off x="-354384" y="2400039"/>
              <a:ext cx="931198" cy="1055048"/>
            </a:xfrm>
            <a:custGeom>
              <a:rect b="b" l="l" r="r" t="t"/>
              <a:pathLst>
                <a:path extrusionOk="0" h="42202" w="37248">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40"/>
            <p:cNvSpPr/>
            <p:nvPr/>
          </p:nvSpPr>
          <p:spPr>
            <a:xfrm rot="3361624">
              <a:off x="316904" y="2857778"/>
              <a:ext cx="33025" cy="118625"/>
            </a:xfrm>
            <a:custGeom>
              <a:rect b="b" l="l" r="r" t="t"/>
              <a:pathLst>
                <a:path extrusionOk="0" h="4745" w="1321">
                  <a:moveTo>
                    <a:pt x="639" y="1472"/>
                  </a:moveTo>
                  <a:lnTo>
                    <a:pt x="639" y="1472"/>
                  </a:lnTo>
                  <a:cubicBezTo>
                    <a:pt x="735" y="2324"/>
                    <a:pt x="667" y="3191"/>
                    <a:pt x="435" y="4014"/>
                  </a:cubicBezTo>
                  <a:lnTo>
                    <a:pt x="435" y="4014"/>
                  </a:lnTo>
                  <a:cubicBezTo>
                    <a:pt x="431" y="3162"/>
                    <a:pt x="499" y="2312"/>
                    <a:pt x="639" y="1472"/>
                  </a:cubicBezTo>
                  <a:close/>
                  <a:moveTo>
                    <a:pt x="661" y="0"/>
                  </a:moveTo>
                  <a:cubicBezTo>
                    <a:pt x="569" y="0"/>
                    <a:pt x="477" y="55"/>
                    <a:pt x="441" y="165"/>
                  </a:cubicBezTo>
                  <a:cubicBezTo>
                    <a:pt x="74" y="1558"/>
                    <a:pt x="1" y="2988"/>
                    <a:pt x="184" y="4381"/>
                  </a:cubicBezTo>
                  <a:cubicBezTo>
                    <a:pt x="198" y="4449"/>
                    <a:pt x="236" y="4487"/>
                    <a:pt x="281" y="4498"/>
                  </a:cubicBezTo>
                  <a:lnTo>
                    <a:pt x="281" y="4498"/>
                  </a:lnTo>
                  <a:cubicBezTo>
                    <a:pt x="250" y="4652"/>
                    <a:pt x="378" y="4745"/>
                    <a:pt x="517" y="4745"/>
                  </a:cubicBezTo>
                  <a:cubicBezTo>
                    <a:pt x="613" y="4745"/>
                    <a:pt x="714" y="4700"/>
                    <a:pt x="771" y="4601"/>
                  </a:cubicBezTo>
                  <a:cubicBezTo>
                    <a:pt x="1284" y="3171"/>
                    <a:pt x="1320" y="1595"/>
                    <a:pt x="880" y="165"/>
                  </a:cubicBezTo>
                  <a:cubicBezTo>
                    <a:pt x="844" y="55"/>
                    <a:pt x="752" y="0"/>
                    <a:pt x="6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40"/>
            <p:cNvSpPr/>
            <p:nvPr/>
          </p:nvSpPr>
          <p:spPr>
            <a:xfrm rot="3361624">
              <a:off x="288699" y="2899478"/>
              <a:ext cx="38525" cy="261799"/>
            </a:xfrm>
            <a:custGeom>
              <a:rect b="b" l="l" r="r" t="t"/>
              <a:pathLst>
                <a:path extrusionOk="0" h="10472" w="1541">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40"/>
            <p:cNvSpPr/>
            <p:nvPr/>
          </p:nvSpPr>
          <p:spPr>
            <a:xfrm rot="3361624">
              <a:off x="2117" y="2853097"/>
              <a:ext cx="336899" cy="244375"/>
            </a:xfrm>
            <a:custGeom>
              <a:rect b="b" l="l" r="r" t="t"/>
              <a:pathLst>
                <a:path extrusionOk="0" h="9775" w="13476">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40"/>
            <p:cNvSpPr/>
            <p:nvPr/>
          </p:nvSpPr>
          <p:spPr>
            <a:xfrm rot="3361624">
              <a:off x="220682" y="3011322"/>
              <a:ext cx="52250" cy="329399"/>
            </a:xfrm>
            <a:custGeom>
              <a:rect b="b" l="l" r="r" t="t"/>
              <a:pathLst>
                <a:path extrusionOk="0" h="13176" w="209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40"/>
            <p:cNvSpPr/>
            <p:nvPr/>
          </p:nvSpPr>
          <p:spPr>
            <a:xfrm rot="3361624">
              <a:off x="342169" y="2414139"/>
              <a:ext cx="236050" cy="617999"/>
            </a:xfrm>
            <a:custGeom>
              <a:rect b="b" l="l" r="r" t="t"/>
              <a:pathLst>
                <a:path extrusionOk="0" h="24720" w="9442">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26" name="Google Shape;1526;p40"/>
          <p:cNvSpPr/>
          <p:nvPr/>
        </p:nvSpPr>
        <p:spPr>
          <a:xfrm rot="8792422">
            <a:off x="7350672" y="4368151"/>
            <a:ext cx="2126910" cy="1697048"/>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40"/>
          <p:cNvSpPr txBox="1"/>
          <p:nvPr>
            <p:ph type="ctrTitle"/>
          </p:nvPr>
        </p:nvSpPr>
        <p:spPr>
          <a:xfrm>
            <a:off x="1042425" y="1638775"/>
            <a:ext cx="2758200" cy="7629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a:solidFill>
                  <a:schemeClr val="accent3"/>
                </a:solidFill>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p:txBody>
      </p:sp>
      <p:sp>
        <p:nvSpPr>
          <p:cNvPr id="1528" name="Google Shape;1528;p40"/>
          <p:cNvSpPr txBox="1"/>
          <p:nvPr>
            <p:ph idx="1" type="subTitle"/>
          </p:nvPr>
        </p:nvSpPr>
        <p:spPr>
          <a:xfrm>
            <a:off x="1042425" y="2498700"/>
            <a:ext cx="2758200" cy="10980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4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1529" name="Google Shape;1529;p40"/>
          <p:cNvSpPr/>
          <p:nvPr/>
        </p:nvSpPr>
        <p:spPr>
          <a:xfrm rot="-5400000">
            <a:off x="-757390" y="4246952"/>
            <a:ext cx="2127125" cy="643625"/>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40"/>
          <p:cNvSpPr/>
          <p:nvPr/>
        </p:nvSpPr>
        <p:spPr>
          <a:xfrm rot="10800000">
            <a:off x="-217991" y="3505200"/>
            <a:ext cx="931205" cy="667529"/>
          </a:xfrm>
          <a:custGeom>
            <a:rect b="b" l="l" r="r" t="t"/>
            <a:pathLst>
              <a:path extrusionOk="0" h="14848" w="20713">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31" name="Google Shape;1531;p40"/>
          <p:cNvGrpSpPr/>
          <p:nvPr/>
        </p:nvGrpSpPr>
        <p:grpSpPr>
          <a:xfrm>
            <a:off x="429022" y="4130649"/>
            <a:ext cx="741626" cy="1195489"/>
            <a:chOff x="510547" y="4000024"/>
            <a:chExt cx="741626" cy="1195489"/>
          </a:xfrm>
        </p:grpSpPr>
        <p:sp>
          <p:nvSpPr>
            <p:cNvPr id="1532" name="Google Shape;1532;p40"/>
            <p:cNvSpPr/>
            <p:nvPr/>
          </p:nvSpPr>
          <p:spPr>
            <a:xfrm rot="3521228">
              <a:off x="718991" y="4602634"/>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40"/>
            <p:cNvSpPr/>
            <p:nvPr/>
          </p:nvSpPr>
          <p:spPr>
            <a:xfrm rot="3521228">
              <a:off x="750341" y="4705621"/>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40"/>
            <p:cNvSpPr/>
            <p:nvPr/>
          </p:nvSpPr>
          <p:spPr>
            <a:xfrm rot="3521228">
              <a:off x="792815" y="4611079"/>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40"/>
            <p:cNvSpPr/>
            <p:nvPr/>
          </p:nvSpPr>
          <p:spPr>
            <a:xfrm rot="3521228">
              <a:off x="968227" y="476729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40"/>
            <p:cNvSpPr/>
            <p:nvPr/>
          </p:nvSpPr>
          <p:spPr>
            <a:xfrm rot="3521228">
              <a:off x="814499" y="4746099"/>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40"/>
            <p:cNvSpPr/>
            <p:nvPr/>
          </p:nvSpPr>
          <p:spPr>
            <a:xfrm rot="3521228">
              <a:off x="698772" y="493144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40"/>
            <p:cNvSpPr/>
            <p:nvPr/>
          </p:nvSpPr>
          <p:spPr>
            <a:xfrm rot="3521228">
              <a:off x="868664" y="4628457"/>
              <a:ext cx="50993"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40"/>
            <p:cNvSpPr/>
            <p:nvPr/>
          </p:nvSpPr>
          <p:spPr>
            <a:xfrm rot="3521228">
              <a:off x="958561" y="446811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40"/>
            <p:cNvSpPr/>
            <p:nvPr/>
          </p:nvSpPr>
          <p:spPr>
            <a:xfrm rot="3521228">
              <a:off x="1071915" y="4475437"/>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40"/>
            <p:cNvSpPr/>
            <p:nvPr/>
          </p:nvSpPr>
          <p:spPr>
            <a:xfrm rot="3521228">
              <a:off x="829152" y="4393206"/>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40"/>
            <p:cNvSpPr/>
            <p:nvPr/>
          </p:nvSpPr>
          <p:spPr>
            <a:xfrm rot="3521228">
              <a:off x="1015556" y="4358308"/>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40"/>
            <p:cNvSpPr/>
            <p:nvPr/>
          </p:nvSpPr>
          <p:spPr>
            <a:xfrm rot="3521228">
              <a:off x="1029948" y="4243722"/>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40"/>
            <p:cNvSpPr/>
            <p:nvPr/>
          </p:nvSpPr>
          <p:spPr>
            <a:xfrm rot="3521228">
              <a:off x="1160244" y="4082961"/>
              <a:ext cx="28972" cy="22053"/>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40"/>
            <p:cNvSpPr/>
            <p:nvPr/>
          </p:nvSpPr>
          <p:spPr>
            <a:xfrm rot="3521228">
              <a:off x="1224353" y="4006194"/>
              <a:ext cx="25528" cy="19715"/>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40"/>
            <p:cNvSpPr/>
            <p:nvPr/>
          </p:nvSpPr>
          <p:spPr>
            <a:xfrm rot="3521228">
              <a:off x="853345" y="4922808"/>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40"/>
            <p:cNvSpPr/>
            <p:nvPr/>
          </p:nvSpPr>
          <p:spPr>
            <a:xfrm rot="3521228">
              <a:off x="565266" y="4687927"/>
              <a:ext cx="69539"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40"/>
            <p:cNvSpPr/>
            <p:nvPr/>
          </p:nvSpPr>
          <p:spPr>
            <a:xfrm rot="3521228">
              <a:off x="599388" y="5080071"/>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40"/>
            <p:cNvSpPr/>
            <p:nvPr/>
          </p:nvSpPr>
          <p:spPr>
            <a:xfrm rot="3521228">
              <a:off x="513749" y="5157130"/>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50" name="Google Shape;1550;p40"/>
          <p:cNvSpPr/>
          <p:nvPr/>
        </p:nvSpPr>
        <p:spPr>
          <a:xfrm flipH="1" rot="-966226">
            <a:off x="-767779" y="-581402"/>
            <a:ext cx="3158310" cy="1823031"/>
          </a:xfrm>
          <a:custGeom>
            <a:rect b="b" l="l" r="r" t="t"/>
            <a:pathLst>
              <a:path extrusionOk="0" h="34046" w="58983">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40"/>
          <p:cNvSpPr/>
          <p:nvPr/>
        </p:nvSpPr>
        <p:spPr>
          <a:xfrm flipH="1" rot="9341272">
            <a:off x="1516002" y="172057"/>
            <a:ext cx="1169879" cy="588490"/>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52" name="Google Shape;1552;p40"/>
          <p:cNvGrpSpPr/>
          <p:nvPr/>
        </p:nvGrpSpPr>
        <p:grpSpPr>
          <a:xfrm flipH="1">
            <a:off x="-152323" y="1090981"/>
            <a:ext cx="1388839" cy="792050"/>
            <a:chOff x="7639134" y="208231"/>
            <a:chExt cx="1388839" cy="792050"/>
          </a:xfrm>
        </p:grpSpPr>
        <p:sp>
          <p:nvSpPr>
            <p:cNvPr id="1553" name="Google Shape;1553;p40"/>
            <p:cNvSpPr/>
            <p:nvPr/>
          </p:nvSpPr>
          <p:spPr>
            <a:xfrm rot="-2013558">
              <a:off x="8257676" y="694644"/>
              <a:ext cx="26665" cy="19714"/>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40"/>
            <p:cNvSpPr/>
            <p:nvPr/>
          </p:nvSpPr>
          <p:spPr>
            <a:xfrm rot="-2013558">
              <a:off x="8358740" y="657517"/>
              <a:ext cx="28971" cy="20883"/>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40"/>
            <p:cNvSpPr/>
            <p:nvPr/>
          </p:nvSpPr>
          <p:spPr>
            <a:xfrm rot="-2013558">
              <a:off x="8264563" y="609486"/>
              <a:ext cx="35954"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40"/>
            <p:cNvSpPr/>
            <p:nvPr/>
          </p:nvSpPr>
          <p:spPr>
            <a:xfrm rot="-2013558">
              <a:off x="8412225" y="428513"/>
              <a:ext cx="37091" cy="30140"/>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40"/>
            <p:cNvSpPr/>
            <p:nvPr/>
          </p:nvSpPr>
          <p:spPr>
            <a:xfrm rot="-2013558">
              <a:off x="8397634" y="581155"/>
              <a:ext cx="38260" cy="32478"/>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40"/>
            <p:cNvSpPr/>
            <p:nvPr/>
          </p:nvSpPr>
          <p:spPr>
            <a:xfrm rot="-2013558">
              <a:off x="8594460" y="688205"/>
              <a:ext cx="32447" cy="40598"/>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40"/>
            <p:cNvSpPr/>
            <p:nvPr/>
          </p:nvSpPr>
          <p:spPr>
            <a:xfrm rot="-2013558">
              <a:off x="8282328" y="513861"/>
              <a:ext cx="50992" cy="54468"/>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40"/>
            <p:cNvSpPr/>
            <p:nvPr/>
          </p:nvSpPr>
          <p:spPr>
            <a:xfrm rot="-2013558">
              <a:off x="8109849" y="437003"/>
              <a:ext cx="53299" cy="39397"/>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40"/>
            <p:cNvSpPr/>
            <p:nvPr/>
          </p:nvSpPr>
          <p:spPr>
            <a:xfrm rot="-2013558">
              <a:off x="8112629" y="318716"/>
              <a:ext cx="57943" cy="44042"/>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40"/>
            <p:cNvSpPr/>
            <p:nvPr/>
          </p:nvSpPr>
          <p:spPr>
            <a:xfrm rot="-2013558">
              <a:off x="8038518" y="550374"/>
              <a:ext cx="73013" cy="56774"/>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40"/>
            <p:cNvSpPr/>
            <p:nvPr/>
          </p:nvSpPr>
          <p:spPr>
            <a:xfrm rot="-2013558">
              <a:off x="8002005" y="383669"/>
              <a:ext cx="49855" cy="44042"/>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40"/>
            <p:cNvSpPr/>
            <p:nvPr/>
          </p:nvSpPr>
          <p:spPr>
            <a:xfrm rot="-2013558">
              <a:off x="7887429" y="398579"/>
              <a:ext cx="25528" cy="19714"/>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40"/>
            <p:cNvSpPr/>
            <p:nvPr/>
          </p:nvSpPr>
          <p:spPr>
            <a:xfrm rot="-2013558">
              <a:off x="7721058" y="271757"/>
              <a:ext cx="28971" cy="22052"/>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40"/>
            <p:cNvSpPr/>
            <p:nvPr/>
          </p:nvSpPr>
          <p:spPr>
            <a:xfrm rot="-2013558">
              <a:off x="7642456" y="213644"/>
              <a:ext cx="25528" cy="19714"/>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40"/>
            <p:cNvSpPr/>
            <p:nvPr/>
          </p:nvSpPr>
          <p:spPr>
            <a:xfrm rot="-2013558">
              <a:off x="8566318" y="513109"/>
              <a:ext cx="66062" cy="48654"/>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40"/>
            <p:cNvSpPr/>
            <p:nvPr/>
          </p:nvSpPr>
          <p:spPr>
            <a:xfrm rot="-2013558">
              <a:off x="8344163" y="805278"/>
              <a:ext cx="69538" cy="54752"/>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40"/>
            <p:cNvSpPr/>
            <p:nvPr/>
          </p:nvSpPr>
          <p:spPr>
            <a:xfrm rot="-2013558">
              <a:off x="8738623" y="784210"/>
              <a:ext cx="38260" cy="30140"/>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40"/>
            <p:cNvSpPr/>
            <p:nvPr/>
          </p:nvSpPr>
          <p:spPr>
            <a:xfrm rot="-2013558">
              <a:off x="8818415" y="867350"/>
              <a:ext cx="38260" cy="29003"/>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40"/>
            <p:cNvSpPr/>
            <p:nvPr/>
          </p:nvSpPr>
          <p:spPr>
            <a:xfrm rot="-2013558">
              <a:off x="8981063" y="960045"/>
              <a:ext cx="41735" cy="31309"/>
            </a:xfrm>
            <a:custGeom>
              <a:rect b="b" l="l" r="r" t="t"/>
              <a:pathLst>
                <a:path extrusionOk="0" h="991" w="1321">
                  <a:moveTo>
                    <a:pt x="661" y="1"/>
                  </a:moveTo>
                  <a:cubicBezTo>
                    <a:pt x="1" y="1"/>
                    <a:pt x="1" y="991"/>
                    <a:pt x="661" y="991"/>
                  </a:cubicBezTo>
                  <a:cubicBezTo>
                    <a:pt x="1320" y="991"/>
                    <a:pt x="1320" y="1"/>
                    <a:pt x="6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72" name="Google Shape;1572;p40"/>
          <p:cNvSpPr/>
          <p:nvPr/>
        </p:nvSpPr>
        <p:spPr>
          <a:xfrm rot="7252578">
            <a:off x="7634698" y="4333703"/>
            <a:ext cx="2347112" cy="346459"/>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cap="flat" cmpd="sng" w="19050">
            <a:solidFill>
              <a:schemeClr val="accen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40"/>
          <p:cNvSpPr/>
          <p:nvPr/>
        </p:nvSpPr>
        <p:spPr>
          <a:xfrm rot="1001395">
            <a:off x="7869197" y="-41619"/>
            <a:ext cx="1474616" cy="851174"/>
          </a:xfrm>
          <a:custGeom>
            <a:rect b="b" l="l" r="r" t="t"/>
            <a:pathLst>
              <a:path extrusionOk="0" h="34046" w="58983">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74" name="Google Shape;1574;p40"/>
          <p:cNvGrpSpPr/>
          <p:nvPr/>
        </p:nvGrpSpPr>
        <p:grpSpPr>
          <a:xfrm>
            <a:off x="7486891" y="184631"/>
            <a:ext cx="1092889" cy="665181"/>
            <a:chOff x="7486891" y="184631"/>
            <a:chExt cx="1092889" cy="665181"/>
          </a:xfrm>
        </p:grpSpPr>
        <p:sp>
          <p:nvSpPr>
            <p:cNvPr id="1575" name="Google Shape;1575;p40"/>
            <p:cNvSpPr/>
            <p:nvPr/>
          </p:nvSpPr>
          <p:spPr>
            <a:xfrm rot="5315393">
              <a:off x="8108287" y="344182"/>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40"/>
            <p:cNvSpPr/>
            <p:nvPr/>
          </p:nvSpPr>
          <p:spPr>
            <a:xfrm rot="5315393">
              <a:off x="8083679" y="449586"/>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40"/>
            <p:cNvSpPr/>
            <p:nvPr/>
          </p:nvSpPr>
          <p:spPr>
            <a:xfrm rot="5315393">
              <a:off x="8164376" y="389798"/>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40"/>
            <p:cNvSpPr/>
            <p:nvPr/>
          </p:nvSpPr>
          <p:spPr>
            <a:xfrm rot="5315393">
              <a:off x="8238967" y="61307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40"/>
            <p:cNvSpPr/>
            <p:nvPr/>
          </p:nvSpPr>
          <p:spPr>
            <a:xfrm rot="5315393">
              <a:off x="8115610" y="518201"/>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40"/>
            <p:cNvSpPr/>
            <p:nvPr/>
          </p:nvSpPr>
          <p:spPr>
            <a:xfrm rot="5315393">
              <a:off x="7921253" y="61919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40"/>
            <p:cNvSpPr/>
            <p:nvPr/>
          </p:nvSpPr>
          <p:spPr>
            <a:xfrm rot="5315393">
              <a:off x="8214881" y="444931"/>
              <a:ext cx="50994"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40"/>
            <p:cNvSpPr/>
            <p:nvPr/>
          </p:nvSpPr>
          <p:spPr>
            <a:xfrm rot="5315393">
              <a:off x="8376349" y="35232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40"/>
            <p:cNvSpPr/>
            <p:nvPr/>
          </p:nvSpPr>
          <p:spPr>
            <a:xfrm rot="5315393">
              <a:off x="8469494" y="416028"/>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40"/>
            <p:cNvSpPr/>
            <p:nvPr/>
          </p:nvSpPr>
          <p:spPr>
            <a:xfrm rot="5315393">
              <a:off x="8295862" y="226633"/>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40"/>
            <p:cNvSpPr/>
            <p:nvPr/>
          </p:nvSpPr>
          <p:spPr>
            <a:xfrm rot="5315393">
              <a:off x="8479565" y="284379"/>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40"/>
            <p:cNvSpPr/>
            <p:nvPr/>
          </p:nvSpPr>
          <p:spPr>
            <a:xfrm rot="5315393">
              <a:off x="8556847" y="187776"/>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40"/>
            <p:cNvSpPr/>
            <p:nvPr/>
          </p:nvSpPr>
          <p:spPr>
            <a:xfrm rot="5315393">
              <a:off x="8055312" y="696606"/>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40"/>
            <p:cNvSpPr/>
            <p:nvPr/>
          </p:nvSpPr>
          <p:spPr>
            <a:xfrm rot="5315393">
              <a:off x="7920919" y="349843"/>
              <a:ext cx="69540"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40"/>
            <p:cNvSpPr/>
            <p:nvPr/>
          </p:nvSpPr>
          <p:spPr>
            <a:xfrm rot="5315393">
              <a:off x="7763228" y="700639"/>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40"/>
            <p:cNvSpPr/>
            <p:nvPr/>
          </p:nvSpPr>
          <p:spPr>
            <a:xfrm rot="5315393">
              <a:off x="7650858" y="724825"/>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40"/>
            <p:cNvSpPr/>
            <p:nvPr/>
          </p:nvSpPr>
          <p:spPr>
            <a:xfrm rot="5315393">
              <a:off x="7482187" y="812909"/>
              <a:ext cx="41736" cy="31310"/>
            </a:xfrm>
            <a:custGeom>
              <a:rect b="b" l="l" r="r" t="t"/>
              <a:pathLst>
                <a:path extrusionOk="0" h="991" w="1321">
                  <a:moveTo>
                    <a:pt x="661" y="1"/>
                  </a:moveTo>
                  <a:cubicBezTo>
                    <a:pt x="1" y="1"/>
                    <a:pt x="1" y="991"/>
                    <a:pt x="661" y="991"/>
                  </a:cubicBezTo>
                  <a:cubicBezTo>
                    <a:pt x="1320" y="991"/>
                    <a:pt x="1320" y="1"/>
                    <a:pt x="6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0" name="Shape 140"/>
        <p:cNvGrpSpPr/>
        <p:nvPr/>
      </p:nvGrpSpPr>
      <p:grpSpPr>
        <a:xfrm>
          <a:off x="0" y="0"/>
          <a:ext cx="0" cy="0"/>
          <a:chOff x="0" y="0"/>
          <a:chExt cx="0" cy="0"/>
        </a:xfrm>
      </p:grpSpPr>
      <p:sp>
        <p:nvSpPr>
          <p:cNvPr id="141" name="Google Shape;141;p5"/>
          <p:cNvSpPr txBox="1"/>
          <p:nvPr>
            <p:ph type="title"/>
          </p:nvPr>
        </p:nvSpPr>
        <p:spPr>
          <a:xfrm>
            <a:off x="713225" y="418050"/>
            <a:ext cx="7717500" cy="5727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solidFill>
                  <a:schemeClr val="accent3"/>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42" name="Google Shape;142;p5"/>
          <p:cNvSpPr txBox="1"/>
          <p:nvPr>
            <p:ph idx="1" type="subTitle"/>
          </p:nvPr>
        </p:nvSpPr>
        <p:spPr>
          <a:xfrm>
            <a:off x="1475660" y="3212151"/>
            <a:ext cx="2646900" cy="899100"/>
          </a:xfrm>
          <a:prstGeom prst="rect">
            <a:avLst/>
          </a:prstGeom>
        </p:spPr>
        <p:txBody>
          <a:bodyPr anchorCtr="0" anchor="t" bIns="91425" lIns="91425" spcFirstLastPara="1" rIns="91425" wrap="square" tIns="91425">
            <a:noAutofit/>
          </a:bodyPr>
          <a:lstStyle>
            <a:lvl1pPr lvl="0" algn="ctr">
              <a:spcBef>
                <a:spcPts val="0"/>
              </a:spcBef>
              <a:spcAft>
                <a:spcPts val="0"/>
              </a:spcAft>
              <a:buSzPts val="1600"/>
              <a:buNone/>
              <a:defRPr sz="1400"/>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p:txBody>
      </p:sp>
      <p:sp>
        <p:nvSpPr>
          <p:cNvPr id="143" name="Google Shape;143;p5"/>
          <p:cNvSpPr txBox="1"/>
          <p:nvPr>
            <p:ph idx="2" type="subTitle"/>
          </p:nvPr>
        </p:nvSpPr>
        <p:spPr>
          <a:xfrm>
            <a:off x="5021435" y="3212150"/>
            <a:ext cx="2646900" cy="899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144" name="Google Shape;144;p5"/>
          <p:cNvSpPr txBox="1"/>
          <p:nvPr>
            <p:ph idx="3" type="subTitle"/>
          </p:nvPr>
        </p:nvSpPr>
        <p:spPr>
          <a:xfrm>
            <a:off x="1475625" y="2708875"/>
            <a:ext cx="2646900" cy="533400"/>
          </a:xfrm>
          <a:prstGeom prst="rect">
            <a:avLst/>
          </a:prstGeom>
        </p:spPr>
        <p:txBody>
          <a:bodyPr anchorCtr="0" anchor="t" bIns="91425" lIns="91425" spcFirstLastPara="1" rIns="91425" wrap="square" tIns="91425">
            <a:noAutofit/>
          </a:bodyPr>
          <a:lstStyle>
            <a:lvl1pPr lvl="0" algn="ctr">
              <a:spcBef>
                <a:spcPts val="0"/>
              </a:spcBef>
              <a:spcAft>
                <a:spcPts val="0"/>
              </a:spcAft>
              <a:buSzPts val="2100"/>
              <a:buFont typeface="Bebas Neue"/>
              <a:buNone/>
              <a:defRPr sz="2400">
                <a:solidFill>
                  <a:schemeClr val="accent1"/>
                </a:solidFill>
                <a:latin typeface="Calistoga"/>
                <a:ea typeface="Calistoga"/>
                <a:cs typeface="Calistoga"/>
                <a:sym typeface="Calistoga"/>
              </a:defRPr>
            </a:lvl1pPr>
            <a:lvl2pPr lvl="1">
              <a:spcBef>
                <a:spcPts val="0"/>
              </a:spcBef>
              <a:spcAft>
                <a:spcPts val="0"/>
              </a:spcAft>
              <a:buSzPts val="1600"/>
              <a:buFont typeface="Bebas Neue"/>
              <a:buNone/>
              <a:defRPr>
                <a:latin typeface="Bebas Neue"/>
                <a:ea typeface="Bebas Neue"/>
                <a:cs typeface="Bebas Neue"/>
                <a:sym typeface="Bebas Neue"/>
              </a:defRPr>
            </a:lvl2pPr>
            <a:lvl3pPr lvl="2">
              <a:spcBef>
                <a:spcPts val="0"/>
              </a:spcBef>
              <a:spcAft>
                <a:spcPts val="0"/>
              </a:spcAft>
              <a:buSzPts val="1600"/>
              <a:buFont typeface="Bebas Neue"/>
              <a:buNone/>
              <a:defRPr>
                <a:latin typeface="Bebas Neue"/>
                <a:ea typeface="Bebas Neue"/>
                <a:cs typeface="Bebas Neue"/>
                <a:sym typeface="Bebas Neue"/>
              </a:defRPr>
            </a:lvl3pPr>
            <a:lvl4pPr lvl="3">
              <a:spcBef>
                <a:spcPts val="0"/>
              </a:spcBef>
              <a:spcAft>
                <a:spcPts val="0"/>
              </a:spcAft>
              <a:buSzPts val="1600"/>
              <a:buFont typeface="Bebas Neue"/>
              <a:buNone/>
              <a:defRPr>
                <a:latin typeface="Bebas Neue"/>
                <a:ea typeface="Bebas Neue"/>
                <a:cs typeface="Bebas Neue"/>
                <a:sym typeface="Bebas Neue"/>
              </a:defRPr>
            </a:lvl4pPr>
            <a:lvl5pPr lvl="4">
              <a:spcBef>
                <a:spcPts val="0"/>
              </a:spcBef>
              <a:spcAft>
                <a:spcPts val="0"/>
              </a:spcAft>
              <a:buSzPts val="1600"/>
              <a:buFont typeface="Bebas Neue"/>
              <a:buNone/>
              <a:defRPr>
                <a:latin typeface="Bebas Neue"/>
                <a:ea typeface="Bebas Neue"/>
                <a:cs typeface="Bebas Neue"/>
                <a:sym typeface="Bebas Neue"/>
              </a:defRPr>
            </a:lvl5pPr>
            <a:lvl6pPr lvl="5">
              <a:spcBef>
                <a:spcPts val="0"/>
              </a:spcBef>
              <a:spcAft>
                <a:spcPts val="0"/>
              </a:spcAft>
              <a:buSzPts val="1600"/>
              <a:buFont typeface="Bebas Neue"/>
              <a:buNone/>
              <a:defRPr>
                <a:latin typeface="Bebas Neue"/>
                <a:ea typeface="Bebas Neue"/>
                <a:cs typeface="Bebas Neue"/>
                <a:sym typeface="Bebas Neue"/>
              </a:defRPr>
            </a:lvl6pPr>
            <a:lvl7pPr lvl="6">
              <a:spcBef>
                <a:spcPts val="0"/>
              </a:spcBef>
              <a:spcAft>
                <a:spcPts val="0"/>
              </a:spcAft>
              <a:buSzPts val="1600"/>
              <a:buFont typeface="Bebas Neue"/>
              <a:buNone/>
              <a:defRPr>
                <a:latin typeface="Bebas Neue"/>
                <a:ea typeface="Bebas Neue"/>
                <a:cs typeface="Bebas Neue"/>
                <a:sym typeface="Bebas Neue"/>
              </a:defRPr>
            </a:lvl7pPr>
            <a:lvl8pPr lvl="7">
              <a:spcBef>
                <a:spcPts val="0"/>
              </a:spcBef>
              <a:spcAft>
                <a:spcPts val="0"/>
              </a:spcAft>
              <a:buSzPts val="1600"/>
              <a:buFont typeface="Bebas Neue"/>
              <a:buNone/>
              <a:defRPr>
                <a:latin typeface="Bebas Neue"/>
                <a:ea typeface="Bebas Neue"/>
                <a:cs typeface="Bebas Neue"/>
                <a:sym typeface="Bebas Neue"/>
              </a:defRPr>
            </a:lvl8pPr>
            <a:lvl9pPr lvl="8">
              <a:spcBef>
                <a:spcPts val="0"/>
              </a:spcBef>
              <a:spcAft>
                <a:spcPts val="0"/>
              </a:spcAft>
              <a:buSzPts val="1600"/>
              <a:buFont typeface="Bebas Neue"/>
              <a:buNone/>
              <a:defRPr>
                <a:latin typeface="Bebas Neue"/>
                <a:ea typeface="Bebas Neue"/>
                <a:cs typeface="Bebas Neue"/>
                <a:sym typeface="Bebas Neue"/>
              </a:defRPr>
            </a:lvl9pPr>
          </a:lstStyle>
          <a:p/>
        </p:txBody>
      </p:sp>
      <p:sp>
        <p:nvSpPr>
          <p:cNvPr id="145" name="Google Shape;145;p5"/>
          <p:cNvSpPr txBox="1"/>
          <p:nvPr>
            <p:ph idx="4" type="subTitle"/>
          </p:nvPr>
        </p:nvSpPr>
        <p:spPr>
          <a:xfrm>
            <a:off x="5021400" y="2708875"/>
            <a:ext cx="2646900" cy="533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1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p:txBody>
      </p:sp>
      <p:sp>
        <p:nvSpPr>
          <p:cNvPr id="146" name="Google Shape;146;p5"/>
          <p:cNvSpPr/>
          <p:nvPr/>
        </p:nvSpPr>
        <p:spPr>
          <a:xfrm rot="899960">
            <a:off x="7636193" y="-520620"/>
            <a:ext cx="2127036" cy="1697149"/>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5"/>
          <p:cNvSpPr/>
          <p:nvPr/>
        </p:nvSpPr>
        <p:spPr>
          <a:xfrm rot="899960">
            <a:off x="8041309" y="868670"/>
            <a:ext cx="1474531" cy="851125"/>
          </a:xfrm>
          <a:custGeom>
            <a:rect b="b" l="l" r="r" t="t"/>
            <a:pathLst>
              <a:path extrusionOk="0" h="34046" w="58983">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5"/>
          <p:cNvSpPr/>
          <p:nvPr/>
        </p:nvSpPr>
        <p:spPr>
          <a:xfrm rot="10276459">
            <a:off x="6986100" y="380494"/>
            <a:ext cx="1169869" cy="588485"/>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5"/>
          <p:cNvSpPr/>
          <p:nvPr/>
        </p:nvSpPr>
        <p:spPr>
          <a:xfrm flipH="1">
            <a:off x="4161388" y="4630750"/>
            <a:ext cx="5129137" cy="826302"/>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5"/>
          <p:cNvSpPr/>
          <p:nvPr/>
        </p:nvSpPr>
        <p:spPr>
          <a:xfrm>
            <a:off x="0" y="4611475"/>
            <a:ext cx="4715411" cy="788473"/>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5"/>
          <p:cNvSpPr/>
          <p:nvPr/>
        </p:nvSpPr>
        <p:spPr>
          <a:xfrm rot="10800000">
            <a:off x="3142243" y="4617932"/>
            <a:ext cx="2972232" cy="775568"/>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2" name="Google Shape;152;p5"/>
          <p:cNvGrpSpPr/>
          <p:nvPr/>
        </p:nvGrpSpPr>
        <p:grpSpPr>
          <a:xfrm>
            <a:off x="-161617" y="3561423"/>
            <a:ext cx="745375" cy="1353225"/>
            <a:chOff x="4614150" y="3299838"/>
            <a:chExt cx="745375" cy="1353225"/>
          </a:xfrm>
        </p:grpSpPr>
        <p:sp>
          <p:nvSpPr>
            <p:cNvPr id="153" name="Google Shape;153;p5"/>
            <p:cNvSpPr/>
            <p:nvPr/>
          </p:nvSpPr>
          <p:spPr>
            <a:xfrm>
              <a:off x="4614150" y="3299838"/>
              <a:ext cx="392375" cy="1353225"/>
            </a:xfrm>
            <a:custGeom>
              <a:rect b="b" l="l" r="r" t="t"/>
              <a:pathLst>
                <a:path extrusionOk="0" h="54129" w="15695">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5"/>
            <p:cNvSpPr/>
            <p:nvPr/>
          </p:nvSpPr>
          <p:spPr>
            <a:xfrm>
              <a:off x="4966375" y="3928438"/>
              <a:ext cx="105750" cy="68825"/>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5"/>
            <p:cNvSpPr/>
            <p:nvPr/>
          </p:nvSpPr>
          <p:spPr>
            <a:xfrm>
              <a:off x="4885025" y="4000888"/>
              <a:ext cx="221825" cy="150500"/>
            </a:xfrm>
            <a:custGeom>
              <a:rect b="b" l="l" r="r" t="t"/>
              <a:pathLst>
                <a:path extrusionOk="0" h="6020" w="8873">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5"/>
            <p:cNvSpPr/>
            <p:nvPr/>
          </p:nvSpPr>
          <p:spPr>
            <a:xfrm>
              <a:off x="4826900" y="3820363"/>
              <a:ext cx="94175" cy="404475"/>
            </a:xfrm>
            <a:custGeom>
              <a:rect b="b" l="l" r="r" t="t"/>
              <a:pathLst>
                <a:path extrusionOk="0" h="16179" w="3767">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5"/>
            <p:cNvSpPr/>
            <p:nvPr/>
          </p:nvSpPr>
          <p:spPr>
            <a:xfrm>
              <a:off x="4792125" y="4126163"/>
              <a:ext cx="278775" cy="191100"/>
            </a:xfrm>
            <a:custGeom>
              <a:rect b="b" l="l" r="r" t="t"/>
              <a:pathLst>
                <a:path extrusionOk="0" h="7644" w="11151">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5"/>
            <p:cNvSpPr/>
            <p:nvPr/>
          </p:nvSpPr>
          <p:spPr>
            <a:xfrm>
              <a:off x="4949500" y="3520763"/>
              <a:ext cx="410025" cy="513450"/>
            </a:xfrm>
            <a:custGeom>
              <a:rect b="b" l="l" r="r" t="t"/>
              <a:pathLst>
                <a:path extrusionOk="0" h="20538" w="16401">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5"/>
            <p:cNvSpPr/>
            <p:nvPr/>
          </p:nvSpPr>
          <p:spPr>
            <a:xfrm>
              <a:off x="4966375" y="3928438"/>
              <a:ext cx="105750" cy="68825"/>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0" name="Google Shape;160;p5"/>
          <p:cNvSpPr/>
          <p:nvPr/>
        </p:nvSpPr>
        <p:spPr>
          <a:xfrm rot="8100000">
            <a:off x="7557898" y="3685956"/>
            <a:ext cx="2127080" cy="1555235"/>
          </a:xfrm>
          <a:custGeom>
            <a:rect b="b" l="l" r="r" t="t"/>
            <a:pathLst>
              <a:path extrusionOk="0" h="62210" w="85084">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5"/>
          <p:cNvSpPr/>
          <p:nvPr/>
        </p:nvSpPr>
        <p:spPr>
          <a:xfrm rot="5400000">
            <a:off x="8026100" y="4018825"/>
            <a:ext cx="2127100" cy="1555250"/>
          </a:xfrm>
          <a:custGeom>
            <a:rect b="b" l="l" r="r" t="t"/>
            <a:pathLst>
              <a:path extrusionOk="0" h="62210" w="85084">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2" name="Google Shape;162;p5"/>
          <p:cNvGrpSpPr/>
          <p:nvPr/>
        </p:nvGrpSpPr>
        <p:grpSpPr>
          <a:xfrm>
            <a:off x="-335384" y="62243"/>
            <a:ext cx="1092889" cy="665181"/>
            <a:chOff x="7486891" y="184631"/>
            <a:chExt cx="1092889" cy="665181"/>
          </a:xfrm>
        </p:grpSpPr>
        <p:sp>
          <p:nvSpPr>
            <p:cNvPr id="163" name="Google Shape;163;p5"/>
            <p:cNvSpPr/>
            <p:nvPr/>
          </p:nvSpPr>
          <p:spPr>
            <a:xfrm rot="5315393">
              <a:off x="8108287" y="344182"/>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5"/>
            <p:cNvSpPr/>
            <p:nvPr/>
          </p:nvSpPr>
          <p:spPr>
            <a:xfrm rot="5315393">
              <a:off x="8083679" y="449586"/>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5"/>
            <p:cNvSpPr/>
            <p:nvPr/>
          </p:nvSpPr>
          <p:spPr>
            <a:xfrm rot="5315393">
              <a:off x="8164376" y="389798"/>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5"/>
            <p:cNvSpPr/>
            <p:nvPr/>
          </p:nvSpPr>
          <p:spPr>
            <a:xfrm rot="5315393">
              <a:off x="8238967" y="61307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5"/>
            <p:cNvSpPr/>
            <p:nvPr/>
          </p:nvSpPr>
          <p:spPr>
            <a:xfrm rot="5315393">
              <a:off x="8115610" y="518201"/>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5"/>
            <p:cNvSpPr/>
            <p:nvPr/>
          </p:nvSpPr>
          <p:spPr>
            <a:xfrm rot="5315393">
              <a:off x="7921253" y="61919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5"/>
            <p:cNvSpPr/>
            <p:nvPr/>
          </p:nvSpPr>
          <p:spPr>
            <a:xfrm rot="5315393">
              <a:off x="8214881" y="444931"/>
              <a:ext cx="50994"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5"/>
            <p:cNvSpPr/>
            <p:nvPr/>
          </p:nvSpPr>
          <p:spPr>
            <a:xfrm rot="5315393">
              <a:off x="8376349" y="35232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5"/>
            <p:cNvSpPr/>
            <p:nvPr/>
          </p:nvSpPr>
          <p:spPr>
            <a:xfrm rot="5315393">
              <a:off x="8469494" y="416028"/>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5"/>
            <p:cNvSpPr/>
            <p:nvPr/>
          </p:nvSpPr>
          <p:spPr>
            <a:xfrm rot="5315393">
              <a:off x="8295862" y="226633"/>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5"/>
            <p:cNvSpPr/>
            <p:nvPr/>
          </p:nvSpPr>
          <p:spPr>
            <a:xfrm rot="5315393">
              <a:off x="8479565" y="284379"/>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5"/>
            <p:cNvSpPr/>
            <p:nvPr/>
          </p:nvSpPr>
          <p:spPr>
            <a:xfrm rot="5315393">
              <a:off x="8556847" y="187776"/>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5"/>
            <p:cNvSpPr/>
            <p:nvPr/>
          </p:nvSpPr>
          <p:spPr>
            <a:xfrm rot="5315393">
              <a:off x="8055312" y="696606"/>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5"/>
            <p:cNvSpPr/>
            <p:nvPr/>
          </p:nvSpPr>
          <p:spPr>
            <a:xfrm rot="5315393">
              <a:off x="7920919" y="349843"/>
              <a:ext cx="69540"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5"/>
            <p:cNvSpPr/>
            <p:nvPr/>
          </p:nvSpPr>
          <p:spPr>
            <a:xfrm rot="5315393">
              <a:off x="7763228" y="700639"/>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5"/>
            <p:cNvSpPr/>
            <p:nvPr/>
          </p:nvSpPr>
          <p:spPr>
            <a:xfrm rot="5315393">
              <a:off x="7650858" y="724825"/>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5"/>
            <p:cNvSpPr/>
            <p:nvPr/>
          </p:nvSpPr>
          <p:spPr>
            <a:xfrm rot="5315393">
              <a:off x="7482187" y="812909"/>
              <a:ext cx="41736" cy="31310"/>
            </a:xfrm>
            <a:custGeom>
              <a:rect b="b" l="l" r="r" t="t"/>
              <a:pathLst>
                <a:path extrusionOk="0" h="991" w="1321">
                  <a:moveTo>
                    <a:pt x="661" y="1"/>
                  </a:moveTo>
                  <a:cubicBezTo>
                    <a:pt x="1" y="1"/>
                    <a:pt x="1" y="991"/>
                    <a:pt x="661" y="991"/>
                  </a:cubicBezTo>
                  <a:cubicBezTo>
                    <a:pt x="1320" y="991"/>
                    <a:pt x="1320" y="1"/>
                    <a:pt x="66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ONE_COLUMN_TEXT_2">
    <p:bg>
      <p:bgPr>
        <a:solidFill>
          <a:schemeClr val="dk2"/>
        </a:solidFill>
      </p:bgPr>
    </p:bg>
    <p:spTree>
      <p:nvGrpSpPr>
        <p:cNvPr id="1592" name="Shape 1592"/>
        <p:cNvGrpSpPr/>
        <p:nvPr/>
      </p:nvGrpSpPr>
      <p:grpSpPr>
        <a:xfrm>
          <a:off x="0" y="0"/>
          <a:ext cx="0" cy="0"/>
          <a:chOff x="0" y="0"/>
          <a:chExt cx="0" cy="0"/>
        </a:xfrm>
      </p:grpSpPr>
      <p:sp>
        <p:nvSpPr>
          <p:cNvPr id="1593" name="Google Shape;1593;p41"/>
          <p:cNvSpPr txBox="1"/>
          <p:nvPr>
            <p:ph type="title"/>
          </p:nvPr>
        </p:nvSpPr>
        <p:spPr>
          <a:xfrm>
            <a:off x="709600" y="512064"/>
            <a:ext cx="7721100" cy="5760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b="0">
                <a:solidFill>
                  <a:schemeClr val="accent3"/>
                </a:solidFill>
                <a:latin typeface="Calistoga"/>
                <a:ea typeface="Calistoga"/>
                <a:cs typeface="Calistoga"/>
                <a:sym typeface="Calistoga"/>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594" name="Google Shape;1594;p41"/>
          <p:cNvSpPr txBox="1"/>
          <p:nvPr>
            <p:ph idx="1" type="body"/>
          </p:nvPr>
        </p:nvSpPr>
        <p:spPr>
          <a:xfrm>
            <a:off x="3822905" y="2478320"/>
            <a:ext cx="4607700" cy="2106300"/>
          </a:xfrm>
          <a:prstGeom prst="rect">
            <a:avLst/>
          </a:prstGeom>
        </p:spPr>
        <p:txBody>
          <a:bodyPr anchorCtr="0" anchor="t" bIns="91425" lIns="91425" spcFirstLastPara="1" rIns="91425" wrap="square" tIns="91425">
            <a:noAutofit/>
          </a:bodyPr>
          <a:lstStyle>
            <a:lvl1pPr indent="-279400" lvl="0" marL="457200" rtl="0">
              <a:spcBef>
                <a:spcPts val="0"/>
              </a:spcBef>
              <a:spcAft>
                <a:spcPts val="0"/>
              </a:spcAft>
              <a:buClr>
                <a:schemeClr val="lt1"/>
              </a:buClr>
              <a:buSzPts val="800"/>
              <a:buFont typeface="Open Sans"/>
              <a:buChar char="●"/>
              <a:defRPr sz="1400">
                <a:latin typeface="Voces"/>
                <a:ea typeface="Voces"/>
                <a:cs typeface="Voces"/>
                <a:sym typeface="Voces"/>
              </a:defRPr>
            </a:lvl1pPr>
            <a:lvl2pPr indent="-279400" lvl="1" marL="914400" rtl="0">
              <a:spcBef>
                <a:spcPts val="0"/>
              </a:spcBef>
              <a:spcAft>
                <a:spcPts val="0"/>
              </a:spcAft>
              <a:buClr>
                <a:srgbClr val="999999"/>
              </a:buClr>
              <a:buSzPts val="800"/>
              <a:buFont typeface="Open Sans"/>
              <a:buChar char="○"/>
              <a:defRPr/>
            </a:lvl2pPr>
            <a:lvl3pPr indent="-279400" lvl="2" marL="1371600" rtl="0">
              <a:spcBef>
                <a:spcPts val="0"/>
              </a:spcBef>
              <a:spcAft>
                <a:spcPts val="0"/>
              </a:spcAft>
              <a:buClr>
                <a:srgbClr val="999999"/>
              </a:buClr>
              <a:buSzPts val="800"/>
              <a:buFont typeface="Open Sans"/>
              <a:buChar char="■"/>
              <a:defRPr/>
            </a:lvl3pPr>
            <a:lvl4pPr indent="-279400" lvl="3" marL="1828800" rtl="0">
              <a:spcBef>
                <a:spcPts val="0"/>
              </a:spcBef>
              <a:spcAft>
                <a:spcPts val="0"/>
              </a:spcAft>
              <a:buClr>
                <a:srgbClr val="999999"/>
              </a:buClr>
              <a:buSzPts val="800"/>
              <a:buFont typeface="Open Sans"/>
              <a:buChar char="●"/>
              <a:defRPr/>
            </a:lvl4pPr>
            <a:lvl5pPr indent="-304800" lvl="4" marL="2286000" rtl="0">
              <a:spcBef>
                <a:spcPts val="0"/>
              </a:spcBef>
              <a:spcAft>
                <a:spcPts val="0"/>
              </a:spcAft>
              <a:buClr>
                <a:srgbClr val="999999"/>
              </a:buClr>
              <a:buSzPts val="1200"/>
              <a:buFont typeface="Open Sans"/>
              <a:buChar char="○"/>
              <a:defRPr/>
            </a:lvl5pPr>
            <a:lvl6pPr indent="-304800" lvl="5" marL="2743200" rtl="0">
              <a:spcBef>
                <a:spcPts val="0"/>
              </a:spcBef>
              <a:spcAft>
                <a:spcPts val="0"/>
              </a:spcAft>
              <a:buClr>
                <a:srgbClr val="999999"/>
              </a:buClr>
              <a:buSzPts val="1200"/>
              <a:buFont typeface="Open Sans"/>
              <a:buChar char="■"/>
              <a:defRPr/>
            </a:lvl6pPr>
            <a:lvl7pPr indent="-273050" lvl="6" marL="3200400" rtl="0">
              <a:spcBef>
                <a:spcPts val="0"/>
              </a:spcBef>
              <a:spcAft>
                <a:spcPts val="0"/>
              </a:spcAft>
              <a:buClr>
                <a:srgbClr val="999999"/>
              </a:buClr>
              <a:buSzPts val="700"/>
              <a:buFont typeface="Open Sans"/>
              <a:buChar char="●"/>
              <a:defRPr/>
            </a:lvl7pPr>
            <a:lvl8pPr indent="-273050" lvl="7" marL="3657600" rtl="0">
              <a:spcBef>
                <a:spcPts val="0"/>
              </a:spcBef>
              <a:spcAft>
                <a:spcPts val="0"/>
              </a:spcAft>
              <a:buClr>
                <a:srgbClr val="999999"/>
              </a:buClr>
              <a:buSzPts val="700"/>
              <a:buFont typeface="Open Sans"/>
              <a:buChar char="○"/>
              <a:defRPr/>
            </a:lvl8pPr>
            <a:lvl9pPr indent="-266700" lvl="8" marL="4114800" rtl="0">
              <a:spcBef>
                <a:spcPts val="0"/>
              </a:spcBef>
              <a:spcAft>
                <a:spcPts val="0"/>
              </a:spcAft>
              <a:buClr>
                <a:srgbClr val="999999"/>
              </a:buClr>
              <a:buSzPts val="600"/>
              <a:buFont typeface="Open Sans"/>
              <a:buChar char="■"/>
              <a:defRPr/>
            </a:lvl9pPr>
          </a:lstStyle>
          <a:p/>
        </p:txBody>
      </p:sp>
      <p:sp>
        <p:nvSpPr>
          <p:cNvPr id="1595" name="Google Shape;1595;p41"/>
          <p:cNvSpPr txBox="1"/>
          <p:nvPr>
            <p:ph idx="2" type="subTitle"/>
          </p:nvPr>
        </p:nvSpPr>
        <p:spPr>
          <a:xfrm>
            <a:off x="3804200" y="1343006"/>
            <a:ext cx="2565900" cy="4857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2600">
                <a:solidFill>
                  <a:schemeClr val="accent1"/>
                </a:solidFill>
                <a:latin typeface="Calistoga"/>
                <a:ea typeface="Calistoga"/>
                <a:cs typeface="Calistoga"/>
                <a:sym typeface="Calistoga"/>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1596" name="Google Shape;1596;p41"/>
          <p:cNvSpPr txBox="1"/>
          <p:nvPr>
            <p:ph hasCustomPrompt="1" idx="3" type="title"/>
          </p:nvPr>
        </p:nvSpPr>
        <p:spPr>
          <a:xfrm>
            <a:off x="3804200" y="1805100"/>
            <a:ext cx="2031900" cy="4857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2000"/>
              <a:buNone/>
              <a:defRPr b="0" sz="2600">
                <a:solidFill>
                  <a:schemeClr val="lt1"/>
                </a:solidFill>
                <a:latin typeface="Calistoga"/>
                <a:ea typeface="Calistoga"/>
                <a:cs typeface="Calistoga"/>
                <a:sym typeface="Calistoga"/>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597" name="Google Shape;1597;p41"/>
          <p:cNvSpPr/>
          <p:nvPr/>
        </p:nvSpPr>
        <p:spPr>
          <a:xfrm rot="6741749">
            <a:off x="7918060" y="96680"/>
            <a:ext cx="1491548" cy="885622"/>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41"/>
          <p:cNvSpPr/>
          <p:nvPr/>
        </p:nvSpPr>
        <p:spPr>
          <a:xfrm rot="5400000">
            <a:off x="7993175" y="3379000"/>
            <a:ext cx="2127100" cy="1697200"/>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99" name="Google Shape;1599;p41"/>
          <p:cNvGrpSpPr/>
          <p:nvPr/>
        </p:nvGrpSpPr>
        <p:grpSpPr>
          <a:xfrm>
            <a:off x="8401850" y="2281975"/>
            <a:ext cx="931200" cy="1240175"/>
            <a:chOff x="8401850" y="2281975"/>
            <a:chExt cx="931200" cy="1240175"/>
          </a:xfrm>
        </p:grpSpPr>
        <p:sp>
          <p:nvSpPr>
            <p:cNvPr id="1600" name="Google Shape;1600;p41"/>
            <p:cNvSpPr/>
            <p:nvPr/>
          </p:nvSpPr>
          <p:spPr>
            <a:xfrm>
              <a:off x="8401850" y="2467100"/>
              <a:ext cx="931200" cy="1055050"/>
            </a:xfrm>
            <a:custGeom>
              <a:rect b="b" l="l" r="r" t="t"/>
              <a:pathLst>
                <a:path extrusionOk="0" h="42202" w="37248">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41"/>
            <p:cNvSpPr/>
            <p:nvPr/>
          </p:nvSpPr>
          <p:spPr>
            <a:xfrm>
              <a:off x="9043400" y="2758000"/>
              <a:ext cx="38525" cy="261800"/>
            </a:xfrm>
            <a:custGeom>
              <a:rect b="b" l="l" r="r" t="t"/>
              <a:pathLst>
                <a:path extrusionOk="0" h="10472" w="1541">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41"/>
            <p:cNvSpPr/>
            <p:nvPr/>
          </p:nvSpPr>
          <p:spPr>
            <a:xfrm>
              <a:off x="8771750" y="2849875"/>
              <a:ext cx="336900" cy="244375"/>
            </a:xfrm>
            <a:custGeom>
              <a:rect b="b" l="l" r="r" t="t"/>
              <a:pathLst>
                <a:path extrusionOk="0" h="9775" w="13476">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41"/>
            <p:cNvSpPr/>
            <p:nvPr/>
          </p:nvSpPr>
          <p:spPr>
            <a:xfrm>
              <a:off x="9123150" y="2856300"/>
              <a:ext cx="52250" cy="329400"/>
            </a:xfrm>
            <a:custGeom>
              <a:rect b="b" l="l" r="r" t="t"/>
              <a:pathLst>
                <a:path extrusionOk="0" h="13176" w="209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41"/>
            <p:cNvSpPr/>
            <p:nvPr/>
          </p:nvSpPr>
          <p:spPr>
            <a:xfrm>
              <a:off x="8774900" y="2281975"/>
              <a:ext cx="236050" cy="618000"/>
            </a:xfrm>
            <a:custGeom>
              <a:rect b="b" l="l" r="r" t="t"/>
              <a:pathLst>
                <a:path extrusionOk="0" h="24720" w="9442">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05" name="Google Shape;1605;p41"/>
          <p:cNvSpPr/>
          <p:nvPr/>
        </p:nvSpPr>
        <p:spPr>
          <a:xfrm rot="5400000">
            <a:off x="7406513" y="4128288"/>
            <a:ext cx="1474575" cy="851150"/>
          </a:xfrm>
          <a:custGeom>
            <a:rect b="b" l="l" r="r" t="t"/>
            <a:pathLst>
              <a:path extrusionOk="0" h="34046" w="58983">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41"/>
          <p:cNvSpPr/>
          <p:nvPr/>
        </p:nvSpPr>
        <p:spPr>
          <a:xfrm rot="5400000">
            <a:off x="7567900" y="3415250"/>
            <a:ext cx="2127100" cy="1555250"/>
          </a:xfrm>
          <a:custGeom>
            <a:rect b="b" l="l" r="r" t="t"/>
            <a:pathLst>
              <a:path extrusionOk="0" h="62210" w="85084">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41"/>
          <p:cNvSpPr/>
          <p:nvPr/>
        </p:nvSpPr>
        <p:spPr>
          <a:xfrm rot="-9616139">
            <a:off x="-728847" y="3512915"/>
            <a:ext cx="3158322" cy="1823038"/>
          </a:xfrm>
          <a:custGeom>
            <a:rect b="b" l="l" r="r" t="t"/>
            <a:pathLst>
              <a:path extrusionOk="0" h="34046" w="58983">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41"/>
          <p:cNvSpPr/>
          <p:nvPr/>
        </p:nvSpPr>
        <p:spPr>
          <a:xfrm rot="10276459">
            <a:off x="37875" y="3854619"/>
            <a:ext cx="1169869" cy="588485"/>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09" name="Google Shape;1609;p41"/>
          <p:cNvGrpSpPr/>
          <p:nvPr/>
        </p:nvGrpSpPr>
        <p:grpSpPr>
          <a:xfrm>
            <a:off x="-5850" y="4575500"/>
            <a:ext cx="511994" cy="525888"/>
            <a:chOff x="-5850" y="4575500"/>
            <a:chExt cx="511994" cy="525888"/>
          </a:xfrm>
        </p:grpSpPr>
        <p:sp>
          <p:nvSpPr>
            <p:cNvPr id="1610" name="Google Shape;1610;p41"/>
            <p:cNvSpPr/>
            <p:nvPr/>
          </p:nvSpPr>
          <p:spPr>
            <a:xfrm>
              <a:off x="271240" y="4575500"/>
              <a:ext cx="25125" cy="18249"/>
            </a:xfrm>
            <a:custGeom>
              <a:rect b="b" l="l" r="r" t="t"/>
              <a:pathLst>
                <a:path extrusionOk="0" h="507" w="698">
                  <a:moveTo>
                    <a:pt x="265" y="1"/>
                  </a:moveTo>
                  <a:cubicBezTo>
                    <a:pt x="201" y="1"/>
                    <a:pt x="128" y="35"/>
                    <a:pt x="74" y="89"/>
                  </a:cubicBezTo>
                  <a:cubicBezTo>
                    <a:pt x="37" y="125"/>
                    <a:pt x="1" y="198"/>
                    <a:pt x="1" y="235"/>
                  </a:cubicBezTo>
                  <a:cubicBezTo>
                    <a:pt x="1" y="308"/>
                    <a:pt x="37" y="382"/>
                    <a:pt x="74" y="418"/>
                  </a:cubicBezTo>
                  <a:cubicBezTo>
                    <a:pt x="128" y="472"/>
                    <a:pt x="201" y="506"/>
                    <a:pt x="265" y="506"/>
                  </a:cubicBezTo>
                  <a:cubicBezTo>
                    <a:pt x="289" y="506"/>
                    <a:pt x="311" y="502"/>
                    <a:pt x="331" y="492"/>
                  </a:cubicBezTo>
                  <a:lnTo>
                    <a:pt x="441" y="492"/>
                  </a:lnTo>
                  <a:cubicBezTo>
                    <a:pt x="490" y="492"/>
                    <a:pt x="539" y="459"/>
                    <a:pt x="577" y="415"/>
                  </a:cubicBezTo>
                  <a:lnTo>
                    <a:pt x="577" y="415"/>
                  </a:lnTo>
                  <a:cubicBezTo>
                    <a:pt x="640" y="401"/>
                    <a:pt x="697" y="336"/>
                    <a:pt x="697" y="272"/>
                  </a:cubicBezTo>
                  <a:cubicBezTo>
                    <a:pt x="697" y="175"/>
                    <a:pt x="640" y="107"/>
                    <a:pt x="577" y="92"/>
                  </a:cubicBezTo>
                  <a:lnTo>
                    <a:pt x="577" y="92"/>
                  </a:lnTo>
                  <a:cubicBezTo>
                    <a:pt x="569" y="82"/>
                    <a:pt x="560" y="73"/>
                    <a:pt x="551" y="65"/>
                  </a:cubicBezTo>
                  <a:lnTo>
                    <a:pt x="551" y="65"/>
                  </a:lnTo>
                  <a:lnTo>
                    <a:pt x="551" y="52"/>
                  </a:lnTo>
                  <a:lnTo>
                    <a:pt x="535" y="52"/>
                  </a:lnTo>
                  <a:cubicBezTo>
                    <a:pt x="506" y="30"/>
                    <a:pt x="473" y="15"/>
                    <a:pt x="441" y="15"/>
                  </a:cubicBezTo>
                  <a:lnTo>
                    <a:pt x="331" y="15"/>
                  </a:lnTo>
                  <a:cubicBezTo>
                    <a:pt x="311" y="5"/>
                    <a:pt x="289" y="1"/>
                    <a:pt x="26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41"/>
            <p:cNvSpPr/>
            <p:nvPr/>
          </p:nvSpPr>
          <p:spPr>
            <a:xfrm>
              <a:off x="234309" y="4688201"/>
              <a:ext cx="34339" cy="26420"/>
            </a:xfrm>
            <a:custGeom>
              <a:rect b="b" l="l" r="r" t="t"/>
              <a:pathLst>
                <a:path extrusionOk="0" h="734" w="954">
                  <a:moveTo>
                    <a:pt x="477" y="0"/>
                  </a:moveTo>
                  <a:cubicBezTo>
                    <a:pt x="0" y="0"/>
                    <a:pt x="0" y="733"/>
                    <a:pt x="477" y="733"/>
                  </a:cubicBezTo>
                  <a:cubicBezTo>
                    <a:pt x="953" y="697"/>
                    <a:pt x="953" y="0"/>
                    <a:pt x="4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41"/>
            <p:cNvSpPr/>
            <p:nvPr/>
          </p:nvSpPr>
          <p:spPr>
            <a:xfrm>
              <a:off x="359644" y="4635396"/>
              <a:ext cx="37003" cy="31712"/>
            </a:xfrm>
            <a:custGeom>
              <a:rect b="b" l="l" r="r" t="t"/>
              <a:pathLst>
                <a:path extrusionOk="0" h="881" w="1028">
                  <a:moveTo>
                    <a:pt x="514" y="1"/>
                  </a:moveTo>
                  <a:cubicBezTo>
                    <a:pt x="1" y="74"/>
                    <a:pt x="1" y="807"/>
                    <a:pt x="514" y="881"/>
                  </a:cubicBezTo>
                  <a:cubicBezTo>
                    <a:pt x="1027" y="807"/>
                    <a:pt x="1027" y="74"/>
                    <a:pt x="51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41"/>
            <p:cNvSpPr/>
            <p:nvPr/>
          </p:nvSpPr>
          <p:spPr>
            <a:xfrm>
              <a:off x="349098" y="4953736"/>
              <a:ext cx="47549" cy="44562"/>
            </a:xfrm>
            <a:custGeom>
              <a:rect b="b" l="l" r="r" t="t"/>
              <a:pathLst>
                <a:path extrusionOk="0" h="1238" w="1321">
                  <a:moveTo>
                    <a:pt x="532" y="1"/>
                  </a:moveTo>
                  <a:cubicBezTo>
                    <a:pt x="404" y="1"/>
                    <a:pt x="276" y="46"/>
                    <a:pt x="184" y="138"/>
                  </a:cubicBezTo>
                  <a:cubicBezTo>
                    <a:pt x="1" y="358"/>
                    <a:pt x="1" y="651"/>
                    <a:pt x="184" y="871"/>
                  </a:cubicBezTo>
                  <a:lnTo>
                    <a:pt x="477" y="1091"/>
                  </a:lnTo>
                  <a:cubicBezTo>
                    <a:pt x="551" y="1201"/>
                    <a:pt x="660" y="1238"/>
                    <a:pt x="807" y="1238"/>
                  </a:cubicBezTo>
                  <a:cubicBezTo>
                    <a:pt x="917" y="1238"/>
                    <a:pt x="1064" y="1201"/>
                    <a:pt x="1137" y="1091"/>
                  </a:cubicBezTo>
                  <a:cubicBezTo>
                    <a:pt x="1320" y="908"/>
                    <a:pt x="1320" y="615"/>
                    <a:pt x="1137" y="431"/>
                  </a:cubicBezTo>
                  <a:cubicBezTo>
                    <a:pt x="1064" y="321"/>
                    <a:pt x="954" y="248"/>
                    <a:pt x="880" y="138"/>
                  </a:cubicBezTo>
                  <a:cubicBezTo>
                    <a:pt x="789" y="46"/>
                    <a:pt x="660" y="1"/>
                    <a:pt x="5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41"/>
            <p:cNvSpPr/>
            <p:nvPr/>
          </p:nvSpPr>
          <p:spPr>
            <a:xfrm>
              <a:off x="454671" y="4921737"/>
              <a:ext cx="51473" cy="50681"/>
            </a:xfrm>
            <a:custGeom>
              <a:rect b="b" l="l" r="r" t="t"/>
              <a:pathLst>
                <a:path extrusionOk="0" h="1408" w="1430">
                  <a:moveTo>
                    <a:pt x="550" y="1"/>
                  </a:moveTo>
                  <a:cubicBezTo>
                    <a:pt x="404" y="1"/>
                    <a:pt x="257" y="37"/>
                    <a:pt x="147" y="147"/>
                  </a:cubicBezTo>
                  <a:cubicBezTo>
                    <a:pt x="37" y="257"/>
                    <a:pt x="0" y="404"/>
                    <a:pt x="0" y="550"/>
                  </a:cubicBezTo>
                  <a:cubicBezTo>
                    <a:pt x="0" y="697"/>
                    <a:pt x="37" y="844"/>
                    <a:pt x="147" y="954"/>
                  </a:cubicBezTo>
                  <a:lnTo>
                    <a:pt x="147" y="990"/>
                  </a:lnTo>
                  <a:cubicBezTo>
                    <a:pt x="257" y="1100"/>
                    <a:pt x="404" y="1247"/>
                    <a:pt x="550" y="1320"/>
                  </a:cubicBezTo>
                  <a:cubicBezTo>
                    <a:pt x="631" y="1374"/>
                    <a:pt x="711" y="1408"/>
                    <a:pt x="806" y="1408"/>
                  </a:cubicBezTo>
                  <a:cubicBezTo>
                    <a:pt x="841" y="1408"/>
                    <a:pt x="877" y="1403"/>
                    <a:pt x="917" y="1394"/>
                  </a:cubicBezTo>
                  <a:cubicBezTo>
                    <a:pt x="1027" y="1394"/>
                    <a:pt x="1137" y="1320"/>
                    <a:pt x="1247" y="1247"/>
                  </a:cubicBezTo>
                  <a:cubicBezTo>
                    <a:pt x="1283" y="1174"/>
                    <a:pt x="1357" y="1100"/>
                    <a:pt x="1357" y="990"/>
                  </a:cubicBezTo>
                  <a:cubicBezTo>
                    <a:pt x="1430" y="844"/>
                    <a:pt x="1393" y="697"/>
                    <a:pt x="1320" y="550"/>
                  </a:cubicBezTo>
                  <a:cubicBezTo>
                    <a:pt x="1210" y="404"/>
                    <a:pt x="1100" y="257"/>
                    <a:pt x="953" y="147"/>
                  </a:cubicBezTo>
                  <a:cubicBezTo>
                    <a:pt x="843" y="37"/>
                    <a:pt x="697"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41"/>
            <p:cNvSpPr/>
            <p:nvPr/>
          </p:nvSpPr>
          <p:spPr>
            <a:xfrm>
              <a:off x="353057" y="4832001"/>
              <a:ext cx="27752" cy="37003"/>
            </a:xfrm>
            <a:custGeom>
              <a:rect b="b" l="l" r="r" t="t"/>
              <a:pathLst>
                <a:path extrusionOk="0" h="1028" w="771">
                  <a:moveTo>
                    <a:pt x="367" y="1"/>
                  </a:moveTo>
                  <a:cubicBezTo>
                    <a:pt x="147" y="1"/>
                    <a:pt x="1" y="147"/>
                    <a:pt x="1" y="404"/>
                  </a:cubicBezTo>
                  <a:lnTo>
                    <a:pt x="37" y="404"/>
                  </a:lnTo>
                  <a:lnTo>
                    <a:pt x="37" y="661"/>
                  </a:lnTo>
                  <a:cubicBezTo>
                    <a:pt x="37" y="771"/>
                    <a:pt x="74" y="844"/>
                    <a:pt x="147" y="917"/>
                  </a:cubicBezTo>
                  <a:cubicBezTo>
                    <a:pt x="221" y="991"/>
                    <a:pt x="294" y="1027"/>
                    <a:pt x="404" y="1027"/>
                  </a:cubicBezTo>
                  <a:cubicBezTo>
                    <a:pt x="624" y="1027"/>
                    <a:pt x="770" y="881"/>
                    <a:pt x="770" y="661"/>
                  </a:cubicBezTo>
                  <a:lnTo>
                    <a:pt x="770" y="404"/>
                  </a:lnTo>
                  <a:cubicBezTo>
                    <a:pt x="770" y="294"/>
                    <a:pt x="734" y="184"/>
                    <a:pt x="660" y="111"/>
                  </a:cubicBezTo>
                  <a:cubicBezTo>
                    <a:pt x="587" y="38"/>
                    <a:pt x="477" y="1"/>
                    <a:pt x="36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41"/>
            <p:cNvSpPr/>
            <p:nvPr/>
          </p:nvSpPr>
          <p:spPr>
            <a:xfrm>
              <a:off x="436998" y="5075976"/>
              <a:ext cx="42762" cy="25412"/>
            </a:xfrm>
            <a:custGeom>
              <a:rect b="b" l="l" r="r" t="t"/>
              <a:pathLst>
                <a:path extrusionOk="0" h="706" w="1188">
                  <a:moveTo>
                    <a:pt x="462" y="0"/>
                  </a:moveTo>
                  <a:cubicBezTo>
                    <a:pt x="0" y="0"/>
                    <a:pt x="0" y="706"/>
                    <a:pt x="462" y="706"/>
                  </a:cubicBezTo>
                  <a:cubicBezTo>
                    <a:pt x="483" y="706"/>
                    <a:pt x="505" y="704"/>
                    <a:pt x="528" y="701"/>
                  </a:cubicBezTo>
                  <a:lnTo>
                    <a:pt x="785" y="701"/>
                  </a:lnTo>
                  <a:cubicBezTo>
                    <a:pt x="1188" y="628"/>
                    <a:pt x="1188" y="41"/>
                    <a:pt x="785" y="5"/>
                  </a:cubicBezTo>
                  <a:lnTo>
                    <a:pt x="528" y="5"/>
                  </a:lnTo>
                  <a:cubicBezTo>
                    <a:pt x="505" y="2"/>
                    <a:pt x="483" y="0"/>
                    <a:pt x="46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41"/>
            <p:cNvSpPr/>
            <p:nvPr/>
          </p:nvSpPr>
          <p:spPr>
            <a:xfrm>
              <a:off x="107643" y="4895352"/>
              <a:ext cx="44886" cy="35671"/>
            </a:xfrm>
            <a:custGeom>
              <a:rect b="b" l="l" r="r" t="t"/>
              <a:pathLst>
                <a:path extrusionOk="0" h="991" w="1247">
                  <a:moveTo>
                    <a:pt x="513" y="0"/>
                  </a:moveTo>
                  <a:cubicBezTo>
                    <a:pt x="367" y="0"/>
                    <a:pt x="257" y="37"/>
                    <a:pt x="147" y="147"/>
                  </a:cubicBezTo>
                  <a:cubicBezTo>
                    <a:pt x="74" y="220"/>
                    <a:pt x="0" y="367"/>
                    <a:pt x="0" y="477"/>
                  </a:cubicBezTo>
                  <a:cubicBezTo>
                    <a:pt x="0" y="770"/>
                    <a:pt x="220" y="990"/>
                    <a:pt x="513" y="990"/>
                  </a:cubicBezTo>
                  <a:lnTo>
                    <a:pt x="770" y="990"/>
                  </a:lnTo>
                  <a:cubicBezTo>
                    <a:pt x="1027" y="990"/>
                    <a:pt x="1247" y="770"/>
                    <a:pt x="1247" y="514"/>
                  </a:cubicBezTo>
                  <a:cubicBezTo>
                    <a:pt x="1247" y="220"/>
                    <a:pt x="1027" y="0"/>
                    <a:pt x="77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41"/>
            <p:cNvSpPr/>
            <p:nvPr/>
          </p:nvSpPr>
          <p:spPr>
            <a:xfrm>
              <a:off x="-5850" y="4747557"/>
              <a:ext cx="30380" cy="22461"/>
            </a:xfrm>
            <a:custGeom>
              <a:rect b="b" l="l" r="r" t="t"/>
              <a:pathLst>
                <a:path extrusionOk="0" h="624" w="844">
                  <a:moveTo>
                    <a:pt x="404" y="1"/>
                  </a:moveTo>
                  <a:cubicBezTo>
                    <a:pt x="1" y="1"/>
                    <a:pt x="1" y="624"/>
                    <a:pt x="404" y="624"/>
                  </a:cubicBezTo>
                  <a:cubicBezTo>
                    <a:pt x="844" y="624"/>
                    <a:pt x="844"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19" name="Google Shape;1619;p41"/>
          <p:cNvSpPr/>
          <p:nvPr/>
        </p:nvSpPr>
        <p:spPr>
          <a:xfrm rot="-4157218">
            <a:off x="194531" y="1507463"/>
            <a:ext cx="1724993" cy="1024232"/>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20" name="Google Shape;1620;p41"/>
          <p:cNvGrpSpPr/>
          <p:nvPr/>
        </p:nvGrpSpPr>
        <p:grpSpPr>
          <a:xfrm>
            <a:off x="7486891" y="184631"/>
            <a:ext cx="1092889" cy="665181"/>
            <a:chOff x="7486891" y="184631"/>
            <a:chExt cx="1092889" cy="665181"/>
          </a:xfrm>
        </p:grpSpPr>
        <p:sp>
          <p:nvSpPr>
            <p:cNvPr id="1621" name="Google Shape;1621;p41"/>
            <p:cNvSpPr/>
            <p:nvPr/>
          </p:nvSpPr>
          <p:spPr>
            <a:xfrm rot="5315393">
              <a:off x="8108287" y="344182"/>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41"/>
            <p:cNvSpPr/>
            <p:nvPr/>
          </p:nvSpPr>
          <p:spPr>
            <a:xfrm rot="5315393">
              <a:off x="8083679" y="449586"/>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41"/>
            <p:cNvSpPr/>
            <p:nvPr/>
          </p:nvSpPr>
          <p:spPr>
            <a:xfrm rot="5315393">
              <a:off x="8164376" y="389798"/>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41"/>
            <p:cNvSpPr/>
            <p:nvPr/>
          </p:nvSpPr>
          <p:spPr>
            <a:xfrm rot="5315393">
              <a:off x="8238967" y="61307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41"/>
            <p:cNvSpPr/>
            <p:nvPr/>
          </p:nvSpPr>
          <p:spPr>
            <a:xfrm rot="5315393">
              <a:off x="8115610" y="518201"/>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41"/>
            <p:cNvSpPr/>
            <p:nvPr/>
          </p:nvSpPr>
          <p:spPr>
            <a:xfrm rot="5315393">
              <a:off x="7921253" y="61919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41"/>
            <p:cNvSpPr/>
            <p:nvPr/>
          </p:nvSpPr>
          <p:spPr>
            <a:xfrm rot="5315393">
              <a:off x="8214881" y="444931"/>
              <a:ext cx="50994"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41"/>
            <p:cNvSpPr/>
            <p:nvPr/>
          </p:nvSpPr>
          <p:spPr>
            <a:xfrm rot="5315393">
              <a:off x="8376349" y="35232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41"/>
            <p:cNvSpPr/>
            <p:nvPr/>
          </p:nvSpPr>
          <p:spPr>
            <a:xfrm rot="5315393">
              <a:off x="8469494" y="416028"/>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41"/>
            <p:cNvSpPr/>
            <p:nvPr/>
          </p:nvSpPr>
          <p:spPr>
            <a:xfrm rot="5315393">
              <a:off x="8295862" y="226633"/>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41"/>
            <p:cNvSpPr/>
            <p:nvPr/>
          </p:nvSpPr>
          <p:spPr>
            <a:xfrm rot="5315393">
              <a:off x="8479565" y="284379"/>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41"/>
            <p:cNvSpPr/>
            <p:nvPr/>
          </p:nvSpPr>
          <p:spPr>
            <a:xfrm rot="5315393">
              <a:off x="8556847" y="187776"/>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41"/>
            <p:cNvSpPr/>
            <p:nvPr/>
          </p:nvSpPr>
          <p:spPr>
            <a:xfrm rot="5315393">
              <a:off x="8055312" y="696606"/>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41"/>
            <p:cNvSpPr/>
            <p:nvPr/>
          </p:nvSpPr>
          <p:spPr>
            <a:xfrm rot="5315393">
              <a:off x="7920919" y="349843"/>
              <a:ext cx="69540"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41"/>
            <p:cNvSpPr/>
            <p:nvPr/>
          </p:nvSpPr>
          <p:spPr>
            <a:xfrm rot="5315393">
              <a:off x="7763228" y="700639"/>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41"/>
            <p:cNvSpPr/>
            <p:nvPr/>
          </p:nvSpPr>
          <p:spPr>
            <a:xfrm rot="5315393">
              <a:off x="7650858" y="724825"/>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41"/>
            <p:cNvSpPr/>
            <p:nvPr/>
          </p:nvSpPr>
          <p:spPr>
            <a:xfrm rot="5315393">
              <a:off x="7482187" y="812909"/>
              <a:ext cx="41736" cy="31310"/>
            </a:xfrm>
            <a:custGeom>
              <a:rect b="b" l="l" r="r" t="t"/>
              <a:pathLst>
                <a:path extrusionOk="0" h="991" w="1321">
                  <a:moveTo>
                    <a:pt x="661" y="1"/>
                  </a:moveTo>
                  <a:cubicBezTo>
                    <a:pt x="1" y="1"/>
                    <a:pt x="1" y="991"/>
                    <a:pt x="661" y="991"/>
                  </a:cubicBezTo>
                  <a:cubicBezTo>
                    <a:pt x="1320" y="991"/>
                    <a:pt x="1320" y="1"/>
                    <a:pt x="66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38" name="Google Shape;1638;p41"/>
          <p:cNvSpPr/>
          <p:nvPr/>
        </p:nvSpPr>
        <p:spPr>
          <a:xfrm>
            <a:off x="4984598" y="-111688"/>
            <a:ext cx="2127125" cy="643625"/>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41"/>
          <p:cNvSpPr/>
          <p:nvPr/>
        </p:nvSpPr>
        <p:spPr>
          <a:xfrm rot="-5400000">
            <a:off x="6312358" y="-182201"/>
            <a:ext cx="931205" cy="667529"/>
          </a:xfrm>
          <a:custGeom>
            <a:rect b="b" l="l" r="r" t="t"/>
            <a:pathLst>
              <a:path extrusionOk="0" h="14848" w="20713">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SECTION_TITLE_AND_DESCRIPTION_1">
    <p:bg>
      <p:bgPr>
        <a:solidFill>
          <a:schemeClr val="accent2"/>
        </a:solidFill>
      </p:bgPr>
    </p:bg>
    <p:spTree>
      <p:nvGrpSpPr>
        <p:cNvPr id="1640" name="Shape 1640"/>
        <p:cNvGrpSpPr/>
        <p:nvPr/>
      </p:nvGrpSpPr>
      <p:grpSpPr>
        <a:xfrm>
          <a:off x="0" y="0"/>
          <a:ext cx="0" cy="0"/>
          <a:chOff x="0" y="0"/>
          <a:chExt cx="0" cy="0"/>
        </a:xfrm>
      </p:grpSpPr>
      <p:sp>
        <p:nvSpPr>
          <p:cNvPr id="1641" name="Google Shape;1641;p42"/>
          <p:cNvSpPr/>
          <p:nvPr/>
        </p:nvSpPr>
        <p:spPr>
          <a:xfrm rot="-7669138">
            <a:off x="5872915" y="-210863"/>
            <a:ext cx="1491547" cy="885621"/>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42"/>
          <p:cNvSpPr/>
          <p:nvPr/>
        </p:nvSpPr>
        <p:spPr>
          <a:xfrm rot="-4157218">
            <a:off x="471306" y="2059638"/>
            <a:ext cx="1724993" cy="1024232"/>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42"/>
          <p:cNvSpPr/>
          <p:nvPr/>
        </p:nvSpPr>
        <p:spPr>
          <a:xfrm>
            <a:off x="-315425" y="2118600"/>
            <a:ext cx="10054934" cy="4223847"/>
          </a:xfrm>
          <a:custGeom>
            <a:rect b="b" l="l" r="r" t="t"/>
            <a:pathLst>
              <a:path extrusionOk="0" h="54326" w="74161">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42"/>
          <p:cNvSpPr txBox="1"/>
          <p:nvPr>
            <p:ph type="ctrTitle"/>
          </p:nvPr>
        </p:nvSpPr>
        <p:spPr>
          <a:xfrm>
            <a:off x="2391150" y="955300"/>
            <a:ext cx="4361700" cy="849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5500">
                <a:solidFill>
                  <a:schemeClr val="lt1"/>
                </a:solidFill>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p:txBody>
      </p:sp>
      <p:sp>
        <p:nvSpPr>
          <p:cNvPr id="1645" name="Google Shape;1645;p42"/>
          <p:cNvSpPr txBox="1"/>
          <p:nvPr>
            <p:ph idx="1" type="subTitle"/>
          </p:nvPr>
        </p:nvSpPr>
        <p:spPr>
          <a:xfrm>
            <a:off x="2391175" y="2621175"/>
            <a:ext cx="4361700" cy="1440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1646" name="Google Shape;1646;p42"/>
          <p:cNvSpPr/>
          <p:nvPr/>
        </p:nvSpPr>
        <p:spPr>
          <a:xfrm rot="3113721">
            <a:off x="6073616" y="-500706"/>
            <a:ext cx="3723375" cy="2889508"/>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47" name="Google Shape;1647;p42"/>
          <p:cNvGrpSpPr/>
          <p:nvPr/>
        </p:nvGrpSpPr>
        <p:grpSpPr>
          <a:xfrm flipH="1">
            <a:off x="7242047" y="1624762"/>
            <a:ext cx="1386501" cy="673098"/>
            <a:chOff x="6262493" y="240300"/>
            <a:chExt cx="1386501" cy="673098"/>
          </a:xfrm>
        </p:grpSpPr>
        <p:sp>
          <p:nvSpPr>
            <p:cNvPr id="1648" name="Google Shape;1648;p42"/>
            <p:cNvSpPr/>
            <p:nvPr/>
          </p:nvSpPr>
          <p:spPr>
            <a:xfrm rot="-2993311">
              <a:off x="6741361" y="379346"/>
              <a:ext cx="49012" cy="45865"/>
            </a:xfrm>
            <a:custGeom>
              <a:rect b="b" l="l" r="r" t="t"/>
              <a:pathLst>
                <a:path extrusionOk="0" h="1064" w="1137">
                  <a:moveTo>
                    <a:pt x="184" y="587"/>
                  </a:moveTo>
                  <a:cubicBezTo>
                    <a:pt x="184" y="672"/>
                    <a:pt x="200" y="750"/>
                    <a:pt x="230" y="816"/>
                  </a:cubicBezTo>
                  <a:lnTo>
                    <a:pt x="230" y="816"/>
                  </a:lnTo>
                  <a:lnTo>
                    <a:pt x="220" y="807"/>
                  </a:lnTo>
                  <a:lnTo>
                    <a:pt x="184" y="697"/>
                  </a:lnTo>
                  <a:lnTo>
                    <a:pt x="184" y="587"/>
                  </a:lnTo>
                  <a:close/>
                  <a:moveTo>
                    <a:pt x="880" y="807"/>
                  </a:moveTo>
                  <a:lnTo>
                    <a:pt x="807" y="917"/>
                  </a:lnTo>
                  <a:lnTo>
                    <a:pt x="784" y="924"/>
                  </a:lnTo>
                  <a:lnTo>
                    <a:pt x="784" y="924"/>
                  </a:lnTo>
                  <a:cubicBezTo>
                    <a:pt x="820" y="891"/>
                    <a:pt x="850" y="852"/>
                    <a:pt x="880" y="807"/>
                  </a:cubicBezTo>
                  <a:close/>
                  <a:moveTo>
                    <a:pt x="657" y="1004"/>
                  </a:moveTo>
                  <a:lnTo>
                    <a:pt x="624" y="1027"/>
                  </a:lnTo>
                  <a:lnTo>
                    <a:pt x="587" y="1027"/>
                  </a:lnTo>
                  <a:cubicBezTo>
                    <a:pt x="613" y="1020"/>
                    <a:pt x="636" y="1013"/>
                    <a:pt x="657" y="1004"/>
                  </a:cubicBezTo>
                  <a:close/>
                  <a:moveTo>
                    <a:pt x="587" y="0"/>
                  </a:moveTo>
                  <a:cubicBezTo>
                    <a:pt x="440" y="0"/>
                    <a:pt x="257" y="74"/>
                    <a:pt x="147" y="147"/>
                  </a:cubicBezTo>
                  <a:cubicBezTo>
                    <a:pt x="110" y="220"/>
                    <a:pt x="37" y="294"/>
                    <a:pt x="37" y="404"/>
                  </a:cubicBezTo>
                  <a:cubicBezTo>
                    <a:pt x="0" y="477"/>
                    <a:pt x="0" y="587"/>
                    <a:pt x="37" y="697"/>
                  </a:cubicBezTo>
                  <a:cubicBezTo>
                    <a:pt x="37" y="807"/>
                    <a:pt x="110" y="917"/>
                    <a:pt x="220" y="953"/>
                  </a:cubicBezTo>
                  <a:cubicBezTo>
                    <a:pt x="293" y="1002"/>
                    <a:pt x="381" y="1034"/>
                    <a:pt x="464" y="1040"/>
                  </a:cubicBezTo>
                  <a:lnTo>
                    <a:pt x="464" y="1040"/>
                  </a:lnTo>
                  <a:cubicBezTo>
                    <a:pt x="491" y="1050"/>
                    <a:pt x="520" y="1058"/>
                    <a:pt x="550" y="1063"/>
                  </a:cubicBezTo>
                  <a:cubicBezTo>
                    <a:pt x="660" y="1063"/>
                    <a:pt x="770" y="1063"/>
                    <a:pt x="844" y="990"/>
                  </a:cubicBezTo>
                  <a:cubicBezTo>
                    <a:pt x="953" y="953"/>
                    <a:pt x="1027" y="843"/>
                    <a:pt x="1063" y="733"/>
                  </a:cubicBezTo>
                  <a:lnTo>
                    <a:pt x="1137" y="660"/>
                  </a:lnTo>
                  <a:cubicBezTo>
                    <a:pt x="1137" y="587"/>
                    <a:pt x="1137" y="477"/>
                    <a:pt x="1137" y="404"/>
                  </a:cubicBezTo>
                  <a:cubicBezTo>
                    <a:pt x="1100" y="294"/>
                    <a:pt x="1063" y="220"/>
                    <a:pt x="990" y="184"/>
                  </a:cubicBezTo>
                  <a:cubicBezTo>
                    <a:pt x="880" y="74"/>
                    <a:pt x="734" y="0"/>
                    <a:pt x="58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42"/>
            <p:cNvSpPr/>
            <p:nvPr/>
          </p:nvSpPr>
          <p:spPr>
            <a:xfrm rot="-2993311">
              <a:off x="6637232" y="391853"/>
              <a:ext cx="39529" cy="31640"/>
            </a:xfrm>
            <a:custGeom>
              <a:rect b="b" l="l" r="r" t="t"/>
              <a:pathLst>
                <a:path extrusionOk="0" h="734" w="917">
                  <a:moveTo>
                    <a:pt x="477" y="0"/>
                  </a:moveTo>
                  <a:cubicBezTo>
                    <a:pt x="0" y="37"/>
                    <a:pt x="0" y="697"/>
                    <a:pt x="477" y="733"/>
                  </a:cubicBezTo>
                  <a:cubicBezTo>
                    <a:pt x="917" y="697"/>
                    <a:pt x="917" y="37"/>
                    <a:pt x="4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42"/>
            <p:cNvSpPr/>
            <p:nvPr/>
          </p:nvSpPr>
          <p:spPr>
            <a:xfrm rot="-2993311">
              <a:off x="6632824" y="249830"/>
              <a:ext cx="41124" cy="34830"/>
            </a:xfrm>
            <a:custGeom>
              <a:rect b="b" l="l" r="r" t="t"/>
              <a:pathLst>
                <a:path extrusionOk="0" h="808" w="954">
                  <a:moveTo>
                    <a:pt x="477" y="1"/>
                  </a:moveTo>
                  <a:cubicBezTo>
                    <a:pt x="1" y="74"/>
                    <a:pt x="1" y="734"/>
                    <a:pt x="477" y="807"/>
                  </a:cubicBezTo>
                  <a:cubicBezTo>
                    <a:pt x="954" y="734"/>
                    <a:pt x="954" y="74"/>
                    <a:pt x="4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42"/>
            <p:cNvSpPr/>
            <p:nvPr/>
          </p:nvSpPr>
          <p:spPr>
            <a:xfrm rot="-2993311">
              <a:off x="6438067" y="361479"/>
              <a:ext cx="36382" cy="26898"/>
            </a:xfrm>
            <a:custGeom>
              <a:rect b="b" l="l" r="r" t="t"/>
              <a:pathLst>
                <a:path extrusionOk="0" h="624" w="844">
                  <a:moveTo>
                    <a:pt x="441" y="0"/>
                  </a:moveTo>
                  <a:cubicBezTo>
                    <a:pt x="1" y="0"/>
                    <a:pt x="1" y="623"/>
                    <a:pt x="441" y="623"/>
                  </a:cubicBezTo>
                  <a:cubicBezTo>
                    <a:pt x="844" y="623"/>
                    <a:pt x="844" y="0"/>
                    <a:pt x="4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42"/>
            <p:cNvSpPr/>
            <p:nvPr/>
          </p:nvSpPr>
          <p:spPr>
            <a:xfrm rot="-2993311">
              <a:off x="6268374" y="310309"/>
              <a:ext cx="55349" cy="41124"/>
            </a:xfrm>
            <a:custGeom>
              <a:rect b="b" l="l" r="r" t="t"/>
              <a:pathLst>
                <a:path extrusionOk="0" h="954" w="1284">
                  <a:moveTo>
                    <a:pt x="624" y="1"/>
                  </a:moveTo>
                  <a:cubicBezTo>
                    <a:pt x="1" y="1"/>
                    <a:pt x="1" y="954"/>
                    <a:pt x="624" y="954"/>
                  </a:cubicBezTo>
                  <a:cubicBezTo>
                    <a:pt x="1284" y="954"/>
                    <a:pt x="1284" y="1"/>
                    <a:pt x="6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42"/>
            <p:cNvSpPr/>
            <p:nvPr/>
          </p:nvSpPr>
          <p:spPr>
            <a:xfrm rot="-2993311">
              <a:off x="6973065" y="431123"/>
              <a:ext cx="50607" cy="42719"/>
            </a:xfrm>
            <a:custGeom>
              <a:rect b="b" l="l" r="r" t="t"/>
              <a:pathLst>
                <a:path extrusionOk="0" h="991" w="1174">
                  <a:moveTo>
                    <a:pt x="587" y="0"/>
                  </a:moveTo>
                  <a:cubicBezTo>
                    <a:pt x="0" y="74"/>
                    <a:pt x="0" y="954"/>
                    <a:pt x="587" y="990"/>
                  </a:cubicBezTo>
                  <a:cubicBezTo>
                    <a:pt x="1173" y="954"/>
                    <a:pt x="1173" y="74"/>
                    <a:pt x="58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42"/>
            <p:cNvSpPr/>
            <p:nvPr/>
          </p:nvSpPr>
          <p:spPr>
            <a:xfrm rot="-2993311">
              <a:off x="6926179" y="649809"/>
              <a:ext cx="53754" cy="53797"/>
            </a:xfrm>
            <a:custGeom>
              <a:rect b="b" l="l" r="r" t="t"/>
              <a:pathLst>
                <a:path extrusionOk="0" h="1248" w="1247">
                  <a:moveTo>
                    <a:pt x="587" y="1"/>
                  </a:moveTo>
                  <a:cubicBezTo>
                    <a:pt x="477" y="38"/>
                    <a:pt x="403" y="74"/>
                    <a:pt x="330" y="148"/>
                  </a:cubicBezTo>
                  <a:cubicBezTo>
                    <a:pt x="293" y="184"/>
                    <a:pt x="257" y="221"/>
                    <a:pt x="220" y="257"/>
                  </a:cubicBezTo>
                  <a:cubicBezTo>
                    <a:pt x="183" y="294"/>
                    <a:pt x="110" y="367"/>
                    <a:pt x="110" y="404"/>
                  </a:cubicBezTo>
                  <a:cubicBezTo>
                    <a:pt x="55" y="477"/>
                    <a:pt x="28" y="551"/>
                    <a:pt x="19" y="624"/>
                  </a:cubicBezTo>
                  <a:lnTo>
                    <a:pt x="19" y="624"/>
                  </a:lnTo>
                  <a:lnTo>
                    <a:pt x="0" y="661"/>
                  </a:lnTo>
                  <a:cubicBezTo>
                    <a:pt x="0" y="697"/>
                    <a:pt x="0" y="771"/>
                    <a:pt x="0" y="844"/>
                  </a:cubicBezTo>
                  <a:cubicBezTo>
                    <a:pt x="0" y="917"/>
                    <a:pt x="74" y="1027"/>
                    <a:pt x="147" y="1101"/>
                  </a:cubicBezTo>
                  <a:cubicBezTo>
                    <a:pt x="183" y="1174"/>
                    <a:pt x="257" y="1211"/>
                    <a:pt x="330" y="1247"/>
                  </a:cubicBezTo>
                  <a:cubicBezTo>
                    <a:pt x="440" y="1247"/>
                    <a:pt x="530" y="1247"/>
                    <a:pt x="614" y="1216"/>
                  </a:cubicBezTo>
                  <a:lnTo>
                    <a:pt x="614" y="1216"/>
                  </a:lnTo>
                  <a:cubicBezTo>
                    <a:pt x="685" y="1203"/>
                    <a:pt x="751" y="1175"/>
                    <a:pt x="807" y="1137"/>
                  </a:cubicBezTo>
                  <a:cubicBezTo>
                    <a:pt x="880" y="1101"/>
                    <a:pt x="917" y="1064"/>
                    <a:pt x="990" y="1027"/>
                  </a:cubicBezTo>
                  <a:cubicBezTo>
                    <a:pt x="1027" y="991"/>
                    <a:pt x="1063" y="954"/>
                    <a:pt x="1100" y="917"/>
                  </a:cubicBezTo>
                  <a:cubicBezTo>
                    <a:pt x="1173" y="807"/>
                    <a:pt x="1247" y="661"/>
                    <a:pt x="1247" y="551"/>
                  </a:cubicBezTo>
                  <a:cubicBezTo>
                    <a:pt x="1247" y="221"/>
                    <a:pt x="990" y="1"/>
                    <a:pt x="6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42"/>
            <p:cNvSpPr/>
            <p:nvPr/>
          </p:nvSpPr>
          <p:spPr>
            <a:xfrm rot="-2993311">
              <a:off x="7118756" y="565411"/>
              <a:ext cx="52159" cy="39529"/>
            </a:xfrm>
            <a:custGeom>
              <a:rect b="b" l="l" r="r" t="t"/>
              <a:pathLst>
                <a:path extrusionOk="0" h="917" w="1210">
                  <a:moveTo>
                    <a:pt x="513" y="0"/>
                  </a:moveTo>
                  <a:cubicBezTo>
                    <a:pt x="367" y="0"/>
                    <a:pt x="257" y="74"/>
                    <a:pt x="183" y="147"/>
                  </a:cubicBezTo>
                  <a:cubicBezTo>
                    <a:pt x="0" y="330"/>
                    <a:pt x="0" y="624"/>
                    <a:pt x="183" y="770"/>
                  </a:cubicBezTo>
                  <a:cubicBezTo>
                    <a:pt x="257" y="880"/>
                    <a:pt x="367" y="917"/>
                    <a:pt x="513" y="917"/>
                  </a:cubicBezTo>
                  <a:lnTo>
                    <a:pt x="770" y="880"/>
                  </a:lnTo>
                  <a:cubicBezTo>
                    <a:pt x="880" y="880"/>
                    <a:pt x="990" y="843"/>
                    <a:pt x="1063" y="770"/>
                  </a:cubicBezTo>
                  <a:cubicBezTo>
                    <a:pt x="1137" y="697"/>
                    <a:pt x="1173" y="587"/>
                    <a:pt x="1210" y="477"/>
                  </a:cubicBezTo>
                  <a:cubicBezTo>
                    <a:pt x="1173" y="367"/>
                    <a:pt x="1137" y="257"/>
                    <a:pt x="1063" y="184"/>
                  </a:cubicBezTo>
                  <a:lnTo>
                    <a:pt x="990" y="110"/>
                  </a:lnTo>
                  <a:cubicBezTo>
                    <a:pt x="917" y="74"/>
                    <a:pt x="843" y="37"/>
                    <a:pt x="770" y="37"/>
                  </a:cubicBezTo>
                  <a:lnTo>
                    <a:pt x="51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42"/>
            <p:cNvSpPr/>
            <p:nvPr/>
          </p:nvSpPr>
          <p:spPr>
            <a:xfrm rot="-2993311">
              <a:off x="7122773" y="771558"/>
              <a:ext cx="58495" cy="44313"/>
            </a:xfrm>
            <a:custGeom>
              <a:rect b="b" l="l" r="r" t="t"/>
              <a:pathLst>
                <a:path extrusionOk="0" h="1028" w="1357">
                  <a:moveTo>
                    <a:pt x="660" y="1"/>
                  </a:moveTo>
                  <a:cubicBezTo>
                    <a:pt x="0" y="1"/>
                    <a:pt x="0" y="1027"/>
                    <a:pt x="660" y="1027"/>
                  </a:cubicBezTo>
                  <a:cubicBezTo>
                    <a:pt x="1357" y="1027"/>
                    <a:pt x="1357" y="1"/>
                    <a:pt x="66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42"/>
            <p:cNvSpPr/>
            <p:nvPr/>
          </p:nvSpPr>
          <p:spPr>
            <a:xfrm rot="-2993311">
              <a:off x="7260626" y="735949"/>
              <a:ext cx="56901" cy="42719"/>
            </a:xfrm>
            <a:custGeom>
              <a:rect b="b" l="l" r="r" t="t"/>
              <a:pathLst>
                <a:path extrusionOk="0" h="991" w="1320">
                  <a:moveTo>
                    <a:pt x="660" y="1"/>
                  </a:moveTo>
                  <a:cubicBezTo>
                    <a:pt x="0" y="1"/>
                    <a:pt x="0" y="991"/>
                    <a:pt x="660" y="991"/>
                  </a:cubicBezTo>
                  <a:cubicBezTo>
                    <a:pt x="1320" y="991"/>
                    <a:pt x="1320" y="1"/>
                    <a:pt x="66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42"/>
            <p:cNvSpPr/>
            <p:nvPr/>
          </p:nvSpPr>
          <p:spPr>
            <a:xfrm rot="-2993311">
              <a:off x="7382313" y="791605"/>
              <a:ext cx="34787" cy="26898"/>
            </a:xfrm>
            <a:custGeom>
              <a:rect b="b" l="l" r="r" t="t"/>
              <a:pathLst>
                <a:path extrusionOk="0" h="624" w="807">
                  <a:moveTo>
                    <a:pt x="403" y="0"/>
                  </a:moveTo>
                  <a:cubicBezTo>
                    <a:pt x="0" y="0"/>
                    <a:pt x="0" y="623"/>
                    <a:pt x="403" y="623"/>
                  </a:cubicBezTo>
                  <a:cubicBezTo>
                    <a:pt x="807" y="623"/>
                    <a:pt x="807" y="0"/>
                    <a:pt x="4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42"/>
            <p:cNvSpPr/>
            <p:nvPr/>
          </p:nvSpPr>
          <p:spPr>
            <a:xfrm rot="-2993311">
              <a:off x="7599961" y="867152"/>
              <a:ext cx="42719" cy="36382"/>
            </a:xfrm>
            <a:custGeom>
              <a:rect b="b" l="l" r="r" t="t"/>
              <a:pathLst>
                <a:path extrusionOk="0" h="844" w="991">
                  <a:moveTo>
                    <a:pt x="477" y="0"/>
                  </a:moveTo>
                  <a:cubicBezTo>
                    <a:pt x="0" y="74"/>
                    <a:pt x="0" y="770"/>
                    <a:pt x="477" y="843"/>
                  </a:cubicBezTo>
                  <a:cubicBezTo>
                    <a:pt x="990" y="770"/>
                    <a:pt x="990" y="74"/>
                    <a:pt x="4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0" name="Google Shape;1660;p42"/>
          <p:cNvGrpSpPr/>
          <p:nvPr/>
        </p:nvGrpSpPr>
        <p:grpSpPr>
          <a:xfrm>
            <a:off x="255775" y="3956900"/>
            <a:ext cx="745375" cy="1353225"/>
            <a:chOff x="255975" y="3937900"/>
            <a:chExt cx="745375" cy="1353225"/>
          </a:xfrm>
        </p:grpSpPr>
        <p:sp>
          <p:nvSpPr>
            <p:cNvPr id="1661" name="Google Shape;1661;p42"/>
            <p:cNvSpPr/>
            <p:nvPr/>
          </p:nvSpPr>
          <p:spPr>
            <a:xfrm>
              <a:off x="255975" y="3937900"/>
              <a:ext cx="392375" cy="1353225"/>
            </a:xfrm>
            <a:custGeom>
              <a:rect b="b" l="l" r="r" t="t"/>
              <a:pathLst>
                <a:path extrusionOk="0" h="54129" w="15695">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42"/>
            <p:cNvSpPr/>
            <p:nvPr/>
          </p:nvSpPr>
          <p:spPr>
            <a:xfrm>
              <a:off x="526850" y="4638950"/>
              <a:ext cx="221825" cy="150500"/>
            </a:xfrm>
            <a:custGeom>
              <a:rect b="b" l="l" r="r" t="t"/>
              <a:pathLst>
                <a:path extrusionOk="0" h="6020" w="8873">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42"/>
            <p:cNvSpPr/>
            <p:nvPr/>
          </p:nvSpPr>
          <p:spPr>
            <a:xfrm>
              <a:off x="468725" y="4458425"/>
              <a:ext cx="94175" cy="404475"/>
            </a:xfrm>
            <a:custGeom>
              <a:rect b="b" l="l" r="r" t="t"/>
              <a:pathLst>
                <a:path extrusionOk="0" h="16179" w="3767">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42"/>
            <p:cNvSpPr/>
            <p:nvPr/>
          </p:nvSpPr>
          <p:spPr>
            <a:xfrm>
              <a:off x="433950" y="4764225"/>
              <a:ext cx="278775" cy="191100"/>
            </a:xfrm>
            <a:custGeom>
              <a:rect b="b" l="l" r="r" t="t"/>
              <a:pathLst>
                <a:path extrusionOk="0" h="7644" w="11151">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42"/>
            <p:cNvSpPr/>
            <p:nvPr/>
          </p:nvSpPr>
          <p:spPr>
            <a:xfrm>
              <a:off x="591325" y="4158825"/>
              <a:ext cx="410025" cy="513450"/>
            </a:xfrm>
            <a:custGeom>
              <a:rect b="b" l="l" r="r" t="t"/>
              <a:pathLst>
                <a:path extrusionOk="0" h="20538" w="16401">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66" name="Google Shape;1666;p42"/>
          <p:cNvSpPr/>
          <p:nvPr/>
        </p:nvSpPr>
        <p:spPr>
          <a:xfrm rot="-9473144">
            <a:off x="8051878" y="2202061"/>
            <a:ext cx="1169730" cy="588414"/>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42"/>
          <p:cNvSpPr/>
          <p:nvPr/>
        </p:nvSpPr>
        <p:spPr>
          <a:xfrm rot="-5400000">
            <a:off x="-815956" y="2035191"/>
            <a:ext cx="2127125" cy="808844"/>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42"/>
          <p:cNvSpPr/>
          <p:nvPr/>
        </p:nvSpPr>
        <p:spPr>
          <a:xfrm rot="-2307563">
            <a:off x="-644283" y="432406"/>
            <a:ext cx="2347202" cy="346472"/>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cap="flat" cmpd="sng" w="19050">
            <a:solidFill>
              <a:schemeClr val="l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42"/>
          <p:cNvSpPr/>
          <p:nvPr/>
        </p:nvSpPr>
        <p:spPr>
          <a:xfrm rot="10800000">
            <a:off x="-217991" y="347100"/>
            <a:ext cx="931205" cy="667529"/>
          </a:xfrm>
          <a:custGeom>
            <a:rect b="b" l="l" r="r" t="t"/>
            <a:pathLst>
              <a:path extrusionOk="0" h="14848" w="20713">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13_1_1_1_1_1">
    <p:spTree>
      <p:nvGrpSpPr>
        <p:cNvPr id="1670" name="Shape 1670"/>
        <p:cNvGrpSpPr/>
        <p:nvPr/>
      </p:nvGrpSpPr>
      <p:grpSpPr>
        <a:xfrm>
          <a:off x="0" y="0"/>
          <a:ext cx="0" cy="0"/>
          <a:chOff x="0" y="0"/>
          <a:chExt cx="0" cy="0"/>
        </a:xfrm>
      </p:grpSpPr>
      <p:sp>
        <p:nvSpPr>
          <p:cNvPr id="1671" name="Google Shape;1671;p43"/>
          <p:cNvSpPr txBox="1"/>
          <p:nvPr>
            <p:ph type="title"/>
          </p:nvPr>
        </p:nvSpPr>
        <p:spPr>
          <a:xfrm>
            <a:off x="712350" y="421100"/>
            <a:ext cx="3598200" cy="11751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a:solidFill>
                  <a:schemeClr val="accent3"/>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672" name="Google Shape;1672;p43"/>
          <p:cNvSpPr txBox="1"/>
          <p:nvPr>
            <p:ph idx="1" type="subTitle"/>
          </p:nvPr>
        </p:nvSpPr>
        <p:spPr>
          <a:xfrm>
            <a:off x="714850" y="1996775"/>
            <a:ext cx="3471600" cy="427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Font typeface="Bebas Neue"/>
              <a:buNone/>
              <a:defRPr sz="2200">
                <a:solidFill>
                  <a:schemeClr val="accent1"/>
                </a:solidFill>
                <a:latin typeface="Calistoga"/>
                <a:ea typeface="Calistoga"/>
                <a:cs typeface="Calistoga"/>
                <a:sym typeface="Calistoga"/>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p:txBody>
      </p:sp>
      <p:sp>
        <p:nvSpPr>
          <p:cNvPr id="1673" name="Google Shape;1673;p43"/>
          <p:cNvSpPr txBox="1"/>
          <p:nvPr>
            <p:ph idx="2" type="subTitle"/>
          </p:nvPr>
        </p:nvSpPr>
        <p:spPr>
          <a:xfrm>
            <a:off x="712350" y="2492750"/>
            <a:ext cx="3471600" cy="14607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1674" name="Google Shape;1674;p43"/>
          <p:cNvSpPr/>
          <p:nvPr/>
        </p:nvSpPr>
        <p:spPr>
          <a:xfrm rot="-9646567">
            <a:off x="7224171" y="1128484"/>
            <a:ext cx="931191" cy="667519"/>
          </a:xfrm>
          <a:custGeom>
            <a:rect b="b" l="l" r="r" t="t"/>
            <a:pathLst>
              <a:path extrusionOk="0" h="14848" w="20713">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43"/>
          <p:cNvSpPr/>
          <p:nvPr/>
        </p:nvSpPr>
        <p:spPr>
          <a:xfrm rot="966226">
            <a:off x="5733864" y="3276223"/>
            <a:ext cx="3158310" cy="1823031"/>
          </a:xfrm>
          <a:custGeom>
            <a:rect b="b" l="l" r="r" t="t"/>
            <a:pathLst>
              <a:path extrusionOk="0" h="34046" w="58983">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43"/>
          <p:cNvSpPr/>
          <p:nvPr/>
        </p:nvSpPr>
        <p:spPr>
          <a:xfrm flipH="1" rot="-1001395">
            <a:off x="-304894" y="-41619"/>
            <a:ext cx="1474616" cy="851174"/>
          </a:xfrm>
          <a:custGeom>
            <a:rect b="b" l="l" r="r" t="t"/>
            <a:pathLst>
              <a:path extrusionOk="0" h="34046" w="58983">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77" name="Google Shape;1677;p43"/>
          <p:cNvGrpSpPr/>
          <p:nvPr/>
        </p:nvGrpSpPr>
        <p:grpSpPr>
          <a:xfrm rot="3113270">
            <a:off x="758464" y="4110396"/>
            <a:ext cx="1395301" cy="1361799"/>
            <a:chOff x="-586438" y="2246659"/>
            <a:chExt cx="1395308" cy="1361806"/>
          </a:xfrm>
        </p:grpSpPr>
        <p:sp>
          <p:nvSpPr>
            <p:cNvPr id="1678" name="Google Shape;1678;p43"/>
            <p:cNvSpPr/>
            <p:nvPr/>
          </p:nvSpPr>
          <p:spPr>
            <a:xfrm rot="3361624">
              <a:off x="-354384" y="2400039"/>
              <a:ext cx="931198" cy="1055048"/>
            </a:xfrm>
            <a:custGeom>
              <a:rect b="b" l="l" r="r" t="t"/>
              <a:pathLst>
                <a:path extrusionOk="0" h="42202" w="37248">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43"/>
            <p:cNvSpPr/>
            <p:nvPr/>
          </p:nvSpPr>
          <p:spPr>
            <a:xfrm rot="3361624">
              <a:off x="316904" y="2857778"/>
              <a:ext cx="33025" cy="118625"/>
            </a:xfrm>
            <a:custGeom>
              <a:rect b="b" l="l" r="r" t="t"/>
              <a:pathLst>
                <a:path extrusionOk="0" h="4745" w="1321">
                  <a:moveTo>
                    <a:pt x="639" y="1472"/>
                  </a:moveTo>
                  <a:lnTo>
                    <a:pt x="639" y="1472"/>
                  </a:lnTo>
                  <a:cubicBezTo>
                    <a:pt x="735" y="2324"/>
                    <a:pt x="667" y="3191"/>
                    <a:pt x="435" y="4014"/>
                  </a:cubicBezTo>
                  <a:lnTo>
                    <a:pt x="435" y="4014"/>
                  </a:lnTo>
                  <a:cubicBezTo>
                    <a:pt x="431" y="3162"/>
                    <a:pt x="499" y="2312"/>
                    <a:pt x="639" y="1472"/>
                  </a:cubicBezTo>
                  <a:close/>
                  <a:moveTo>
                    <a:pt x="661" y="0"/>
                  </a:moveTo>
                  <a:cubicBezTo>
                    <a:pt x="569" y="0"/>
                    <a:pt x="477" y="55"/>
                    <a:pt x="441" y="165"/>
                  </a:cubicBezTo>
                  <a:cubicBezTo>
                    <a:pt x="74" y="1558"/>
                    <a:pt x="1" y="2988"/>
                    <a:pt x="184" y="4381"/>
                  </a:cubicBezTo>
                  <a:cubicBezTo>
                    <a:pt x="198" y="4449"/>
                    <a:pt x="236" y="4487"/>
                    <a:pt x="281" y="4498"/>
                  </a:cubicBezTo>
                  <a:lnTo>
                    <a:pt x="281" y="4498"/>
                  </a:lnTo>
                  <a:cubicBezTo>
                    <a:pt x="250" y="4652"/>
                    <a:pt x="378" y="4745"/>
                    <a:pt x="517" y="4745"/>
                  </a:cubicBezTo>
                  <a:cubicBezTo>
                    <a:pt x="613" y="4745"/>
                    <a:pt x="714" y="4700"/>
                    <a:pt x="771" y="4601"/>
                  </a:cubicBezTo>
                  <a:cubicBezTo>
                    <a:pt x="1284" y="3171"/>
                    <a:pt x="1320" y="1595"/>
                    <a:pt x="880" y="165"/>
                  </a:cubicBezTo>
                  <a:cubicBezTo>
                    <a:pt x="844" y="55"/>
                    <a:pt x="752" y="0"/>
                    <a:pt x="6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43"/>
            <p:cNvSpPr/>
            <p:nvPr/>
          </p:nvSpPr>
          <p:spPr>
            <a:xfrm rot="3361624">
              <a:off x="288699" y="2899478"/>
              <a:ext cx="38525" cy="261799"/>
            </a:xfrm>
            <a:custGeom>
              <a:rect b="b" l="l" r="r" t="t"/>
              <a:pathLst>
                <a:path extrusionOk="0" h="10472" w="1541">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43"/>
            <p:cNvSpPr/>
            <p:nvPr/>
          </p:nvSpPr>
          <p:spPr>
            <a:xfrm rot="3361624">
              <a:off x="2117" y="2853097"/>
              <a:ext cx="336899" cy="244375"/>
            </a:xfrm>
            <a:custGeom>
              <a:rect b="b" l="l" r="r" t="t"/>
              <a:pathLst>
                <a:path extrusionOk="0" h="9775" w="13476">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43"/>
            <p:cNvSpPr/>
            <p:nvPr/>
          </p:nvSpPr>
          <p:spPr>
            <a:xfrm rot="3361624">
              <a:off x="220682" y="3011322"/>
              <a:ext cx="52250" cy="329399"/>
            </a:xfrm>
            <a:custGeom>
              <a:rect b="b" l="l" r="r" t="t"/>
              <a:pathLst>
                <a:path extrusionOk="0" h="13176" w="209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43"/>
            <p:cNvSpPr/>
            <p:nvPr/>
          </p:nvSpPr>
          <p:spPr>
            <a:xfrm rot="3361624">
              <a:off x="342169" y="2414139"/>
              <a:ext cx="236050" cy="617999"/>
            </a:xfrm>
            <a:custGeom>
              <a:rect b="b" l="l" r="r" t="t"/>
              <a:pathLst>
                <a:path extrusionOk="0" h="24720" w="9442">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84" name="Google Shape;1684;p43"/>
          <p:cNvSpPr/>
          <p:nvPr/>
        </p:nvSpPr>
        <p:spPr>
          <a:xfrm flipH="1" rot="-8792422">
            <a:off x="-438662" y="4368151"/>
            <a:ext cx="2126910" cy="1697048"/>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43"/>
          <p:cNvSpPr/>
          <p:nvPr/>
        </p:nvSpPr>
        <p:spPr>
          <a:xfrm flipH="1" rot="5400000">
            <a:off x="7873434" y="385639"/>
            <a:ext cx="2127125" cy="643625"/>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43"/>
          <p:cNvSpPr/>
          <p:nvPr/>
        </p:nvSpPr>
        <p:spPr>
          <a:xfrm flipH="1" rot="-7252578">
            <a:off x="-942891" y="4333703"/>
            <a:ext cx="2347112" cy="346459"/>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cap="flat" cmpd="sng" w="19050">
            <a:solidFill>
              <a:schemeClr val="accen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87" name="Google Shape;1687;p43"/>
          <p:cNvGrpSpPr/>
          <p:nvPr/>
        </p:nvGrpSpPr>
        <p:grpSpPr>
          <a:xfrm rot="2700000">
            <a:off x="8285132" y="1225200"/>
            <a:ext cx="1388826" cy="792042"/>
            <a:chOff x="7639134" y="208231"/>
            <a:chExt cx="1388839" cy="792050"/>
          </a:xfrm>
        </p:grpSpPr>
        <p:sp>
          <p:nvSpPr>
            <p:cNvPr id="1688" name="Google Shape;1688;p43"/>
            <p:cNvSpPr/>
            <p:nvPr/>
          </p:nvSpPr>
          <p:spPr>
            <a:xfrm rot="-2013558">
              <a:off x="8257676" y="694644"/>
              <a:ext cx="26665" cy="19714"/>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43"/>
            <p:cNvSpPr/>
            <p:nvPr/>
          </p:nvSpPr>
          <p:spPr>
            <a:xfrm rot="-2013558">
              <a:off x="8358740" y="657517"/>
              <a:ext cx="28971" cy="20883"/>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43"/>
            <p:cNvSpPr/>
            <p:nvPr/>
          </p:nvSpPr>
          <p:spPr>
            <a:xfrm rot="-2013558">
              <a:off x="8264563" y="609486"/>
              <a:ext cx="35954"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43"/>
            <p:cNvSpPr/>
            <p:nvPr/>
          </p:nvSpPr>
          <p:spPr>
            <a:xfrm rot="-2013558">
              <a:off x="8412225" y="428513"/>
              <a:ext cx="37091" cy="30140"/>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43"/>
            <p:cNvSpPr/>
            <p:nvPr/>
          </p:nvSpPr>
          <p:spPr>
            <a:xfrm rot="-2013558">
              <a:off x="8397634" y="581155"/>
              <a:ext cx="38260" cy="32478"/>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43"/>
            <p:cNvSpPr/>
            <p:nvPr/>
          </p:nvSpPr>
          <p:spPr>
            <a:xfrm rot="-2013558">
              <a:off x="8594460" y="688205"/>
              <a:ext cx="32447" cy="40598"/>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43"/>
            <p:cNvSpPr/>
            <p:nvPr/>
          </p:nvSpPr>
          <p:spPr>
            <a:xfrm rot="-2013558">
              <a:off x="8282328" y="513861"/>
              <a:ext cx="50992" cy="54468"/>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43"/>
            <p:cNvSpPr/>
            <p:nvPr/>
          </p:nvSpPr>
          <p:spPr>
            <a:xfrm rot="-2013558">
              <a:off x="8109849" y="437003"/>
              <a:ext cx="53299" cy="39397"/>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43"/>
            <p:cNvSpPr/>
            <p:nvPr/>
          </p:nvSpPr>
          <p:spPr>
            <a:xfrm rot="-2013558">
              <a:off x="8112629" y="318716"/>
              <a:ext cx="57943" cy="44042"/>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43"/>
            <p:cNvSpPr/>
            <p:nvPr/>
          </p:nvSpPr>
          <p:spPr>
            <a:xfrm rot="-2013558">
              <a:off x="8038518" y="550374"/>
              <a:ext cx="73013" cy="56774"/>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43"/>
            <p:cNvSpPr/>
            <p:nvPr/>
          </p:nvSpPr>
          <p:spPr>
            <a:xfrm rot="-2013558">
              <a:off x="8002005" y="383669"/>
              <a:ext cx="49855" cy="44042"/>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43"/>
            <p:cNvSpPr/>
            <p:nvPr/>
          </p:nvSpPr>
          <p:spPr>
            <a:xfrm rot="-2013558">
              <a:off x="7887429" y="398579"/>
              <a:ext cx="25528" cy="19714"/>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43"/>
            <p:cNvSpPr/>
            <p:nvPr/>
          </p:nvSpPr>
          <p:spPr>
            <a:xfrm rot="-2013558">
              <a:off x="7721058" y="271757"/>
              <a:ext cx="28971" cy="22052"/>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43"/>
            <p:cNvSpPr/>
            <p:nvPr/>
          </p:nvSpPr>
          <p:spPr>
            <a:xfrm rot="-2013558">
              <a:off x="7642456" y="213644"/>
              <a:ext cx="25528" cy="19714"/>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43"/>
            <p:cNvSpPr/>
            <p:nvPr/>
          </p:nvSpPr>
          <p:spPr>
            <a:xfrm rot="-2013558">
              <a:off x="8566318" y="513109"/>
              <a:ext cx="66062" cy="48654"/>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43"/>
            <p:cNvSpPr/>
            <p:nvPr/>
          </p:nvSpPr>
          <p:spPr>
            <a:xfrm rot="-2013558">
              <a:off x="8344163" y="805278"/>
              <a:ext cx="69538" cy="54752"/>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43"/>
            <p:cNvSpPr/>
            <p:nvPr/>
          </p:nvSpPr>
          <p:spPr>
            <a:xfrm rot="-2013558">
              <a:off x="8738623" y="784210"/>
              <a:ext cx="38260" cy="30140"/>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43"/>
            <p:cNvSpPr/>
            <p:nvPr/>
          </p:nvSpPr>
          <p:spPr>
            <a:xfrm rot="-2013558">
              <a:off x="8818415" y="867350"/>
              <a:ext cx="38260" cy="29003"/>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43"/>
            <p:cNvSpPr/>
            <p:nvPr/>
          </p:nvSpPr>
          <p:spPr>
            <a:xfrm rot="-2013558">
              <a:off x="8981063" y="960045"/>
              <a:ext cx="41735" cy="31309"/>
            </a:xfrm>
            <a:custGeom>
              <a:rect b="b" l="l" r="r" t="t"/>
              <a:pathLst>
                <a:path extrusionOk="0" h="991" w="1321">
                  <a:moveTo>
                    <a:pt x="661" y="1"/>
                  </a:moveTo>
                  <a:cubicBezTo>
                    <a:pt x="1" y="1"/>
                    <a:pt x="1" y="991"/>
                    <a:pt x="661" y="991"/>
                  </a:cubicBezTo>
                  <a:cubicBezTo>
                    <a:pt x="1320" y="991"/>
                    <a:pt x="1320" y="1"/>
                    <a:pt x="6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7" name="Google Shape;1707;p43"/>
          <p:cNvGrpSpPr/>
          <p:nvPr/>
        </p:nvGrpSpPr>
        <p:grpSpPr>
          <a:xfrm flipH="1" rot="3104948">
            <a:off x="-219158" y="509690"/>
            <a:ext cx="1092878" cy="665174"/>
            <a:chOff x="7486891" y="184631"/>
            <a:chExt cx="1092889" cy="665181"/>
          </a:xfrm>
        </p:grpSpPr>
        <p:sp>
          <p:nvSpPr>
            <p:cNvPr id="1708" name="Google Shape;1708;p43"/>
            <p:cNvSpPr/>
            <p:nvPr/>
          </p:nvSpPr>
          <p:spPr>
            <a:xfrm rot="5315393">
              <a:off x="8108287" y="344182"/>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43"/>
            <p:cNvSpPr/>
            <p:nvPr/>
          </p:nvSpPr>
          <p:spPr>
            <a:xfrm rot="5315393">
              <a:off x="8083679" y="449586"/>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43"/>
            <p:cNvSpPr/>
            <p:nvPr/>
          </p:nvSpPr>
          <p:spPr>
            <a:xfrm rot="5315393">
              <a:off x="8164376" y="389798"/>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43"/>
            <p:cNvSpPr/>
            <p:nvPr/>
          </p:nvSpPr>
          <p:spPr>
            <a:xfrm rot="5315393">
              <a:off x="8238967" y="61307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43"/>
            <p:cNvSpPr/>
            <p:nvPr/>
          </p:nvSpPr>
          <p:spPr>
            <a:xfrm rot="5315393">
              <a:off x="8115610" y="518201"/>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43"/>
            <p:cNvSpPr/>
            <p:nvPr/>
          </p:nvSpPr>
          <p:spPr>
            <a:xfrm rot="5315393">
              <a:off x="7921253" y="61919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43"/>
            <p:cNvSpPr/>
            <p:nvPr/>
          </p:nvSpPr>
          <p:spPr>
            <a:xfrm rot="5315393">
              <a:off x="8214881" y="444931"/>
              <a:ext cx="50994"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43"/>
            <p:cNvSpPr/>
            <p:nvPr/>
          </p:nvSpPr>
          <p:spPr>
            <a:xfrm rot="5315393">
              <a:off x="8376349" y="35232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43"/>
            <p:cNvSpPr/>
            <p:nvPr/>
          </p:nvSpPr>
          <p:spPr>
            <a:xfrm rot="5315393">
              <a:off x="8469494" y="416028"/>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43"/>
            <p:cNvSpPr/>
            <p:nvPr/>
          </p:nvSpPr>
          <p:spPr>
            <a:xfrm rot="5315393">
              <a:off x="8295862" y="226633"/>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43"/>
            <p:cNvSpPr/>
            <p:nvPr/>
          </p:nvSpPr>
          <p:spPr>
            <a:xfrm rot="5315393">
              <a:off x="8479565" y="284379"/>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43"/>
            <p:cNvSpPr/>
            <p:nvPr/>
          </p:nvSpPr>
          <p:spPr>
            <a:xfrm rot="5315393">
              <a:off x="8556847" y="187776"/>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43"/>
            <p:cNvSpPr/>
            <p:nvPr/>
          </p:nvSpPr>
          <p:spPr>
            <a:xfrm rot="5315393">
              <a:off x="8055312" y="696606"/>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43"/>
            <p:cNvSpPr/>
            <p:nvPr/>
          </p:nvSpPr>
          <p:spPr>
            <a:xfrm rot="5315393">
              <a:off x="7920919" y="349843"/>
              <a:ext cx="69540"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43"/>
            <p:cNvSpPr/>
            <p:nvPr/>
          </p:nvSpPr>
          <p:spPr>
            <a:xfrm rot="5315393">
              <a:off x="7763228" y="700639"/>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43"/>
            <p:cNvSpPr/>
            <p:nvPr/>
          </p:nvSpPr>
          <p:spPr>
            <a:xfrm rot="5315393">
              <a:off x="7650858" y="724825"/>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43"/>
            <p:cNvSpPr/>
            <p:nvPr/>
          </p:nvSpPr>
          <p:spPr>
            <a:xfrm rot="5315393">
              <a:off x="7482187" y="812909"/>
              <a:ext cx="41736" cy="31310"/>
            </a:xfrm>
            <a:custGeom>
              <a:rect b="b" l="l" r="r" t="t"/>
              <a:pathLst>
                <a:path extrusionOk="0" h="991" w="1321">
                  <a:moveTo>
                    <a:pt x="661" y="1"/>
                  </a:moveTo>
                  <a:cubicBezTo>
                    <a:pt x="1" y="1"/>
                    <a:pt x="1" y="991"/>
                    <a:pt x="661" y="991"/>
                  </a:cubicBezTo>
                  <a:cubicBezTo>
                    <a:pt x="1320" y="991"/>
                    <a:pt x="1320" y="1"/>
                    <a:pt x="6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25" name="Google Shape;1725;p43"/>
          <p:cNvSpPr/>
          <p:nvPr/>
        </p:nvSpPr>
        <p:spPr>
          <a:xfrm rot="10800000">
            <a:off x="3649725" y="4599040"/>
            <a:ext cx="2127125" cy="643625"/>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43"/>
          <p:cNvSpPr/>
          <p:nvPr/>
        </p:nvSpPr>
        <p:spPr>
          <a:xfrm rot="5400000">
            <a:off x="3517886" y="4645649"/>
            <a:ext cx="931205" cy="667529"/>
          </a:xfrm>
          <a:custGeom>
            <a:rect b="b" l="l" r="r" t="t"/>
            <a:pathLst>
              <a:path extrusionOk="0" h="14848" w="20713">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13_1_1_1_2">
    <p:spTree>
      <p:nvGrpSpPr>
        <p:cNvPr id="1727" name="Shape 1727"/>
        <p:cNvGrpSpPr/>
        <p:nvPr/>
      </p:nvGrpSpPr>
      <p:grpSpPr>
        <a:xfrm>
          <a:off x="0" y="0"/>
          <a:ext cx="0" cy="0"/>
          <a:chOff x="0" y="0"/>
          <a:chExt cx="0" cy="0"/>
        </a:xfrm>
      </p:grpSpPr>
      <p:grpSp>
        <p:nvGrpSpPr>
          <p:cNvPr id="1728" name="Google Shape;1728;p44"/>
          <p:cNvGrpSpPr/>
          <p:nvPr/>
        </p:nvGrpSpPr>
        <p:grpSpPr>
          <a:xfrm flipH="1">
            <a:off x="8110030" y="4130659"/>
            <a:ext cx="1395308" cy="1361806"/>
            <a:chOff x="-586438" y="2246659"/>
            <a:chExt cx="1395308" cy="1361806"/>
          </a:xfrm>
        </p:grpSpPr>
        <p:sp>
          <p:nvSpPr>
            <p:cNvPr id="1729" name="Google Shape;1729;p44"/>
            <p:cNvSpPr/>
            <p:nvPr/>
          </p:nvSpPr>
          <p:spPr>
            <a:xfrm rot="3361624">
              <a:off x="-354384" y="2400039"/>
              <a:ext cx="931198" cy="1055048"/>
            </a:xfrm>
            <a:custGeom>
              <a:rect b="b" l="l" r="r" t="t"/>
              <a:pathLst>
                <a:path extrusionOk="0" h="42202" w="37248">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44"/>
            <p:cNvSpPr/>
            <p:nvPr/>
          </p:nvSpPr>
          <p:spPr>
            <a:xfrm rot="3361624">
              <a:off x="316904" y="2857778"/>
              <a:ext cx="33025" cy="118625"/>
            </a:xfrm>
            <a:custGeom>
              <a:rect b="b" l="l" r="r" t="t"/>
              <a:pathLst>
                <a:path extrusionOk="0" h="4745" w="1321">
                  <a:moveTo>
                    <a:pt x="639" y="1472"/>
                  </a:moveTo>
                  <a:lnTo>
                    <a:pt x="639" y="1472"/>
                  </a:lnTo>
                  <a:cubicBezTo>
                    <a:pt x="735" y="2324"/>
                    <a:pt x="667" y="3191"/>
                    <a:pt x="435" y="4014"/>
                  </a:cubicBezTo>
                  <a:lnTo>
                    <a:pt x="435" y="4014"/>
                  </a:lnTo>
                  <a:cubicBezTo>
                    <a:pt x="431" y="3162"/>
                    <a:pt x="499" y="2312"/>
                    <a:pt x="639" y="1472"/>
                  </a:cubicBezTo>
                  <a:close/>
                  <a:moveTo>
                    <a:pt x="661" y="0"/>
                  </a:moveTo>
                  <a:cubicBezTo>
                    <a:pt x="569" y="0"/>
                    <a:pt x="477" y="55"/>
                    <a:pt x="441" y="165"/>
                  </a:cubicBezTo>
                  <a:cubicBezTo>
                    <a:pt x="74" y="1558"/>
                    <a:pt x="1" y="2988"/>
                    <a:pt x="184" y="4381"/>
                  </a:cubicBezTo>
                  <a:cubicBezTo>
                    <a:pt x="198" y="4449"/>
                    <a:pt x="236" y="4487"/>
                    <a:pt x="281" y="4498"/>
                  </a:cubicBezTo>
                  <a:lnTo>
                    <a:pt x="281" y="4498"/>
                  </a:lnTo>
                  <a:cubicBezTo>
                    <a:pt x="250" y="4652"/>
                    <a:pt x="378" y="4745"/>
                    <a:pt x="517" y="4745"/>
                  </a:cubicBezTo>
                  <a:cubicBezTo>
                    <a:pt x="613" y="4745"/>
                    <a:pt x="714" y="4700"/>
                    <a:pt x="771" y="4601"/>
                  </a:cubicBezTo>
                  <a:cubicBezTo>
                    <a:pt x="1284" y="3171"/>
                    <a:pt x="1320" y="1595"/>
                    <a:pt x="880" y="165"/>
                  </a:cubicBezTo>
                  <a:cubicBezTo>
                    <a:pt x="844" y="55"/>
                    <a:pt x="752" y="0"/>
                    <a:pt x="6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44"/>
            <p:cNvSpPr/>
            <p:nvPr/>
          </p:nvSpPr>
          <p:spPr>
            <a:xfrm rot="3361624">
              <a:off x="288699" y="2899478"/>
              <a:ext cx="38525" cy="261799"/>
            </a:xfrm>
            <a:custGeom>
              <a:rect b="b" l="l" r="r" t="t"/>
              <a:pathLst>
                <a:path extrusionOk="0" h="10472" w="1541">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44"/>
            <p:cNvSpPr/>
            <p:nvPr/>
          </p:nvSpPr>
          <p:spPr>
            <a:xfrm rot="3361624">
              <a:off x="2117" y="2853097"/>
              <a:ext cx="336899" cy="244375"/>
            </a:xfrm>
            <a:custGeom>
              <a:rect b="b" l="l" r="r" t="t"/>
              <a:pathLst>
                <a:path extrusionOk="0" h="9775" w="13476">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44"/>
            <p:cNvSpPr/>
            <p:nvPr/>
          </p:nvSpPr>
          <p:spPr>
            <a:xfrm rot="3361624">
              <a:off x="220682" y="3011322"/>
              <a:ext cx="52250" cy="329399"/>
            </a:xfrm>
            <a:custGeom>
              <a:rect b="b" l="l" r="r" t="t"/>
              <a:pathLst>
                <a:path extrusionOk="0" h="13176" w="209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44"/>
            <p:cNvSpPr/>
            <p:nvPr/>
          </p:nvSpPr>
          <p:spPr>
            <a:xfrm rot="3361624">
              <a:off x="342169" y="2414139"/>
              <a:ext cx="236050" cy="617999"/>
            </a:xfrm>
            <a:custGeom>
              <a:rect b="b" l="l" r="r" t="t"/>
              <a:pathLst>
                <a:path extrusionOk="0" h="24720" w="9442">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35" name="Google Shape;1735;p44"/>
          <p:cNvSpPr/>
          <p:nvPr/>
        </p:nvSpPr>
        <p:spPr>
          <a:xfrm flipH="1" rot="-8792422">
            <a:off x="275943" y="4424851"/>
            <a:ext cx="2126910" cy="1697048"/>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44"/>
          <p:cNvSpPr txBox="1"/>
          <p:nvPr>
            <p:ph type="ctrTitle"/>
          </p:nvPr>
        </p:nvSpPr>
        <p:spPr>
          <a:xfrm>
            <a:off x="715375" y="1047400"/>
            <a:ext cx="3845400" cy="17847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a:solidFill>
                  <a:schemeClr val="accent3"/>
                </a:solidFill>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p:txBody>
      </p:sp>
      <p:sp>
        <p:nvSpPr>
          <p:cNvPr id="1737" name="Google Shape;1737;p44"/>
          <p:cNvSpPr txBox="1"/>
          <p:nvPr>
            <p:ph idx="1" type="subTitle"/>
          </p:nvPr>
        </p:nvSpPr>
        <p:spPr>
          <a:xfrm>
            <a:off x="715375" y="2790514"/>
            <a:ext cx="2791800" cy="10110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4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1738" name="Google Shape;1738;p44"/>
          <p:cNvSpPr/>
          <p:nvPr/>
        </p:nvSpPr>
        <p:spPr>
          <a:xfrm rot="-5400000">
            <a:off x="-757390" y="4246952"/>
            <a:ext cx="2127125" cy="643625"/>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44"/>
          <p:cNvSpPr/>
          <p:nvPr/>
        </p:nvSpPr>
        <p:spPr>
          <a:xfrm flipH="1" rot="10800000">
            <a:off x="8097311" y="3505200"/>
            <a:ext cx="931205" cy="667529"/>
          </a:xfrm>
          <a:custGeom>
            <a:rect b="b" l="l" r="r" t="t"/>
            <a:pathLst>
              <a:path extrusionOk="0" h="14848" w="20713">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40" name="Google Shape;1740;p44"/>
          <p:cNvGrpSpPr/>
          <p:nvPr/>
        </p:nvGrpSpPr>
        <p:grpSpPr>
          <a:xfrm flipH="1">
            <a:off x="7639877" y="4130649"/>
            <a:ext cx="741626" cy="1195489"/>
            <a:chOff x="510547" y="4000024"/>
            <a:chExt cx="741626" cy="1195489"/>
          </a:xfrm>
        </p:grpSpPr>
        <p:sp>
          <p:nvSpPr>
            <p:cNvPr id="1741" name="Google Shape;1741;p44"/>
            <p:cNvSpPr/>
            <p:nvPr/>
          </p:nvSpPr>
          <p:spPr>
            <a:xfrm rot="3521228">
              <a:off x="718991" y="4602634"/>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44"/>
            <p:cNvSpPr/>
            <p:nvPr/>
          </p:nvSpPr>
          <p:spPr>
            <a:xfrm rot="3521228">
              <a:off x="750341" y="4705621"/>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44"/>
            <p:cNvSpPr/>
            <p:nvPr/>
          </p:nvSpPr>
          <p:spPr>
            <a:xfrm rot="3521228">
              <a:off x="792815" y="4611079"/>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44"/>
            <p:cNvSpPr/>
            <p:nvPr/>
          </p:nvSpPr>
          <p:spPr>
            <a:xfrm rot="3521228">
              <a:off x="968227" y="476729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44"/>
            <p:cNvSpPr/>
            <p:nvPr/>
          </p:nvSpPr>
          <p:spPr>
            <a:xfrm rot="3521228">
              <a:off x="814499" y="4746099"/>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44"/>
            <p:cNvSpPr/>
            <p:nvPr/>
          </p:nvSpPr>
          <p:spPr>
            <a:xfrm rot="3521228">
              <a:off x="698772" y="493144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44"/>
            <p:cNvSpPr/>
            <p:nvPr/>
          </p:nvSpPr>
          <p:spPr>
            <a:xfrm rot="3521228">
              <a:off x="868664" y="4628457"/>
              <a:ext cx="50993"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44"/>
            <p:cNvSpPr/>
            <p:nvPr/>
          </p:nvSpPr>
          <p:spPr>
            <a:xfrm rot="3521228">
              <a:off x="958561" y="446811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44"/>
            <p:cNvSpPr/>
            <p:nvPr/>
          </p:nvSpPr>
          <p:spPr>
            <a:xfrm rot="3521228">
              <a:off x="1071915" y="4475437"/>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44"/>
            <p:cNvSpPr/>
            <p:nvPr/>
          </p:nvSpPr>
          <p:spPr>
            <a:xfrm rot="3521228">
              <a:off x="829152" y="4393206"/>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44"/>
            <p:cNvSpPr/>
            <p:nvPr/>
          </p:nvSpPr>
          <p:spPr>
            <a:xfrm rot="3521228">
              <a:off x="1015556" y="4358308"/>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44"/>
            <p:cNvSpPr/>
            <p:nvPr/>
          </p:nvSpPr>
          <p:spPr>
            <a:xfrm rot="3521228">
              <a:off x="1029948" y="4243722"/>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44"/>
            <p:cNvSpPr/>
            <p:nvPr/>
          </p:nvSpPr>
          <p:spPr>
            <a:xfrm rot="3521228">
              <a:off x="1160244" y="4082961"/>
              <a:ext cx="28972" cy="22053"/>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44"/>
            <p:cNvSpPr/>
            <p:nvPr/>
          </p:nvSpPr>
          <p:spPr>
            <a:xfrm rot="3521228">
              <a:off x="1224353" y="4006194"/>
              <a:ext cx="25528" cy="19715"/>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44"/>
            <p:cNvSpPr/>
            <p:nvPr/>
          </p:nvSpPr>
          <p:spPr>
            <a:xfrm rot="3521228">
              <a:off x="853345" y="4922808"/>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44"/>
            <p:cNvSpPr/>
            <p:nvPr/>
          </p:nvSpPr>
          <p:spPr>
            <a:xfrm rot="3521228">
              <a:off x="565266" y="4687927"/>
              <a:ext cx="69539"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44"/>
            <p:cNvSpPr/>
            <p:nvPr/>
          </p:nvSpPr>
          <p:spPr>
            <a:xfrm rot="3521228">
              <a:off x="599388" y="5080071"/>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44"/>
            <p:cNvSpPr/>
            <p:nvPr/>
          </p:nvSpPr>
          <p:spPr>
            <a:xfrm rot="3521228">
              <a:off x="513749" y="5157130"/>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59" name="Google Shape;1759;p44"/>
          <p:cNvSpPr/>
          <p:nvPr/>
        </p:nvSpPr>
        <p:spPr>
          <a:xfrm rot="966226">
            <a:off x="6419994" y="-581402"/>
            <a:ext cx="3158310" cy="1823031"/>
          </a:xfrm>
          <a:custGeom>
            <a:rect b="b" l="l" r="r" t="t"/>
            <a:pathLst>
              <a:path extrusionOk="0" h="34046" w="58983">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44"/>
          <p:cNvSpPr/>
          <p:nvPr/>
        </p:nvSpPr>
        <p:spPr>
          <a:xfrm rot="-9341272">
            <a:off x="6124643" y="172057"/>
            <a:ext cx="1169879" cy="588490"/>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61" name="Google Shape;1761;p44"/>
          <p:cNvGrpSpPr/>
          <p:nvPr/>
        </p:nvGrpSpPr>
        <p:grpSpPr>
          <a:xfrm flipH="1">
            <a:off x="933077" y="4172744"/>
            <a:ext cx="1388839" cy="792050"/>
            <a:chOff x="7639134" y="208231"/>
            <a:chExt cx="1388839" cy="792050"/>
          </a:xfrm>
        </p:grpSpPr>
        <p:sp>
          <p:nvSpPr>
            <p:cNvPr id="1762" name="Google Shape;1762;p44"/>
            <p:cNvSpPr/>
            <p:nvPr/>
          </p:nvSpPr>
          <p:spPr>
            <a:xfrm rot="-2013558">
              <a:off x="8257676" y="694644"/>
              <a:ext cx="26665" cy="19714"/>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44"/>
            <p:cNvSpPr/>
            <p:nvPr/>
          </p:nvSpPr>
          <p:spPr>
            <a:xfrm rot="-2013558">
              <a:off x="8358740" y="657517"/>
              <a:ext cx="28971" cy="20883"/>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44"/>
            <p:cNvSpPr/>
            <p:nvPr/>
          </p:nvSpPr>
          <p:spPr>
            <a:xfrm rot="-2013558">
              <a:off x="8264563" y="609486"/>
              <a:ext cx="35954"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44"/>
            <p:cNvSpPr/>
            <p:nvPr/>
          </p:nvSpPr>
          <p:spPr>
            <a:xfrm rot="-2013558">
              <a:off x="8412225" y="428513"/>
              <a:ext cx="37091" cy="30140"/>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44"/>
            <p:cNvSpPr/>
            <p:nvPr/>
          </p:nvSpPr>
          <p:spPr>
            <a:xfrm rot="-2013558">
              <a:off x="8397634" y="581155"/>
              <a:ext cx="38260" cy="32478"/>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44"/>
            <p:cNvSpPr/>
            <p:nvPr/>
          </p:nvSpPr>
          <p:spPr>
            <a:xfrm rot="-2013558">
              <a:off x="8594460" y="688205"/>
              <a:ext cx="32447" cy="40598"/>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44"/>
            <p:cNvSpPr/>
            <p:nvPr/>
          </p:nvSpPr>
          <p:spPr>
            <a:xfrm rot="-2013558">
              <a:off x="8282328" y="513861"/>
              <a:ext cx="50992" cy="54468"/>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44"/>
            <p:cNvSpPr/>
            <p:nvPr/>
          </p:nvSpPr>
          <p:spPr>
            <a:xfrm rot="-2013558">
              <a:off x="8109849" y="437003"/>
              <a:ext cx="53299" cy="39397"/>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44"/>
            <p:cNvSpPr/>
            <p:nvPr/>
          </p:nvSpPr>
          <p:spPr>
            <a:xfrm rot="-2013558">
              <a:off x="8112629" y="318716"/>
              <a:ext cx="57943" cy="44042"/>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44"/>
            <p:cNvSpPr/>
            <p:nvPr/>
          </p:nvSpPr>
          <p:spPr>
            <a:xfrm rot="-2013558">
              <a:off x="8038518" y="550374"/>
              <a:ext cx="73013" cy="56774"/>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44"/>
            <p:cNvSpPr/>
            <p:nvPr/>
          </p:nvSpPr>
          <p:spPr>
            <a:xfrm rot="-2013558">
              <a:off x="8002005" y="383669"/>
              <a:ext cx="49855" cy="44042"/>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44"/>
            <p:cNvSpPr/>
            <p:nvPr/>
          </p:nvSpPr>
          <p:spPr>
            <a:xfrm rot="-2013558">
              <a:off x="7887429" y="398579"/>
              <a:ext cx="25528" cy="19714"/>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44"/>
            <p:cNvSpPr/>
            <p:nvPr/>
          </p:nvSpPr>
          <p:spPr>
            <a:xfrm rot="-2013558">
              <a:off x="7721058" y="271757"/>
              <a:ext cx="28971" cy="22052"/>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44"/>
            <p:cNvSpPr/>
            <p:nvPr/>
          </p:nvSpPr>
          <p:spPr>
            <a:xfrm rot="-2013558">
              <a:off x="7642456" y="213644"/>
              <a:ext cx="25528" cy="19714"/>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44"/>
            <p:cNvSpPr/>
            <p:nvPr/>
          </p:nvSpPr>
          <p:spPr>
            <a:xfrm rot="-2013558">
              <a:off x="8566318" y="513109"/>
              <a:ext cx="66062" cy="48654"/>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44"/>
            <p:cNvSpPr/>
            <p:nvPr/>
          </p:nvSpPr>
          <p:spPr>
            <a:xfrm rot="-2013558">
              <a:off x="8344163" y="805278"/>
              <a:ext cx="69538" cy="54752"/>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44"/>
            <p:cNvSpPr/>
            <p:nvPr/>
          </p:nvSpPr>
          <p:spPr>
            <a:xfrm rot="-2013558">
              <a:off x="8738623" y="784210"/>
              <a:ext cx="38260" cy="30140"/>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44"/>
            <p:cNvSpPr/>
            <p:nvPr/>
          </p:nvSpPr>
          <p:spPr>
            <a:xfrm rot="-2013558">
              <a:off x="8818415" y="867350"/>
              <a:ext cx="38260" cy="29003"/>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44"/>
            <p:cNvSpPr/>
            <p:nvPr/>
          </p:nvSpPr>
          <p:spPr>
            <a:xfrm rot="-2013558">
              <a:off x="8981063" y="960045"/>
              <a:ext cx="41735" cy="31309"/>
            </a:xfrm>
            <a:custGeom>
              <a:rect b="b" l="l" r="r" t="t"/>
              <a:pathLst>
                <a:path extrusionOk="0" h="991" w="1321">
                  <a:moveTo>
                    <a:pt x="661" y="1"/>
                  </a:moveTo>
                  <a:cubicBezTo>
                    <a:pt x="1" y="1"/>
                    <a:pt x="1" y="991"/>
                    <a:pt x="661" y="991"/>
                  </a:cubicBezTo>
                  <a:cubicBezTo>
                    <a:pt x="1320" y="991"/>
                    <a:pt x="1320" y="1"/>
                    <a:pt x="6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81" name="Google Shape;1781;p44"/>
          <p:cNvSpPr/>
          <p:nvPr/>
        </p:nvSpPr>
        <p:spPr>
          <a:xfrm flipH="1" rot="-7252578">
            <a:off x="-296486" y="4395528"/>
            <a:ext cx="2347112" cy="346459"/>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cap="flat" cmpd="sng" w="19050">
            <a:solidFill>
              <a:schemeClr val="accen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44"/>
          <p:cNvSpPr/>
          <p:nvPr/>
        </p:nvSpPr>
        <p:spPr>
          <a:xfrm flipH="1" rot="-1001395">
            <a:off x="-533289" y="-41619"/>
            <a:ext cx="1474616" cy="851174"/>
          </a:xfrm>
          <a:custGeom>
            <a:rect b="b" l="l" r="r" t="t"/>
            <a:pathLst>
              <a:path extrusionOk="0" h="34046" w="58983">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83" name="Google Shape;1783;p44"/>
          <p:cNvGrpSpPr/>
          <p:nvPr/>
        </p:nvGrpSpPr>
        <p:grpSpPr>
          <a:xfrm flipH="1">
            <a:off x="230745" y="184631"/>
            <a:ext cx="1092889" cy="665181"/>
            <a:chOff x="7486891" y="184631"/>
            <a:chExt cx="1092889" cy="665181"/>
          </a:xfrm>
        </p:grpSpPr>
        <p:sp>
          <p:nvSpPr>
            <p:cNvPr id="1784" name="Google Shape;1784;p44"/>
            <p:cNvSpPr/>
            <p:nvPr/>
          </p:nvSpPr>
          <p:spPr>
            <a:xfrm rot="5315393">
              <a:off x="8108287" y="344182"/>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44"/>
            <p:cNvSpPr/>
            <p:nvPr/>
          </p:nvSpPr>
          <p:spPr>
            <a:xfrm rot="5315393">
              <a:off x="8083679" y="449586"/>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44"/>
            <p:cNvSpPr/>
            <p:nvPr/>
          </p:nvSpPr>
          <p:spPr>
            <a:xfrm rot="5315393">
              <a:off x="8164376" y="389798"/>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44"/>
            <p:cNvSpPr/>
            <p:nvPr/>
          </p:nvSpPr>
          <p:spPr>
            <a:xfrm rot="5315393">
              <a:off x="8238967" y="61307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44"/>
            <p:cNvSpPr/>
            <p:nvPr/>
          </p:nvSpPr>
          <p:spPr>
            <a:xfrm rot="5315393">
              <a:off x="8115610" y="518201"/>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44"/>
            <p:cNvSpPr/>
            <p:nvPr/>
          </p:nvSpPr>
          <p:spPr>
            <a:xfrm rot="5315393">
              <a:off x="7921253" y="61919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44"/>
            <p:cNvSpPr/>
            <p:nvPr/>
          </p:nvSpPr>
          <p:spPr>
            <a:xfrm rot="5315393">
              <a:off x="8214881" y="444931"/>
              <a:ext cx="50994"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44"/>
            <p:cNvSpPr/>
            <p:nvPr/>
          </p:nvSpPr>
          <p:spPr>
            <a:xfrm rot="5315393">
              <a:off x="8376349" y="35232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44"/>
            <p:cNvSpPr/>
            <p:nvPr/>
          </p:nvSpPr>
          <p:spPr>
            <a:xfrm rot="5315393">
              <a:off x="8469494" y="416028"/>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44"/>
            <p:cNvSpPr/>
            <p:nvPr/>
          </p:nvSpPr>
          <p:spPr>
            <a:xfrm rot="5315393">
              <a:off x="8295862" y="226633"/>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44"/>
            <p:cNvSpPr/>
            <p:nvPr/>
          </p:nvSpPr>
          <p:spPr>
            <a:xfrm rot="5315393">
              <a:off x="8479565" y="284379"/>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44"/>
            <p:cNvSpPr/>
            <p:nvPr/>
          </p:nvSpPr>
          <p:spPr>
            <a:xfrm rot="5315393">
              <a:off x="8556847" y="187776"/>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44"/>
            <p:cNvSpPr/>
            <p:nvPr/>
          </p:nvSpPr>
          <p:spPr>
            <a:xfrm rot="5315393">
              <a:off x="8055312" y="696606"/>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44"/>
            <p:cNvSpPr/>
            <p:nvPr/>
          </p:nvSpPr>
          <p:spPr>
            <a:xfrm rot="5315393">
              <a:off x="7920919" y="349843"/>
              <a:ext cx="69540"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44"/>
            <p:cNvSpPr/>
            <p:nvPr/>
          </p:nvSpPr>
          <p:spPr>
            <a:xfrm rot="5315393">
              <a:off x="7763228" y="700639"/>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44"/>
            <p:cNvSpPr/>
            <p:nvPr/>
          </p:nvSpPr>
          <p:spPr>
            <a:xfrm rot="5315393">
              <a:off x="7650858" y="724825"/>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44"/>
            <p:cNvSpPr/>
            <p:nvPr/>
          </p:nvSpPr>
          <p:spPr>
            <a:xfrm rot="5315393">
              <a:off x="7482187" y="812909"/>
              <a:ext cx="41736" cy="31310"/>
            </a:xfrm>
            <a:custGeom>
              <a:rect b="b" l="l" r="r" t="t"/>
              <a:pathLst>
                <a:path extrusionOk="0" h="991" w="1321">
                  <a:moveTo>
                    <a:pt x="661" y="1"/>
                  </a:moveTo>
                  <a:cubicBezTo>
                    <a:pt x="1" y="1"/>
                    <a:pt x="1" y="991"/>
                    <a:pt x="661" y="991"/>
                  </a:cubicBezTo>
                  <a:cubicBezTo>
                    <a:pt x="1320" y="991"/>
                    <a:pt x="1320" y="1"/>
                    <a:pt x="6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01" name="Google Shape;1801;p44"/>
          <p:cNvSpPr/>
          <p:nvPr/>
        </p:nvSpPr>
        <p:spPr>
          <a:xfrm>
            <a:off x="1725225" y="4738876"/>
            <a:ext cx="4560131" cy="1240349"/>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1802" name="Shape 1802"/>
        <p:cNvGrpSpPr/>
        <p:nvPr/>
      </p:nvGrpSpPr>
      <p:grpSpPr>
        <a:xfrm>
          <a:off x="0" y="0"/>
          <a:ext cx="0" cy="0"/>
          <a:chOff x="0" y="0"/>
          <a:chExt cx="0" cy="0"/>
        </a:xfrm>
      </p:grpSpPr>
      <p:sp>
        <p:nvSpPr>
          <p:cNvPr id="1803" name="Google Shape;1803;p45"/>
          <p:cNvSpPr/>
          <p:nvPr/>
        </p:nvSpPr>
        <p:spPr>
          <a:xfrm flipH="1" rot="-7198765">
            <a:off x="-1124360" y="4267026"/>
            <a:ext cx="2913388" cy="1555252"/>
          </a:xfrm>
          <a:custGeom>
            <a:rect b="b" l="l" r="r" t="t"/>
            <a:pathLst>
              <a:path extrusionOk="0" h="62210" w="85084">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45"/>
          <p:cNvSpPr/>
          <p:nvPr/>
        </p:nvSpPr>
        <p:spPr>
          <a:xfrm flipH="1" rot="10800000">
            <a:off x="4554539" y="4835030"/>
            <a:ext cx="3834994" cy="795070"/>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45"/>
          <p:cNvSpPr txBox="1"/>
          <p:nvPr>
            <p:ph type="title"/>
          </p:nvPr>
        </p:nvSpPr>
        <p:spPr>
          <a:xfrm>
            <a:off x="714850" y="416011"/>
            <a:ext cx="77142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a:solidFill>
                  <a:schemeClr val="accent3"/>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806" name="Google Shape;1806;p45"/>
          <p:cNvSpPr txBox="1"/>
          <p:nvPr>
            <p:ph idx="1" type="subTitle"/>
          </p:nvPr>
        </p:nvSpPr>
        <p:spPr>
          <a:xfrm>
            <a:off x="714850" y="1941725"/>
            <a:ext cx="3869400" cy="265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Char char="●"/>
              <a:defRPr sz="1400"/>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p:txBody>
      </p:sp>
      <p:sp>
        <p:nvSpPr>
          <p:cNvPr id="1807" name="Google Shape;1807;p45"/>
          <p:cNvSpPr txBox="1"/>
          <p:nvPr>
            <p:ph idx="2" type="subTitle"/>
          </p:nvPr>
        </p:nvSpPr>
        <p:spPr>
          <a:xfrm>
            <a:off x="4559650" y="1950272"/>
            <a:ext cx="3869400" cy="265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Char char="●"/>
              <a:defRPr sz="1400">
                <a:solidFill>
                  <a:schemeClr val="hlink"/>
                </a:solidFill>
              </a:defRPr>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p:txBody>
      </p:sp>
      <p:sp>
        <p:nvSpPr>
          <p:cNvPr id="1808" name="Google Shape;1808;p45"/>
          <p:cNvSpPr txBox="1"/>
          <p:nvPr>
            <p:ph idx="3" type="subTitle"/>
          </p:nvPr>
        </p:nvSpPr>
        <p:spPr>
          <a:xfrm>
            <a:off x="714850" y="1546645"/>
            <a:ext cx="3869400" cy="427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100"/>
              <a:buFont typeface="Bebas Neue"/>
              <a:buNone/>
              <a:defRPr sz="2200">
                <a:solidFill>
                  <a:schemeClr val="accent1"/>
                </a:solidFill>
                <a:latin typeface="Calistoga"/>
                <a:ea typeface="Calistoga"/>
                <a:cs typeface="Calistoga"/>
                <a:sym typeface="Calistoga"/>
              </a:defRPr>
            </a:lvl1pPr>
            <a:lvl2pPr lvl="1">
              <a:spcBef>
                <a:spcPts val="0"/>
              </a:spcBef>
              <a:spcAft>
                <a:spcPts val="0"/>
              </a:spcAft>
              <a:buSzPts val="1600"/>
              <a:buFont typeface="Bebas Neue"/>
              <a:buNone/>
              <a:defRPr>
                <a:latin typeface="Bebas Neue"/>
                <a:ea typeface="Bebas Neue"/>
                <a:cs typeface="Bebas Neue"/>
                <a:sym typeface="Bebas Neue"/>
              </a:defRPr>
            </a:lvl2pPr>
            <a:lvl3pPr lvl="2">
              <a:spcBef>
                <a:spcPts val="0"/>
              </a:spcBef>
              <a:spcAft>
                <a:spcPts val="0"/>
              </a:spcAft>
              <a:buSzPts val="1600"/>
              <a:buFont typeface="Bebas Neue"/>
              <a:buNone/>
              <a:defRPr>
                <a:latin typeface="Bebas Neue"/>
                <a:ea typeface="Bebas Neue"/>
                <a:cs typeface="Bebas Neue"/>
                <a:sym typeface="Bebas Neue"/>
              </a:defRPr>
            </a:lvl3pPr>
            <a:lvl4pPr lvl="3">
              <a:spcBef>
                <a:spcPts val="0"/>
              </a:spcBef>
              <a:spcAft>
                <a:spcPts val="0"/>
              </a:spcAft>
              <a:buSzPts val="1600"/>
              <a:buFont typeface="Bebas Neue"/>
              <a:buNone/>
              <a:defRPr>
                <a:latin typeface="Bebas Neue"/>
                <a:ea typeface="Bebas Neue"/>
                <a:cs typeface="Bebas Neue"/>
                <a:sym typeface="Bebas Neue"/>
              </a:defRPr>
            </a:lvl4pPr>
            <a:lvl5pPr lvl="4">
              <a:spcBef>
                <a:spcPts val="0"/>
              </a:spcBef>
              <a:spcAft>
                <a:spcPts val="0"/>
              </a:spcAft>
              <a:buSzPts val="1600"/>
              <a:buFont typeface="Bebas Neue"/>
              <a:buNone/>
              <a:defRPr>
                <a:latin typeface="Bebas Neue"/>
                <a:ea typeface="Bebas Neue"/>
                <a:cs typeface="Bebas Neue"/>
                <a:sym typeface="Bebas Neue"/>
              </a:defRPr>
            </a:lvl5pPr>
            <a:lvl6pPr lvl="5">
              <a:spcBef>
                <a:spcPts val="0"/>
              </a:spcBef>
              <a:spcAft>
                <a:spcPts val="0"/>
              </a:spcAft>
              <a:buSzPts val="1600"/>
              <a:buFont typeface="Bebas Neue"/>
              <a:buNone/>
              <a:defRPr>
                <a:latin typeface="Bebas Neue"/>
                <a:ea typeface="Bebas Neue"/>
                <a:cs typeface="Bebas Neue"/>
                <a:sym typeface="Bebas Neue"/>
              </a:defRPr>
            </a:lvl6pPr>
            <a:lvl7pPr lvl="6">
              <a:spcBef>
                <a:spcPts val="0"/>
              </a:spcBef>
              <a:spcAft>
                <a:spcPts val="0"/>
              </a:spcAft>
              <a:buSzPts val="1600"/>
              <a:buFont typeface="Bebas Neue"/>
              <a:buNone/>
              <a:defRPr>
                <a:latin typeface="Bebas Neue"/>
                <a:ea typeface="Bebas Neue"/>
                <a:cs typeface="Bebas Neue"/>
                <a:sym typeface="Bebas Neue"/>
              </a:defRPr>
            </a:lvl7pPr>
            <a:lvl8pPr lvl="7">
              <a:spcBef>
                <a:spcPts val="0"/>
              </a:spcBef>
              <a:spcAft>
                <a:spcPts val="0"/>
              </a:spcAft>
              <a:buSzPts val="1600"/>
              <a:buFont typeface="Bebas Neue"/>
              <a:buNone/>
              <a:defRPr>
                <a:latin typeface="Bebas Neue"/>
                <a:ea typeface="Bebas Neue"/>
                <a:cs typeface="Bebas Neue"/>
                <a:sym typeface="Bebas Neue"/>
              </a:defRPr>
            </a:lvl8pPr>
            <a:lvl9pPr lvl="8">
              <a:spcBef>
                <a:spcPts val="0"/>
              </a:spcBef>
              <a:spcAft>
                <a:spcPts val="0"/>
              </a:spcAft>
              <a:buSzPts val="1600"/>
              <a:buFont typeface="Bebas Neue"/>
              <a:buNone/>
              <a:defRPr>
                <a:latin typeface="Bebas Neue"/>
                <a:ea typeface="Bebas Neue"/>
                <a:cs typeface="Bebas Neue"/>
                <a:sym typeface="Bebas Neue"/>
              </a:defRPr>
            </a:lvl9pPr>
          </a:lstStyle>
          <a:p/>
        </p:txBody>
      </p:sp>
      <p:sp>
        <p:nvSpPr>
          <p:cNvPr id="1809" name="Google Shape;1809;p45"/>
          <p:cNvSpPr txBox="1"/>
          <p:nvPr>
            <p:ph idx="4" type="subTitle"/>
          </p:nvPr>
        </p:nvSpPr>
        <p:spPr>
          <a:xfrm>
            <a:off x="4559650" y="1558020"/>
            <a:ext cx="3869400" cy="427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Font typeface="Bebas Neue"/>
              <a:buNone/>
              <a:defRPr sz="2200">
                <a:solidFill>
                  <a:schemeClr val="accent1"/>
                </a:solidFill>
                <a:latin typeface="Calistoga"/>
                <a:ea typeface="Calistoga"/>
                <a:cs typeface="Calistoga"/>
                <a:sym typeface="Calistoga"/>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p:txBody>
      </p:sp>
      <p:sp>
        <p:nvSpPr>
          <p:cNvPr id="1810" name="Google Shape;1810;p45"/>
          <p:cNvSpPr txBox="1"/>
          <p:nvPr>
            <p:ph idx="5" type="subTitle"/>
          </p:nvPr>
        </p:nvSpPr>
        <p:spPr>
          <a:xfrm>
            <a:off x="760425" y="1120299"/>
            <a:ext cx="7668600" cy="427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Char char="●"/>
              <a:defRPr sz="1400"/>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p:txBody>
      </p:sp>
      <p:sp>
        <p:nvSpPr>
          <p:cNvPr id="1811" name="Google Shape;1811;p45"/>
          <p:cNvSpPr/>
          <p:nvPr/>
        </p:nvSpPr>
        <p:spPr>
          <a:xfrm flipH="1">
            <a:off x="-138467" y="354553"/>
            <a:ext cx="647437" cy="464111"/>
          </a:xfrm>
          <a:custGeom>
            <a:rect b="b" l="l" r="r" t="t"/>
            <a:pathLst>
              <a:path extrusionOk="0" h="14848" w="20713">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12" name="Google Shape;1812;p45"/>
          <p:cNvGrpSpPr/>
          <p:nvPr/>
        </p:nvGrpSpPr>
        <p:grpSpPr>
          <a:xfrm flipH="1">
            <a:off x="5684" y="93888"/>
            <a:ext cx="703176" cy="694700"/>
            <a:chOff x="8330025" y="93888"/>
            <a:chExt cx="703176" cy="694700"/>
          </a:xfrm>
        </p:grpSpPr>
        <p:sp>
          <p:nvSpPr>
            <p:cNvPr id="1813" name="Google Shape;1813;p45"/>
            <p:cNvSpPr/>
            <p:nvPr/>
          </p:nvSpPr>
          <p:spPr>
            <a:xfrm>
              <a:off x="8771995" y="93888"/>
              <a:ext cx="21252" cy="15436"/>
            </a:xfrm>
            <a:custGeom>
              <a:rect b="b" l="l" r="r" t="t"/>
              <a:pathLst>
                <a:path extrusionOk="0" h="507" w="698">
                  <a:moveTo>
                    <a:pt x="265" y="1"/>
                  </a:moveTo>
                  <a:cubicBezTo>
                    <a:pt x="201" y="1"/>
                    <a:pt x="128" y="35"/>
                    <a:pt x="74" y="89"/>
                  </a:cubicBezTo>
                  <a:cubicBezTo>
                    <a:pt x="37" y="125"/>
                    <a:pt x="1" y="198"/>
                    <a:pt x="1" y="235"/>
                  </a:cubicBezTo>
                  <a:cubicBezTo>
                    <a:pt x="1" y="308"/>
                    <a:pt x="37" y="382"/>
                    <a:pt x="74" y="418"/>
                  </a:cubicBezTo>
                  <a:cubicBezTo>
                    <a:pt x="128" y="472"/>
                    <a:pt x="201" y="506"/>
                    <a:pt x="265" y="506"/>
                  </a:cubicBezTo>
                  <a:cubicBezTo>
                    <a:pt x="289" y="506"/>
                    <a:pt x="311" y="502"/>
                    <a:pt x="331" y="492"/>
                  </a:cubicBezTo>
                  <a:lnTo>
                    <a:pt x="441" y="492"/>
                  </a:lnTo>
                  <a:cubicBezTo>
                    <a:pt x="490" y="492"/>
                    <a:pt x="539" y="459"/>
                    <a:pt x="577" y="415"/>
                  </a:cubicBezTo>
                  <a:lnTo>
                    <a:pt x="577" y="415"/>
                  </a:lnTo>
                  <a:cubicBezTo>
                    <a:pt x="640" y="401"/>
                    <a:pt x="697" y="336"/>
                    <a:pt x="697" y="272"/>
                  </a:cubicBezTo>
                  <a:cubicBezTo>
                    <a:pt x="697" y="175"/>
                    <a:pt x="640" y="107"/>
                    <a:pt x="577" y="92"/>
                  </a:cubicBezTo>
                  <a:lnTo>
                    <a:pt x="577" y="92"/>
                  </a:lnTo>
                  <a:cubicBezTo>
                    <a:pt x="569" y="82"/>
                    <a:pt x="560" y="73"/>
                    <a:pt x="551" y="65"/>
                  </a:cubicBezTo>
                  <a:lnTo>
                    <a:pt x="551" y="65"/>
                  </a:lnTo>
                  <a:lnTo>
                    <a:pt x="551" y="52"/>
                  </a:lnTo>
                  <a:lnTo>
                    <a:pt x="535" y="52"/>
                  </a:lnTo>
                  <a:cubicBezTo>
                    <a:pt x="506" y="30"/>
                    <a:pt x="473" y="15"/>
                    <a:pt x="441" y="15"/>
                  </a:cubicBezTo>
                  <a:lnTo>
                    <a:pt x="331" y="15"/>
                  </a:lnTo>
                  <a:cubicBezTo>
                    <a:pt x="311" y="5"/>
                    <a:pt x="289" y="1"/>
                    <a:pt x="26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45"/>
            <p:cNvSpPr/>
            <p:nvPr/>
          </p:nvSpPr>
          <p:spPr>
            <a:xfrm>
              <a:off x="8740756" y="189216"/>
              <a:ext cx="29047" cy="22347"/>
            </a:xfrm>
            <a:custGeom>
              <a:rect b="b" l="l" r="r" t="t"/>
              <a:pathLst>
                <a:path extrusionOk="0" h="734" w="954">
                  <a:moveTo>
                    <a:pt x="477" y="0"/>
                  </a:moveTo>
                  <a:cubicBezTo>
                    <a:pt x="0" y="0"/>
                    <a:pt x="0" y="733"/>
                    <a:pt x="477" y="733"/>
                  </a:cubicBezTo>
                  <a:cubicBezTo>
                    <a:pt x="953" y="697"/>
                    <a:pt x="953" y="0"/>
                    <a:pt x="477"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45"/>
            <p:cNvSpPr/>
            <p:nvPr/>
          </p:nvSpPr>
          <p:spPr>
            <a:xfrm>
              <a:off x="8846773" y="144551"/>
              <a:ext cx="31300" cy="26822"/>
            </a:xfrm>
            <a:custGeom>
              <a:rect b="b" l="l" r="r" t="t"/>
              <a:pathLst>
                <a:path extrusionOk="0" h="881" w="1028">
                  <a:moveTo>
                    <a:pt x="514" y="1"/>
                  </a:moveTo>
                  <a:cubicBezTo>
                    <a:pt x="1" y="74"/>
                    <a:pt x="1" y="807"/>
                    <a:pt x="514" y="881"/>
                  </a:cubicBezTo>
                  <a:cubicBezTo>
                    <a:pt x="1027" y="807"/>
                    <a:pt x="1027" y="74"/>
                    <a:pt x="51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45"/>
            <p:cNvSpPr/>
            <p:nvPr/>
          </p:nvSpPr>
          <p:spPr>
            <a:xfrm>
              <a:off x="8837852" y="413821"/>
              <a:ext cx="40221" cy="37691"/>
            </a:xfrm>
            <a:custGeom>
              <a:rect b="b" l="l" r="r" t="t"/>
              <a:pathLst>
                <a:path extrusionOk="0" h="1238" w="1321">
                  <a:moveTo>
                    <a:pt x="532" y="1"/>
                  </a:moveTo>
                  <a:cubicBezTo>
                    <a:pt x="404" y="1"/>
                    <a:pt x="276" y="46"/>
                    <a:pt x="184" y="138"/>
                  </a:cubicBezTo>
                  <a:cubicBezTo>
                    <a:pt x="1" y="358"/>
                    <a:pt x="1" y="651"/>
                    <a:pt x="184" y="871"/>
                  </a:cubicBezTo>
                  <a:lnTo>
                    <a:pt x="477" y="1091"/>
                  </a:lnTo>
                  <a:cubicBezTo>
                    <a:pt x="551" y="1201"/>
                    <a:pt x="660" y="1238"/>
                    <a:pt x="807" y="1238"/>
                  </a:cubicBezTo>
                  <a:cubicBezTo>
                    <a:pt x="917" y="1238"/>
                    <a:pt x="1064" y="1201"/>
                    <a:pt x="1137" y="1091"/>
                  </a:cubicBezTo>
                  <a:cubicBezTo>
                    <a:pt x="1320" y="908"/>
                    <a:pt x="1320" y="615"/>
                    <a:pt x="1137" y="431"/>
                  </a:cubicBezTo>
                  <a:cubicBezTo>
                    <a:pt x="1064" y="321"/>
                    <a:pt x="954" y="248"/>
                    <a:pt x="880" y="138"/>
                  </a:cubicBezTo>
                  <a:cubicBezTo>
                    <a:pt x="789" y="46"/>
                    <a:pt x="660" y="1"/>
                    <a:pt x="532"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45"/>
            <p:cNvSpPr/>
            <p:nvPr/>
          </p:nvSpPr>
          <p:spPr>
            <a:xfrm>
              <a:off x="8927153" y="386753"/>
              <a:ext cx="43540" cy="42867"/>
            </a:xfrm>
            <a:custGeom>
              <a:rect b="b" l="l" r="r" t="t"/>
              <a:pathLst>
                <a:path extrusionOk="0" h="1408" w="1430">
                  <a:moveTo>
                    <a:pt x="550" y="1"/>
                  </a:moveTo>
                  <a:cubicBezTo>
                    <a:pt x="404" y="1"/>
                    <a:pt x="257" y="37"/>
                    <a:pt x="147" y="147"/>
                  </a:cubicBezTo>
                  <a:cubicBezTo>
                    <a:pt x="37" y="257"/>
                    <a:pt x="0" y="404"/>
                    <a:pt x="0" y="550"/>
                  </a:cubicBezTo>
                  <a:cubicBezTo>
                    <a:pt x="0" y="697"/>
                    <a:pt x="37" y="844"/>
                    <a:pt x="147" y="954"/>
                  </a:cubicBezTo>
                  <a:lnTo>
                    <a:pt x="147" y="990"/>
                  </a:lnTo>
                  <a:cubicBezTo>
                    <a:pt x="257" y="1100"/>
                    <a:pt x="404" y="1247"/>
                    <a:pt x="550" y="1320"/>
                  </a:cubicBezTo>
                  <a:cubicBezTo>
                    <a:pt x="631" y="1374"/>
                    <a:pt x="711" y="1408"/>
                    <a:pt x="806" y="1408"/>
                  </a:cubicBezTo>
                  <a:cubicBezTo>
                    <a:pt x="841" y="1408"/>
                    <a:pt x="877" y="1403"/>
                    <a:pt x="917" y="1394"/>
                  </a:cubicBezTo>
                  <a:cubicBezTo>
                    <a:pt x="1027" y="1394"/>
                    <a:pt x="1137" y="1320"/>
                    <a:pt x="1247" y="1247"/>
                  </a:cubicBezTo>
                  <a:cubicBezTo>
                    <a:pt x="1283" y="1174"/>
                    <a:pt x="1357" y="1100"/>
                    <a:pt x="1357" y="990"/>
                  </a:cubicBezTo>
                  <a:cubicBezTo>
                    <a:pt x="1430" y="844"/>
                    <a:pt x="1393" y="697"/>
                    <a:pt x="1320" y="550"/>
                  </a:cubicBezTo>
                  <a:cubicBezTo>
                    <a:pt x="1210" y="404"/>
                    <a:pt x="1100" y="257"/>
                    <a:pt x="953" y="147"/>
                  </a:cubicBezTo>
                  <a:cubicBezTo>
                    <a:pt x="843" y="37"/>
                    <a:pt x="697" y="1"/>
                    <a:pt x="550"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45"/>
            <p:cNvSpPr/>
            <p:nvPr/>
          </p:nvSpPr>
          <p:spPr>
            <a:xfrm>
              <a:off x="8841201" y="310850"/>
              <a:ext cx="23475" cy="31297"/>
            </a:xfrm>
            <a:custGeom>
              <a:rect b="b" l="l" r="r" t="t"/>
              <a:pathLst>
                <a:path extrusionOk="0" h="1028" w="771">
                  <a:moveTo>
                    <a:pt x="367" y="1"/>
                  </a:moveTo>
                  <a:cubicBezTo>
                    <a:pt x="147" y="1"/>
                    <a:pt x="1" y="147"/>
                    <a:pt x="1" y="404"/>
                  </a:cubicBezTo>
                  <a:lnTo>
                    <a:pt x="37" y="404"/>
                  </a:lnTo>
                  <a:lnTo>
                    <a:pt x="37" y="661"/>
                  </a:lnTo>
                  <a:cubicBezTo>
                    <a:pt x="37" y="771"/>
                    <a:pt x="74" y="844"/>
                    <a:pt x="147" y="917"/>
                  </a:cubicBezTo>
                  <a:cubicBezTo>
                    <a:pt x="221" y="991"/>
                    <a:pt x="294" y="1027"/>
                    <a:pt x="404" y="1027"/>
                  </a:cubicBezTo>
                  <a:cubicBezTo>
                    <a:pt x="624" y="1027"/>
                    <a:pt x="770" y="881"/>
                    <a:pt x="770" y="661"/>
                  </a:cubicBezTo>
                  <a:lnTo>
                    <a:pt x="770" y="404"/>
                  </a:lnTo>
                  <a:cubicBezTo>
                    <a:pt x="770" y="294"/>
                    <a:pt x="734" y="184"/>
                    <a:pt x="660" y="111"/>
                  </a:cubicBezTo>
                  <a:cubicBezTo>
                    <a:pt x="587" y="38"/>
                    <a:pt x="477" y="1"/>
                    <a:pt x="36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45"/>
            <p:cNvSpPr/>
            <p:nvPr/>
          </p:nvSpPr>
          <p:spPr>
            <a:xfrm>
              <a:off x="8912204" y="517217"/>
              <a:ext cx="36172" cy="21494"/>
            </a:xfrm>
            <a:custGeom>
              <a:rect b="b" l="l" r="r" t="t"/>
              <a:pathLst>
                <a:path extrusionOk="0" h="706" w="1188">
                  <a:moveTo>
                    <a:pt x="462" y="0"/>
                  </a:moveTo>
                  <a:cubicBezTo>
                    <a:pt x="0" y="0"/>
                    <a:pt x="0" y="706"/>
                    <a:pt x="462" y="706"/>
                  </a:cubicBezTo>
                  <a:cubicBezTo>
                    <a:pt x="483" y="706"/>
                    <a:pt x="505" y="704"/>
                    <a:pt x="528" y="701"/>
                  </a:cubicBezTo>
                  <a:lnTo>
                    <a:pt x="785" y="701"/>
                  </a:lnTo>
                  <a:cubicBezTo>
                    <a:pt x="1188" y="628"/>
                    <a:pt x="1188" y="41"/>
                    <a:pt x="785" y="5"/>
                  </a:cubicBezTo>
                  <a:lnTo>
                    <a:pt x="528" y="5"/>
                  </a:lnTo>
                  <a:cubicBezTo>
                    <a:pt x="505" y="2"/>
                    <a:pt x="483" y="0"/>
                    <a:pt x="462"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45"/>
            <p:cNvSpPr/>
            <p:nvPr/>
          </p:nvSpPr>
          <p:spPr>
            <a:xfrm>
              <a:off x="8986312" y="652400"/>
              <a:ext cx="13427" cy="13426"/>
            </a:xfrm>
            <a:custGeom>
              <a:rect b="b" l="l" r="r" t="t"/>
              <a:pathLst>
                <a:path extrusionOk="0" h="441" w="441">
                  <a:moveTo>
                    <a:pt x="220" y="0"/>
                  </a:moveTo>
                  <a:cubicBezTo>
                    <a:pt x="0" y="74"/>
                    <a:pt x="0" y="367"/>
                    <a:pt x="220" y="440"/>
                  </a:cubicBezTo>
                  <a:cubicBezTo>
                    <a:pt x="440" y="367"/>
                    <a:pt x="440" y="74"/>
                    <a:pt x="220"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45"/>
            <p:cNvSpPr/>
            <p:nvPr/>
          </p:nvSpPr>
          <p:spPr>
            <a:xfrm>
              <a:off x="9018677" y="775161"/>
              <a:ext cx="14523" cy="13426"/>
            </a:xfrm>
            <a:custGeom>
              <a:rect b="b" l="l" r="r" t="t"/>
              <a:pathLst>
                <a:path extrusionOk="0" h="441" w="477">
                  <a:moveTo>
                    <a:pt x="257" y="1"/>
                  </a:moveTo>
                  <a:cubicBezTo>
                    <a:pt x="0" y="37"/>
                    <a:pt x="0" y="404"/>
                    <a:pt x="257" y="440"/>
                  </a:cubicBezTo>
                  <a:cubicBezTo>
                    <a:pt x="477" y="404"/>
                    <a:pt x="477" y="37"/>
                    <a:pt x="25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45"/>
            <p:cNvSpPr/>
            <p:nvPr/>
          </p:nvSpPr>
          <p:spPr>
            <a:xfrm>
              <a:off x="8633613" y="364436"/>
              <a:ext cx="37968" cy="30171"/>
            </a:xfrm>
            <a:custGeom>
              <a:rect b="b" l="l" r="r" t="t"/>
              <a:pathLst>
                <a:path extrusionOk="0" h="991" w="1247">
                  <a:moveTo>
                    <a:pt x="513" y="0"/>
                  </a:moveTo>
                  <a:cubicBezTo>
                    <a:pt x="367" y="0"/>
                    <a:pt x="257" y="37"/>
                    <a:pt x="147" y="147"/>
                  </a:cubicBezTo>
                  <a:cubicBezTo>
                    <a:pt x="74" y="220"/>
                    <a:pt x="0" y="367"/>
                    <a:pt x="0" y="477"/>
                  </a:cubicBezTo>
                  <a:cubicBezTo>
                    <a:pt x="0" y="770"/>
                    <a:pt x="220" y="990"/>
                    <a:pt x="513" y="990"/>
                  </a:cubicBezTo>
                  <a:lnTo>
                    <a:pt x="770" y="990"/>
                  </a:lnTo>
                  <a:cubicBezTo>
                    <a:pt x="1027" y="990"/>
                    <a:pt x="1247" y="770"/>
                    <a:pt x="1247" y="514"/>
                  </a:cubicBezTo>
                  <a:cubicBezTo>
                    <a:pt x="1247" y="220"/>
                    <a:pt x="1027" y="0"/>
                    <a:pt x="770"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45"/>
            <p:cNvSpPr/>
            <p:nvPr/>
          </p:nvSpPr>
          <p:spPr>
            <a:xfrm>
              <a:off x="8537613" y="239422"/>
              <a:ext cx="25698" cy="18998"/>
            </a:xfrm>
            <a:custGeom>
              <a:rect b="b" l="l" r="r" t="t"/>
              <a:pathLst>
                <a:path extrusionOk="0" h="624" w="844">
                  <a:moveTo>
                    <a:pt x="404" y="1"/>
                  </a:moveTo>
                  <a:cubicBezTo>
                    <a:pt x="1" y="1"/>
                    <a:pt x="1" y="624"/>
                    <a:pt x="404" y="624"/>
                  </a:cubicBezTo>
                  <a:cubicBezTo>
                    <a:pt x="844" y="624"/>
                    <a:pt x="844" y="1"/>
                    <a:pt x="40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45"/>
            <p:cNvSpPr/>
            <p:nvPr/>
          </p:nvSpPr>
          <p:spPr>
            <a:xfrm>
              <a:off x="8330025" y="118884"/>
              <a:ext cx="14523" cy="13426"/>
            </a:xfrm>
            <a:custGeom>
              <a:rect b="b" l="l" r="r" t="t"/>
              <a:pathLst>
                <a:path extrusionOk="0" h="441" w="477">
                  <a:moveTo>
                    <a:pt x="220" y="1"/>
                  </a:moveTo>
                  <a:cubicBezTo>
                    <a:pt x="0" y="74"/>
                    <a:pt x="0" y="367"/>
                    <a:pt x="220" y="441"/>
                  </a:cubicBezTo>
                  <a:cubicBezTo>
                    <a:pt x="477" y="367"/>
                    <a:pt x="477" y="74"/>
                    <a:pt x="220"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25" name="Google Shape;1825;p45"/>
          <p:cNvSpPr/>
          <p:nvPr/>
        </p:nvSpPr>
        <p:spPr>
          <a:xfrm flipH="1" rot="-5720879">
            <a:off x="8038037" y="147723"/>
            <a:ext cx="1319663" cy="783563"/>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45"/>
          <p:cNvSpPr/>
          <p:nvPr/>
        </p:nvSpPr>
        <p:spPr>
          <a:xfrm flipH="1" rot="4670905">
            <a:off x="-98669" y="4244563"/>
            <a:ext cx="1169907" cy="588504"/>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45"/>
          <p:cNvSpPr/>
          <p:nvPr/>
        </p:nvSpPr>
        <p:spPr>
          <a:xfrm flipH="1" rot="10800000">
            <a:off x="6457195" y="4742575"/>
            <a:ext cx="2766964" cy="542061"/>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28" name="Google Shape;1828;p45"/>
          <p:cNvGrpSpPr/>
          <p:nvPr/>
        </p:nvGrpSpPr>
        <p:grpSpPr>
          <a:xfrm flipH="1" rot="-5890140">
            <a:off x="8075910" y="3980750"/>
            <a:ext cx="1407549" cy="942233"/>
            <a:chOff x="7346859" y="7329591"/>
            <a:chExt cx="1407482" cy="942188"/>
          </a:xfrm>
        </p:grpSpPr>
        <p:sp>
          <p:nvSpPr>
            <p:cNvPr id="1829" name="Google Shape;1829;p45"/>
            <p:cNvSpPr/>
            <p:nvPr/>
          </p:nvSpPr>
          <p:spPr>
            <a:xfrm rot="-6527405">
              <a:off x="7854413" y="7191503"/>
              <a:ext cx="392373" cy="1353218"/>
            </a:xfrm>
            <a:custGeom>
              <a:rect b="b" l="l" r="r" t="t"/>
              <a:pathLst>
                <a:path extrusionOk="0" h="54129" w="15695">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45"/>
            <p:cNvSpPr/>
            <p:nvPr/>
          </p:nvSpPr>
          <p:spPr>
            <a:xfrm rot="-6527405">
              <a:off x="7917574" y="7640311"/>
              <a:ext cx="105749" cy="68825"/>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45"/>
            <p:cNvSpPr/>
            <p:nvPr/>
          </p:nvSpPr>
          <p:spPr>
            <a:xfrm rot="-6527405">
              <a:off x="7974294" y="7585056"/>
              <a:ext cx="221824" cy="150499"/>
            </a:xfrm>
            <a:custGeom>
              <a:rect b="b" l="l" r="r" t="t"/>
              <a:pathLst>
                <a:path extrusionOk="0" h="6020" w="8873">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45"/>
            <p:cNvSpPr/>
            <p:nvPr/>
          </p:nvSpPr>
          <p:spPr>
            <a:xfrm rot="-6527405">
              <a:off x="8026711" y="7590761"/>
              <a:ext cx="94174" cy="404473"/>
            </a:xfrm>
            <a:custGeom>
              <a:rect b="b" l="l" r="r" t="t"/>
              <a:pathLst>
                <a:path extrusionOk="0" h="16179" w="3767">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45"/>
            <p:cNvSpPr/>
            <p:nvPr/>
          </p:nvSpPr>
          <p:spPr>
            <a:xfrm rot="-6527405">
              <a:off x="8104386" y="7578861"/>
              <a:ext cx="278774" cy="191099"/>
            </a:xfrm>
            <a:custGeom>
              <a:rect b="b" l="l" r="r" t="t"/>
              <a:pathLst>
                <a:path extrusionOk="0" h="7644" w="11151">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45"/>
            <p:cNvSpPr/>
            <p:nvPr/>
          </p:nvSpPr>
          <p:spPr>
            <a:xfrm rot="-6527405">
              <a:off x="7546381" y="7349644"/>
              <a:ext cx="410023" cy="513447"/>
            </a:xfrm>
            <a:custGeom>
              <a:rect b="b" l="l" r="r" t="t"/>
              <a:pathLst>
                <a:path extrusionOk="0" h="20538" w="16401">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45"/>
            <p:cNvSpPr/>
            <p:nvPr/>
          </p:nvSpPr>
          <p:spPr>
            <a:xfrm rot="-6527405">
              <a:off x="7917574" y="7640311"/>
              <a:ext cx="105749" cy="68825"/>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2">
    <p:spTree>
      <p:nvGrpSpPr>
        <p:cNvPr id="1836" name="Shape 1836"/>
        <p:cNvGrpSpPr/>
        <p:nvPr/>
      </p:nvGrpSpPr>
      <p:grpSpPr>
        <a:xfrm>
          <a:off x="0" y="0"/>
          <a:ext cx="0" cy="0"/>
          <a:chOff x="0" y="0"/>
          <a:chExt cx="0" cy="0"/>
        </a:xfrm>
      </p:grpSpPr>
      <p:sp>
        <p:nvSpPr>
          <p:cNvPr id="1837" name="Google Shape;1837;p46"/>
          <p:cNvSpPr txBox="1"/>
          <p:nvPr>
            <p:ph type="title"/>
          </p:nvPr>
        </p:nvSpPr>
        <p:spPr>
          <a:xfrm>
            <a:off x="713225" y="418050"/>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a:solidFill>
                  <a:schemeClr val="accent3"/>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838" name="Google Shape;1838;p46"/>
          <p:cNvSpPr txBox="1"/>
          <p:nvPr>
            <p:ph idx="1" type="subTitle"/>
          </p:nvPr>
        </p:nvSpPr>
        <p:spPr>
          <a:xfrm>
            <a:off x="6299300" y="2854738"/>
            <a:ext cx="1853400" cy="12297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1839" name="Google Shape;1839;p46"/>
          <p:cNvSpPr txBox="1"/>
          <p:nvPr>
            <p:ph idx="2" type="subTitle"/>
          </p:nvPr>
        </p:nvSpPr>
        <p:spPr>
          <a:xfrm>
            <a:off x="2506800" y="2854738"/>
            <a:ext cx="1853400" cy="12297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1840" name="Google Shape;1840;p46"/>
          <p:cNvSpPr txBox="1"/>
          <p:nvPr>
            <p:ph idx="3" type="subTitle"/>
          </p:nvPr>
        </p:nvSpPr>
        <p:spPr>
          <a:xfrm>
            <a:off x="6299225" y="2351463"/>
            <a:ext cx="1853400" cy="533400"/>
          </a:xfrm>
          <a:prstGeom prst="rect">
            <a:avLst/>
          </a:prstGeom>
        </p:spPr>
        <p:txBody>
          <a:bodyPr anchorCtr="0" anchor="t" bIns="91425" lIns="91425" spcFirstLastPara="1" rIns="91425" wrap="square" tIns="91425">
            <a:noAutofit/>
          </a:bodyPr>
          <a:lstStyle>
            <a:lvl1pPr lvl="0" rtl="0">
              <a:spcBef>
                <a:spcPts val="0"/>
              </a:spcBef>
              <a:spcAft>
                <a:spcPts val="0"/>
              </a:spcAft>
              <a:buSzPts val="21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p:txBody>
      </p:sp>
      <p:sp>
        <p:nvSpPr>
          <p:cNvPr id="1841" name="Google Shape;1841;p46"/>
          <p:cNvSpPr txBox="1"/>
          <p:nvPr>
            <p:ph idx="4" type="subTitle"/>
          </p:nvPr>
        </p:nvSpPr>
        <p:spPr>
          <a:xfrm>
            <a:off x="2506775" y="2351463"/>
            <a:ext cx="1853400" cy="533400"/>
          </a:xfrm>
          <a:prstGeom prst="rect">
            <a:avLst/>
          </a:prstGeom>
        </p:spPr>
        <p:txBody>
          <a:bodyPr anchorCtr="0" anchor="t" bIns="91425" lIns="91425" spcFirstLastPara="1" rIns="91425" wrap="square" tIns="91425">
            <a:noAutofit/>
          </a:bodyPr>
          <a:lstStyle>
            <a:lvl1pPr lvl="0" rtl="0">
              <a:spcBef>
                <a:spcPts val="0"/>
              </a:spcBef>
              <a:spcAft>
                <a:spcPts val="0"/>
              </a:spcAft>
              <a:buSzPts val="21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p:txBody>
      </p:sp>
      <p:grpSp>
        <p:nvGrpSpPr>
          <p:cNvPr id="1842" name="Google Shape;1842;p46"/>
          <p:cNvGrpSpPr/>
          <p:nvPr/>
        </p:nvGrpSpPr>
        <p:grpSpPr>
          <a:xfrm flipH="1">
            <a:off x="-333470" y="3256134"/>
            <a:ext cx="1395308" cy="1361806"/>
            <a:chOff x="-586438" y="2246659"/>
            <a:chExt cx="1395308" cy="1361806"/>
          </a:xfrm>
        </p:grpSpPr>
        <p:sp>
          <p:nvSpPr>
            <p:cNvPr id="1843" name="Google Shape;1843;p46"/>
            <p:cNvSpPr/>
            <p:nvPr/>
          </p:nvSpPr>
          <p:spPr>
            <a:xfrm rot="3361624">
              <a:off x="-354384" y="2400039"/>
              <a:ext cx="931198" cy="1055048"/>
            </a:xfrm>
            <a:custGeom>
              <a:rect b="b" l="l" r="r" t="t"/>
              <a:pathLst>
                <a:path extrusionOk="0" h="42202" w="37248">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46"/>
            <p:cNvSpPr/>
            <p:nvPr/>
          </p:nvSpPr>
          <p:spPr>
            <a:xfrm rot="3361624">
              <a:off x="316904" y="2857778"/>
              <a:ext cx="33025" cy="118625"/>
            </a:xfrm>
            <a:custGeom>
              <a:rect b="b" l="l" r="r" t="t"/>
              <a:pathLst>
                <a:path extrusionOk="0" h="4745" w="1321">
                  <a:moveTo>
                    <a:pt x="639" y="1472"/>
                  </a:moveTo>
                  <a:lnTo>
                    <a:pt x="639" y="1472"/>
                  </a:lnTo>
                  <a:cubicBezTo>
                    <a:pt x="735" y="2324"/>
                    <a:pt x="667" y="3191"/>
                    <a:pt x="435" y="4014"/>
                  </a:cubicBezTo>
                  <a:lnTo>
                    <a:pt x="435" y="4014"/>
                  </a:lnTo>
                  <a:cubicBezTo>
                    <a:pt x="431" y="3162"/>
                    <a:pt x="499" y="2312"/>
                    <a:pt x="639" y="1472"/>
                  </a:cubicBezTo>
                  <a:close/>
                  <a:moveTo>
                    <a:pt x="661" y="0"/>
                  </a:moveTo>
                  <a:cubicBezTo>
                    <a:pt x="569" y="0"/>
                    <a:pt x="477" y="55"/>
                    <a:pt x="441" y="165"/>
                  </a:cubicBezTo>
                  <a:cubicBezTo>
                    <a:pt x="74" y="1558"/>
                    <a:pt x="1" y="2988"/>
                    <a:pt x="184" y="4381"/>
                  </a:cubicBezTo>
                  <a:cubicBezTo>
                    <a:pt x="198" y="4449"/>
                    <a:pt x="236" y="4487"/>
                    <a:pt x="281" y="4498"/>
                  </a:cubicBezTo>
                  <a:lnTo>
                    <a:pt x="281" y="4498"/>
                  </a:lnTo>
                  <a:cubicBezTo>
                    <a:pt x="250" y="4652"/>
                    <a:pt x="378" y="4745"/>
                    <a:pt x="517" y="4745"/>
                  </a:cubicBezTo>
                  <a:cubicBezTo>
                    <a:pt x="613" y="4745"/>
                    <a:pt x="714" y="4700"/>
                    <a:pt x="771" y="4601"/>
                  </a:cubicBezTo>
                  <a:cubicBezTo>
                    <a:pt x="1284" y="3171"/>
                    <a:pt x="1320" y="1595"/>
                    <a:pt x="880" y="165"/>
                  </a:cubicBezTo>
                  <a:cubicBezTo>
                    <a:pt x="844" y="55"/>
                    <a:pt x="752" y="0"/>
                    <a:pt x="6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46"/>
            <p:cNvSpPr/>
            <p:nvPr/>
          </p:nvSpPr>
          <p:spPr>
            <a:xfrm rot="3361624">
              <a:off x="288699" y="2899478"/>
              <a:ext cx="38525" cy="261799"/>
            </a:xfrm>
            <a:custGeom>
              <a:rect b="b" l="l" r="r" t="t"/>
              <a:pathLst>
                <a:path extrusionOk="0" h="10472" w="1541">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46"/>
            <p:cNvSpPr/>
            <p:nvPr/>
          </p:nvSpPr>
          <p:spPr>
            <a:xfrm rot="3361624">
              <a:off x="2117" y="2853097"/>
              <a:ext cx="336899" cy="244375"/>
            </a:xfrm>
            <a:custGeom>
              <a:rect b="b" l="l" r="r" t="t"/>
              <a:pathLst>
                <a:path extrusionOk="0" h="9775" w="13476">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46"/>
            <p:cNvSpPr/>
            <p:nvPr/>
          </p:nvSpPr>
          <p:spPr>
            <a:xfrm rot="3361624">
              <a:off x="220682" y="3011322"/>
              <a:ext cx="52250" cy="329399"/>
            </a:xfrm>
            <a:custGeom>
              <a:rect b="b" l="l" r="r" t="t"/>
              <a:pathLst>
                <a:path extrusionOk="0" h="13176" w="209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46"/>
            <p:cNvSpPr/>
            <p:nvPr/>
          </p:nvSpPr>
          <p:spPr>
            <a:xfrm rot="3361624">
              <a:off x="342169" y="2414139"/>
              <a:ext cx="236050" cy="617999"/>
            </a:xfrm>
            <a:custGeom>
              <a:rect b="b" l="l" r="r" t="t"/>
              <a:pathLst>
                <a:path extrusionOk="0" h="24720" w="9442">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49" name="Google Shape;1849;p46"/>
          <p:cNvSpPr/>
          <p:nvPr/>
        </p:nvSpPr>
        <p:spPr>
          <a:xfrm flipH="1" rot="-8792422">
            <a:off x="-667057" y="4368151"/>
            <a:ext cx="2126910" cy="1697048"/>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46"/>
          <p:cNvSpPr/>
          <p:nvPr/>
        </p:nvSpPr>
        <p:spPr>
          <a:xfrm flipH="1" rot="10800000">
            <a:off x="7045302" y="4598714"/>
            <a:ext cx="2127125" cy="643625"/>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51" name="Google Shape;1851;p46"/>
          <p:cNvGrpSpPr/>
          <p:nvPr/>
        </p:nvGrpSpPr>
        <p:grpSpPr>
          <a:xfrm flipH="1" rot="5400000">
            <a:off x="7688323" y="3747857"/>
            <a:ext cx="741626" cy="1195489"/>
            <a:chOff x="510547" y="4000024"/>
            <a:chExt cx="741626" cy="1195489"/>
          </a:xfrm>
        </p:grpSpPr>
        <p:sp>
          <p:nvSpPr>
            <p:cNvPr id="1852" name="Google Shape;1852;p46"/>
            <p:cNvSpPr/>
            <p:nvPr/>
          </p:nvSpPr>
          <p:spPr>
            <a:xfrm rot="3521228">
              <a:off x="718991" y="4602634"/>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46"/>
            <p:cNvSpPr/>
            <p:nvPr/>
          </p:nvSpPr>
          <p:spPr>
            <a:xfrm rot="3521228">
              <a:off x="750341" y="4705621"/>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46"/>
            <p:cNvSpPr/>
            <p:nvPr/>
          </p:nvSpPr>
          <p:spPr>
            <a:xfrm rot="3521228">
              <a:off x="792815" y="4611079"/>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46"/>
            <p:cNvSpPr/>
            <p:nvPr/>
          </p:nvSpPr>
          <p:spPr>
            <a:xfrm rot="3521228">
              <a:off x="968227" y="476729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46"/>
            <p:cNvSpPr/>
            <p:nvPr/>
          </p:nvSpPr>
          <p:spPr>
            <a:xfrm rot="3521228">
              <a:off x="814499" y="4746099"/>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46"/>
            <p:cNvSpPr/>
            <p:nvPr/>
          </p:nvSpPr>
          <p:spPr>
            <a:xfrm rot="3521228">
              <a:off x="698772" y="493144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46"/>
            <p:cNvSpPr/>
            <p:nvPr/>
          </p:nvSpPr>
          <p:spPr>
            <a:xfrm rot="3521228">
              <a:off x="868664" y="4628457"/>
              <a:ext cx="50993"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46"/>
            <p:cNvSpPr/>
            <p:nvPr/>
          </p:nvSpPr>
          <p:spPr>
            <a:xfrm rot="3521228">
              <a:off x="958561" y="446811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46"/>
            <p:cNvSpPr/>
            <p:nvPr/>
          </p:nvSpPr>
          <p:spPr>
            <a:xfrm rot="3521228">
              <a:off x="1071915" y="4475437"/>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46"/>
            <p:cNvSpPr/>
            <p:nvPr/>
          </p:nvSpPr>
          <p:spPr>
            <a:xfrm rot="3521228">
              <a:off x="829152" y="4393206"/>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46"/>
            <p:cNvSpPr/>
            <p:nvPr/>
          </p:nvSpPr>
          <p:spPr>
            <a:xfrm rot="3521228">
              <a:off x="1015556" y="4358308"/>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46"/>
            <p:cNvSpPr/>
            <p:nvPr/>
          </p:nvSpPr>
          <p:spPr>
            <a:xfrm rot="3521228">
              <a:off x="1029948" y="4243722"/>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46"/>
            <p:cNvSpPr/>
            <p:nvPr/>
          </p:nvSpPr>
          <p:spPr>
            <a:xfrm rot="3521228">
              <a:off x="1160244" y="4082961"/>
              <a:ext cx="28972" cy="22053"/>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46"/>
            <p:cNvSpPr/>
            <p:nvPr/>
          </p:nvSpPr>
          <p:spPr>
            <a:xfrm rot="3521228">
              <a:off x="1224353" y="4006194"/>
              <a:ext cx="25528" cy="19715"/>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46"/>
            <p:cNvSpPr/>
            <p:nvPr/>
          </p:nvSpPr>
          <p:spPr>
            <a:xfrm rot="3521228">
              <a:off x="853345" y="4922808"/>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46"/>
            <p:cNvSpPr/>
            <p:nvPr/>
          </p:nvSpPr>
          <p:spPr>
            <a:xfrm rot="3521228">
              <a:off x="565266" y="4687927"/>
              <a:ext cx="69539"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46"/>
            <p:cNvSpPr/>
            <p:nvPr/>
          </p:nvSpPr>
          <p:spPr>
            <a:xfrm rot="3521228">
              <a:off x="599388" y="5080071"/>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46"/>
            <p:cNvSpPr/>
            <p:nvPr/>
          </p:nvSpPr>
          <p:spPr>
            <a:xfrm rot="3521228">
              <a:off x="513749" y="5157130"/>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70" name="Google Shape;1870;p46"/>
          <p:cNvSpPr/>
          <p:nvPr/>
        </p:nvSpPr>
        <p:spPr>
          <a:xfrm rot="966226">
            <a:off x="6419994" y="-581402"/>
            <a:ext cx="3158310" cy="1823031"/>
          </a:xfrm>
          <a:custGeom>
            <a:rect b="b" l="l" r="r" t="t"/>
            <a:pathLst>
              <a:path extrusionOk="0" h="34046" w="58983">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46"/>
          <p:cNvSpPr/>
          <p:nvPr/>
        </p:nvSpPr>
        <p:spPr>
          <a:xfrm rot="-9341272">
            <a:off x="6124643" y="172057"/>
            <a:ext cx="1169879" cy="588490"/>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72" name="Google Shape;1872;p46"/>
          <p:cNvGrpSpPr/>
          <p:nvPr/>
        </p:nvGrpSpPr>
        <p:grpSpPr>
          <a:xfrm>
            <a:off x="7574008" y="1090981"/>
            <a:ext cx="1388839" cy="792050"/>
            <a:chOff x="7639134" y="208231"/>
            <a:chExt cx="1388839" cy="792050"/>
          </a:xfrm>
        </p:grpSpPr>
        <p:sp>
          <p:nvSpPr>
            <p:cNvPr id="1873" name="Google Shape;1873;p46"/>
            <p:cNvSpPr/>
            <p:nvPr/>
          </p:nvSpPr>
          <p:spPr>
            <a:xfrm rot="-2013558">
              <a:off x="8257676" y="694644"/>
              <a:ext cx="26665" cy="19714"/>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46"/>
            <p:cNvSpPr/>
            <p:nvPr/>
          </p:nvSpPr>
          <p:spPr>
            <a:xfrm rot="-2013558">
              <a:off x="8358740" y="657517"/>
              <a:ext cx="28971" cy="20883"/>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46"/>
            <p:cNvSpPr/>
            <p:nvPr/>
          </p:nvSpPr>
          <p:spPr>
            <a:xfrm rot="-2013558">
              <a:off x="8264563" y="609486"/>
              <a:ext cx="35954"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46"/>
            <p:cNvSpPr/>
            <p:nvPr/>
          </p:nvSpPr>
          <p:spPr>
            <a:xfrm rot="-2013558">
              <a:off x="8412225" y="428513"/>
              <a:ext cx="37091" cy="30140"/>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46"/>
            <p:cNvSpPr/>
            <p:nvPr/>
          </p:nvSpPr>
          <p:spPr>
            <a:xfrm rot="-2013558">
              <a:off x="8397634" y="581155"/>
              <a:ext cx="38260" cy="32478"/>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46"/>
            <p:cNvSpPr/>
            <p:nvPr/>
          </p:nvSpPr>
          <p:spPr>
            <a:xfrm rot="-2013558">
              <a:off x="8594460" y="688205"/>
              <a:ext cx="32447" cy="40598"/>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46"/>
            <p:cNvSpPr/>
            <p:nvPr/>
          </p:nvSpPr>
          <p:spPr>
            <a:xfrm rot="-2013558">
              <a:off x="8282328" y="513861"/>
              <a:ext cx="50992" cy="54468"/>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46"/>
            <p:cNvSpPr/>
            <p:nvPr/>
          </p:nvSpPr>
          <p:spPr>
            <a:xfrm rot="-2013558">
              <a:off x="8109849" y="437003"/>
              <a:ext cx="53299" cy="39397"/>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46"/>
            <p:cNvSpPr/>
            <p:nvPr/>
          </p:nvSpPr>
          <p:spPr>
            <a:xfrm rot="-2013558">
              <a:off x="8112629" y="318716"/>
              <a:ext cx="57943" cy="44042"/>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46"/>
            <p:cNvSpPr/>
            <p:nvPr/>
          </p:nvSpPr>
          <p:spPr>
            <a:xfrm rot="-2013558">
              <a:off x="8038518" y="550374"/>
              <a:ext cx="73013" cy="56774"/>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46"/>
            <p:cNvSpPr/>
            <p:nvPr/>
          </p:nvSpPr>
          <p:spPr>
            <a:xfrm rot="-2013558">
              <a:off x="8002005" y="383669"/>
              <a:ext cx="49855" cy="44042"/>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46"/>
            <p:cNvSpPr/>
            <p:nvPr/>
          </p:nvSpPr>
          <p:spPr>
            <a:xfrm rot="-2013558">
              <a:off x="7887429" y="398579"/>
              <a:ext cx="25528" cy="19714"/>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46"/>
            <p:cNvSpPr/>
            <p:nvPr/>
          </p:nvSpPr>
          <p:spPr>
            <a:xfrm rot="-2013558">
              <a:off x="7721058" y="271757"/>
              <a:ext cx="28971" cy="22052"/>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46"/>
            <p:cNvSpPr/>
            <p:nvPr/>
          </p:nvSpPr>
          <p:spPr>
            <a:xfrm rot="-2013558">
              <a:off x="7642456" y="213644"/>
              <a:ext cx="25528" cy="19714"/>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46"/>
            <p:cNvSpPr/>
            <p:nvPr/>
          </p:nvSpPr>
          <p:spPr>
            <a:xfrm rot="-2013558">
              <a:off x="8566318" y="513109"/>
              <a:ext cx="66062" cy="48654"/>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46"/>
            <p:cNvSpPr/>
            <p:nvPr/>
          </p:nvSpPr>
          <p:spPr>
            <a:xfrm rot="-2013558">
              <a:off x="8344163" y="805278"/>
              <a:ext cx="69538" cy="54752"/>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46"/>
            <p:cNvSpPr/>
            <p:nvPr/>
          </p:nvSpPr>
          <p:spPr>
            <a:xfrm rot="-2013558">
              <a:off x="8738623" y="784210"/>
              <a:ext cx="38260" cy="30140"/>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46"/>
            <p:cNvSpPr/>
            <p:nvPr/>
          </p:nvSpPr>
          <p:spPr>
            <a:xfrm rot="-2013558">
              <a:off x="8818415" y="867350"/>
              <a:ext cx="38260" cy="29003"/>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46"/>
            <p:cNvSpPr/>
            <p:nvPr/>
          </p:nvSpPr>
          <p:spPr>
            <a:xfrm rot="-2013558">
              <a:off x="8981063" y="960045"/>
              <a:ext cx="41735" cy="31309"/>
            </a:xfrm>
            <a:custGeom>
              <a:rect b="b" l="l" r="r" t="t"/>
              <a:pathLst>
                <a:path extrusionOk="0" h="991" w="1321">
                  <a:moveTo>
                    <a:pt x="661" y="1"/>
                  </a:moveTo>
                  <a:cubicBezTo>
                    <a:pt x="1" y="1"/>
                    <a:pt x="1" y="991"/>
                    <a:pt x="661" y="991"/>
                  </a:cubicBezTo>
                  <a:cubicBezTo>
                    <a:pt x="1320" y="991"/>
                    <a:pt x="1320" y="1"/>
                    <a:pt x="6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92" name="Google Shape;1892;p46"/>
          <p:cNvSpPr/>
          <p:nvPr/>
        </p:nvSpPr>
        <p:spPr>
          <a:xfrm flipH="1" rot="-7252578">
            <a:off x="-1171286" y="4333703"/>
            <a:ext cx="2347112" cy="346459"/>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cap="flat" cmpd="sng" w="19050">
            <a:solidFill>
              <a:schemeClr val="accen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46"/>
          <p:cNvSpPr/>
          <p:nvPr/>
        </p:nvSpPr>
        <p:spPr>
          <a:xfrm flipH="1" rot="-1001395">
            <a:off x="-533289" y="-41619"/>
            <a:ext cx="1474616" cy="851174"/>
          </a:xfrm>
          <a:custGeom>
            <a:rect b="b" l="l" r="r" t="t"/>
            <a:pathLst>
              <a:path extrusionOk="0" h="34046" w="58983">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94" name="Google Shape;1894;p46"/>
          <p:cNvGrpSpPr/>
          <p:nvPr/>
        </p:nvGrpSpPr>
        <p:grpSpPr>
          <a:xfrm flipH="1" rot="3104948">
            <a:off x="-280428" y="393640"/>
            <a:ext cx="1092878" cy="665174"/>
            <a:chOff x="7486891" y="184631"/>
            <a:chExt cx="1092889" cy="665181"/>
          </a:xfrm>
        </p:grpSpPr>
        <p:sp>
          <p:nvSpPr>
            <p:cNvPr id="1895" name="Google Shape;1895;p46"/>
            <p:cNvSpPr/>
            <p:nvPr/>
          </p:nvSpPr>
          <p:spPr>
            <a:xfrm rot="5315393">
              <a:off x="8108287" y="344182"/>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46"/>
            <p:cNvSpPr/>
            <p:nvPr/>
          </p:nvSpPr>
          <p:spPr>
            <a:xfrm rot="5315393">
              <a:off x="8083679" y="449586"/>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46"/>
            <p:cNvSpPr/>
            <p:nvPr/>
          </p:nvSpPr>
          <p:spPr>
            <a:xfrm rot="5315393">
              <a:off x="8164376" y="389798"/>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46"/>
            <p:cNvSpPr/>
            <p:nvPr/>
          </p:nvSpPr>
          <p:spPr>
            <a:xfrm rot="5315393">
              <a:off x="8238967" y="61307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46"/>
            <p:cNvSpPr/>
            <p:nvPr/>
          </p:nvSpPr>
          <p:spPr>
            <a:xfrm rot="5315393">
              <a:off x="8115610" y="518201"/>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46"/>
            <p:cNvSpPr/>
            <p:nvPr/>
          </p:nvSpPr>
          <p:spPr>
            <a:xfrm rot="5315393">
              <a:off x="7921253" y="61919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46"/>
            <p:cNvSpPr/>
            <p:nvPr/>
          </p:nvSpPr>
          <p:spPr>
            <a:xfrm rot="5315393">
              <a:off x="8214881" y="444931"/>
              <a:ext cx="50994"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46"/>
            <p:cNvSpPr/>
            <p:nvPr/>
          </p:nvSpPr>
          <p:spPr>
            <a:xfrm rot="5315393">
              <a:off x="8376349" y="35232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46"/>
            <p:cNvSpPr/>
            <p:nvPr/>
          </p:nvSpPr>
          <p:spPr>
            <a:xfrm rot="5315393">
              <a:off x="8469494" y="416028"/>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46"/>
            <p:cNvSpPr/>
            <p:nvPr/>
          </p:nvSpPr>
          <p:spPr>
            <a:xfrm rot="5315393">
              <a:off x="8295862" y="226633"/>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46"/>
            <p:cNvSpPr/>
            <p:nvPr/>
          </p:nvSpPr>
          <p:spPr>
            <a:xfrm rot="5315393">
              <a:off x="8479565" y="284379"/>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46"/>
            <p:cNvSpPr/>
            <p:nvPr/>
          </p:nvSpPr>
          <p:spPr>
            <a:xfrm rot="5315393">
              <a:off x="8556847" y="187776"/>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46"/>
            <p:cNvSpPr/>
            <p:nvPr/>
          </p:nvSpPr>
          <p:spPr>
            <a:xfrm rot="5315393">
              <a:off x="8055312" y="696606"/>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46"/>
            <p:cNvSpPr/>
            <p:nvPr/>
          </p:nvSpPr>
          <p:spPr>
            <a:xfrm rot="5315393">
              <a:off x="7920919" y="349843"/>
              <a:ext cx="69540"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46"/>
            <p:cNvSpPr/>
            <p:nvPr/>
          </p:nvSpPr>
          <p:spPr>
            <a:xfrm rot="5315393">
              <a:off x="7763228" y="700639"/>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46"/>
            <p:cNvSpPr/>
            <p:nvPr/>
          </p:nvSpPr>
          <p:spPr>
            <a:xfrm rot="5315393">
              <a:off x="7650858" y="724825"/>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46"/>
            <p:cNvSpPr/>
            <p:nvPr/>
          </p:nvSpPr>
          <p:spPr>
            <a:xfrm rot="5315393">
              <a:off x="7482187" y="812909"/>
              <a:ext cx="41736" cy="31310"/>
            </a:xfrm>
            <a:custGeom>
              <a:rect b="b" l="l" r="r" t="t"/>
              <a:pathLst>
                <a:path extrusionOk="0" h="991" w="1321">
                  <a:moveTo>
                    <a:pt x="661" y="1"/>
                  </a:moveTo>
                  <a:cubicBezTo>
                    <a:pt x="1" y="1"/>
                    <a:pt x="1" y="991"/>
                    <a:pt x="661" y="991"/>
                  </a:cubicBezTo>
                  <a:cubicBezTo>
                    <a:pt x="1320" y="991"/>
                    <a:pt x="1320" y="1"/>
                    <a:pt x="6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12" name="Google Shape;1912;p46"/>
          <p:cNvSpPr/>
          <p:nvPr/>
        </p:nvSpPr>
        <p:spPr>
          <a:xfrm rot="-4157218">
            <a:off x="3446631" y="4243463"/>
            <a:ext cx="1724993" cy="1024232"/>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15_1">
    <p:spTree>
      <p:nvGrpSpPr>
        <p:cNvPr id="1913" name="Shape 1913"/>
        <p:cNvGrpSpPr/>
        <p:nvPr/>
      </p:nvGrpSpPr>
      <p:grpSpPr>
        <a:xfrm>
          <a:off x="0" y="0"/>
          <a:ext cx="0" cy="0"/>
          <a:chOff x="0" y="0"/>
          <a:chExt cx="0" cy="0"/>
        </a:xfrm>
      </p:grpSpPr>
      <p:sp>
        <p:nvSpPr>
          <p:cNvPr id="1914" name="Google Shape;1914;p47"/>
          <p:cNvSpPr/>
          <p:nvPr/>
        </p:nvSpPr>
        <p:spPr>
          <a:xfrm flipH="1">
            <a:off x="4014863" y="4630750"/>
            <a:ext cx="5129137" cy="826302"/>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47"/>
          <p:cNvSpPr/>
          <p:nvPr/>
        </p:nvSpPr>
        <p:spPr>
          <a:xfrm rot="-10048048">
            <a:off x="4436398" y="4987912"/>
            <a:ext cx="2347115" cy="346460"/>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cap="flat" cmpd="sng" w="19050">
            <a:solidFill>
              <a:schemeClr val="l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47"/>
          <p:cNvSpPr txBox="1"/>
          <p:nvPr>
            <p:ph type="ctrTitle"/>
          </p:nvPr>
        </p:nvSpPr>
        <p:spPr>
          <a:xfrm>
            <a:off x="713225" y="420624"/>
            <a:ext cx="77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a:solidFill>
                  <a:schemeClr val="accent3"/>
                </a:solidFill>
              </a:defRPr>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1917" name="Google Shape;1917;p47"/>
          <p:cNvSpPr txBox="1"/>
          <p:nvPr>
            <p:ph idx="1" type="subTitle"/>
          </p:nvPr>
        </p:nvSpPr>
        <p:spPr>
          <a:xfrm>
            <a:off x="694900" y="3169668"/>
            <a:ext cx="2324700" cy="959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000"/>
              <a:buNone/>
              <a:defRPr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918" name="Google Shape;1918;p47"/>
          <p:cNvSpPr txBox="1"/>
          <p:nvPr>
            <p:ph idx="2" type="subTitle"/>
          </p:nvPr>
        </p:nvSpPr>
        <p:spPr>
          <a:xfrm>
            <a:off x="3405338" y="3169668"/>
            <a:ext cx="2328600" cy="959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000"/>
              <a:buNone/>
              <a:defRPr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919" name="Google Shape;1919;p47"/>
          <p:cNvSpPr txBox="1"/>
          <p:nvPr>
            <p:ph idx="3" type="ctrTitle"/>
          </p:nvPr>
        </p:nvSpPr>
        <p:spPr>
          <a:xfrm>
            <a:off x="693363" y="2871817"/>
            <a:ext cx="23286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600"/>
              <a:buFont typeface="Fira Sans Condensed Medium"/>
              <a:buNone/>
              <a:defRPr sz="2400"/>
            </a:lvl1pPr>
            <a:lvl2pPr lvl="1"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2pPr>
            <a:lvl3pPr lvl="2"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3pPr>
            <a:lvl4pPr lvl="3"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4pPr>
            <a:lvl5pPr lvl="4"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5pPr>
            <a:lvl6pPr lvl="5"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6pPr>
            <a:lvl7pPr lvl="6"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7pPr>
            <a:lvl8pPr lvl="7"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8pPr>
            <a:lvl9pPr lvl="8"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9pPr>
          </a:lstStyle>
          <a:p/>
        </p:txBody>
      </p:sp>
      <p:sp>
        <p:nvSpPr>
          <p:cNvPr id="1920" name="Google Shape;1920;p47"/>
          <p:cNvSpPr txBox="1"/>
          <p:nvPr>
            <p:ph idx="4" type="ctrTitle"/>
          </p:nvPr>
        </p:nvSpPr>
        <p:spPr>
          <a:xfrm>
            <a:off x="3403800" y="2871817"/>
            <a:ext cx="23325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600"/>
              <a:buFont typeface="Fira Sans Condensed Medium"/>
              <a:buNone/>
              <a:defRPr sz="2400"/>
            </a:lvl1pPr>
            <a:lvl2pPr lvl="1"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2pPr>
            <a:lvl3pPr lvl="2"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3pPr>
            <a:lvl4pPr lvl="3"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4pPr>
            <a:lvl5pPr lvl="4"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5pPr>
            <a:lvl6pPr lvl="5"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6pPr>
            <a:lvl7pPr lvl="6"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7pPr>
            <a:lvl8pPr lvl="7"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8pPr>
            <a:lvl9pPr lvl="8"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9pPr>
          </a:lstStyle>
          <a:p/>
        </p:txBody>
      </p:sp>
      <p:sp>
        <p:nvSpPr>
          <p:cNvPr id="1921" name="Google Shape;1921;p47"/>
          <p:cNvSpPr txBox="1"/>
          <p:nvPr>
            <p:ph idx="5" type="subTitle"/>
          </p:nvPr>
        </p:nvSpPr>
        <p:spPr>
          <a:xfrm>
            <a:off x="6119676" y="3169668"/>
            <a:ext cx="2328600" cy="959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000"/>
              <a:buNone/>
              <a:defRPr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922" name="Google Shape;1922;p47"/>
          <p:cNvSpPr txBox="1"/>
          <p:nvPr>
            <p:ph idx="6" type="ctrTitle"/>
          </p:nvPr>
        </p:nvSpPr>
        <p:spPr>
          <a:xfrm>
            <a:off x="6118137" y="2871817"/>
            <a:ext cx="23325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600"/>
              <a:buFont typeface="Fira Sans Condensed Medium"/>
              <a:buNone/>
              <a:defRPr sz="2400"/>
            </a:lvl1pPr>
            <a:lvl2pPr lvl="1"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2pPr>
            <a:lvl3pPr lvl="2"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3pPr>
            <a:lvl4pPr lvl="3"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4pPr>
            <a:lvl5pPr lvl="4"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5pPr>
            <a:lvl6pPr lvl="5"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6pPr>
            <a:lvl7pPr lvl="6"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7pPr>
            <a:lvl8pPr lvl="7"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8pPr>
            <a:lvl9pPr lvl="8"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9pPr>
          </a:lstStyle>
          <a:p/>
        </p:txBody>
      </p:sp>
      <p:sp>
        <p:nvSpPr>
          <p:cNvPr id="1923" name="Google Shape;1923;p47"/>
          <p:cNvSpPr/>
          <p:nvPr/>
        </p:nvSpPr>
        <p:spPr>
          <a:xfrm>
            <a:off x="-772050" y="4766900"/>
            <a:ext cx="4715411" cy="788473"/>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47"/>
          <p:cNvSpPr/>
          <p:nvPr/>
        </p:nvSpPr>
        <p:spPr>
          <a:xfrm rot="10800000">
            <a:off x="2241568" y="4773357"/>
            <a:ext cx="2972232" cy="775568"/>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47"/>
          <p:cNvSpPr/>
          <p:nvPr/>
        </p:nvSpPr>
        <p:spPr>
          <a:xfrm rot="-1106640">
            <a:off x="2067137" y="4053180"/>
            <a:ext cx="1563285" cy="1281365"/>
          </a:xfrm>
          <a:custGeom>
            <a:rect b="b" l="l" r="r" t="t"/>
            <a:pathLst>
              <a:path extrusionOk="0" h="51251" w="62527">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47"/>
          <p:cNvSpPr/>
          <p:nvPr/>
        </p:nvSpPr>
        <p:spPr>
          <a:xfrm rot="6257887">
            <a:off x="-487009" y="241041"/>
            <a:ext cx="2121995" cy="1259899"/>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27" name="Google Shape;1927;p47"/>
          <p:cNvGrpSpPr/>
          <p:nvPr/>
        </p:nvGrpSpPr>
        <p:grpSpPr>
          <a:xfrm>
            <a:off x="8221797" y="90149"/>
            <a:ext cx="741626" cy="1195489"/>
            <a:chOff x="510547" y="4000024"/>
            <a:chExt cx="741626" cy="1195489"/>
          </a:xfrm>
        </p:grpSpPr>
        <p:sp>
          <p:nvSpPr>
            <p:cNvPr id="1928" name="Google Shape;1928;p47"/>
            <p:cNvSpPr/>
            <p:nvPr/>
          </p:nvSpPr>
          <p:spPr>
            <a:xfrm rot="3521228">
              <a:off x="718991" y="4602634"/>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47"/>
            <p:cNvSpPr/>
            <p:nvPr/>
          </p:nvSpPr>
          <p:spPr>
            <a:xfrm rot="3521228">
              <a:off x="750341" y="4705621"/>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47"/>
            <p:cNvSpPr/>
            <p:nvPr/>
          </p:nvSpPr>
          <p:spPr>
            <a:xfrm rot="3521228">
              <a:off x="792815" y="4611079"/>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47"/>
            <p:cNvSpPr/>
            <p:nvPr/>
          </p:nvSpPr>
          <p:spPr>
            <a:xfrm rot="3521228">
              <a:off x="968227" y="476729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47"/>
            <p:cNvSpPr/>
            <p:nvPr/>
          </p:nvSpPr>
          <p:spPr>
            <a:xfrm rot="3521228">
              <a:off x="814499" y="4746099"/>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47"/>
            <p:cNvSpPr/>
            <p:nvPr/>
          </p:nvSpPr>
          <p:spPr>
            <a:xfrm rot="3521228">
              <a:off x="698772" y="493144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47"/>
            <p:cNvSpPr/>
            <p:nvPr/>
          </p:nvSpPr>
          <p:spPr>
            <a:xfrm rot="3521228">
              <a:off x="868664" y="4628457"/>
              <a:ext cx="50993"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47"/>
            <p:cNvSpPr/>
            <p:nvPr/>
          </p:nvSpPr>
          <p:spPr>
            <a:xfrm rot="3521228">
              <a:off x="958561" y="446811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47"/>
            <p:cNvSpPr/>
            <p:nvPr/>
          </p:nvSpPr>
          <p:spPr>
            <a:xfrm rot="3521228">
              <a:off x="1071915" y="4475437"/>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47"/>
            <p:cNvSpPr/>
            <p:nvPr/>
          </p:nvSpPr>
          <p:spPr>
            <a:xfrm rot="3521228">
              <a:off x="829152" y="4393206"/>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47"/>
            <p:cNvSpPr/>
            <p:nvPr/>
          </p:nvSpPr>
          <p:spPr>
            <a:xfrm rot="3521228">
              <a:off x="1015556" y="4358308"/>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47"/>
            <p:cNvSpPr/>
            <p:nvPr/>
          </p:nvSpPr>
          <p:spPr>
            <a:xfrm rot="3521228">
              <a:off x="1029948" y="4243722"/>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47"/>
            <p:cNvSpPr/>
            <p:nvPr/>
          </p:nvSpPr>
          <p:spPr>
            <a:xfrm rot="3521228">
              <a:off x="1160244" y="4082961"/>
              <a:ext cx="28972" cy="22053"/>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47"/>
            <p:cNvSpPr/>
            <p:nvPr/>
          </p:nvSpPr>
          <p:spPr>
            <a:xfrm rot="3521228">
              <a:off x="1224353" y="4006194"/>
              <a:ext cx="25528" cy="19715"/>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47"/>
            <p:cNvSpPr/>
            <p:nvPr/>
          </p:nvSpPr>
          <p:spPr>
            <a:xfrm rot="3521228">
              <a:off x="853345" y="4922808"/>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47"/>
            <p:cNvSpPr/>
            <p:nvPr/>
          </p:nvSpPr>
          <p:spPr>
            <a:xfrm rot="3521228">
              <a:off x="565266" y="4687927"/>
              <a:ext cx="69539"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47"/>
            <p:cNvSpPr/>
            <p:nvPr/>
          </p:nvSpPr>
          <p:spPr>
            <a:xfrm rot="3521228">
              <a:off x="599388" y="5080071"/>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47"/>
            <p:cNvSpPr/>
            <p:nvPr/>
          </p:nvSpPr>
          <p:spPr>
            <a:xfrm rot="3521228">
              <a:off x="513749" y="5157130"/>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46" name="Google Shape;1946;p47"/>
          <p:cNvSpPr/>
          <p:nvPr/>
        </p:nvSpPr>
        <p:spPr>
          <a:xfrm rot="-9341272">
            <a:off x="7949670" y="60032"/>
            <a:ext cx="1169879" cy="588490"/>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l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15_1_2">
    <p:spTree>
      <p:nvGrpSpPr>
        <p:cNvPr id="1947" name="Shape 1947"/>
        <p:cNvGrpSpPr/>
        <p:nvPr/>
      </p:nvGrpSpPr>
      <p:grpSpPr>
        <a:xfrm>
          <a:off x="0" y="0"/>
          <a:ext cx="0" cy="0"/>
          <a:chOff x="0" y="0"/>
          <a:chExt cx="0" cy="0"/>
        </a:xfrm>
      </p:grpSpPr>
      <p:sp>
        <p:nvSpPr>
          <p:cNvPr id="1948" name="Google Shape;1948;p48"/>
          <p:cNvSpPr txBox="1"/>
          <p:nvPr>
            <p:ph type="ctrTitle"/>
          </p:nvPr>
        </p:nvSpPr>
        <p:spPr>
          <a:xfrm>
            <a:off x="713225" y="420624"/>
            <a:ext cx="77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a:solidFill>
                  <a:schemeClr val="accent3"/>
                </a:solidFill>
              </a:defRPr>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1949" name="Google Shape;1949;p48"/>
          <p:cNvSpPr txBox="1"/>
          <p:nvPr>
            <p:ph idx="1" type="subTitle"/>
          </p:nvPr>
        </p:nvSpPr>
        <p:spPr>
          <a:xfrm>
            <a:off x="694900" y="2697176"/>
            <a:ext cx="2324700" cy="731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000"/>
              <a:buNone/>
              <a:defRPr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950" name="Google Shape;1950;p48"/>
          <p:cNvSpPr txBox="1"/>
          <p:nvPr>
            <p:ph idx="2" type="subTitle"/>
          </p:nvPr>
        </p:nvSpPr>
        <p:spPr>
          <a:xfrm>
            <a:off x="3405750" y="3737675"/>
            <a:ext cx="2328600" cy="731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000"/>
              <a:buNone/>
              <a:defRPr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951" name="Google Shape;1951;p48"/>
          <p:cNvSpPr txBox="1"/>
          <p:nvPr>
            <p:ph idx="3" type="ctrTitle"/>
          </p:nvPr>
        </p:nvSpPr>
        <p:spPr>
          <a:xfrm>
            <a:off x="693363" y="2426805"/>
            <a:ext cx="23286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600"/>
              <a:buFont typeface="Fira Sans Condensed Medium"/>
              <a:buNone/>
              <a:defRPr sz="2400"/>
            </a:lvl1pPr>
            <a:lvl2pPr lvl="1"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2pPr>
            <a:lvl3pPr lvl="2"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3pPr>
            <a:lvl4pPr lvl="3"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4pPr>
            <a:lvl5pPr lvl="4"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5pPr>
            <a:lvl6pPr lvl="5"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6pPr>
            <a:lvl7pPr lvl="6"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7pPr>
            <a:lvl8pPr lvl="7"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8pPr>
            <a:lvl9pPr lvl="8"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9pPr>
          </a:lstStyle>
          <a:p/>
        </p:txBody>
      </p:sp>
      <p:sp>
        <p:nvSpPr>
          <p:cNvPr id="1952" name="Google Shape;1952;p48"/>
          <p:cNvSpPr txBox="1"/>
          <p:nvPr>
            <p:ph idx="4" type="ctrTitle"/>
          </p:nvPr>
        </p:nvSpPr>
        <p:spPr>
          <a:xfrm>
            <a:off x="3403800" y="3428992"/>
            <a:ext cx="23325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600"/>
              <a:buFont typeface="Fira Sans Condensed Medium"/>
              <a:buNone/>
              <a:defRPr sz="2400"/>
            </a:lvl1pPr>
            <a:lvl2pPr lvl="1"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2pPr>
            <a:lvl3pPr lvl="2"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3pPr>
            <a:lvl4pPr lvl="3"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4pPr>
            <a:lvl5pPr lvl="4"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5pPr>
            <a:lvl6pPr lvl="5"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6pPr>
            <a:lvl7pPr lvl="6"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7pPr>
            <a:lvl8pPr lvl="7"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8pPr>
            <a:lvl9pPr lvl="8"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9pPr>
          </a:lstStyle>
          <a:p/>
        </p:txBody>
      </p:sp>
      <p:sp>
        <p:nvSpPr>
          <p:cNvPr id="1953" name="Google Shape;1953;p48"/>
          <p:cNvSpPr txBox="1"/>
          <p:nvPr>
            <p:ph idx="5" type="subTitle"/>
          </p:nvPr>
        </p:nvSpPr>
        <p:spPr>
          <a:xfrm>
            <a:off x="6119675" y="2697176"/>
            <a:ext cx="2328600" cy="731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000"/>
              <a:buNone/>
              <a:defRPr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954" name="Google Shape;1954;p48"/>
          <p:cNvSpPr txBox="1"/>
          <p:nvPr>
            <p:ph idx="6" type="ctrTitle"/>
          </p:nvPr>
        </p:nvSpPr>
        <p:spPr>
          <a:xfrm>
            <a:off x="6118137" y="2426805"/>
            <a:ext cx="23325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600"/>
              <a:buFont typeface="Fira Sans Condensed Medium"/>
              <a:buNone/>
              <a:defRPr sz="2400"/>
            </a:lvl1pPr>
            <a:lvl2pPr lvl="1"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2pPr>
            <a:lvl3pPr lvl="2"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3pPr>
            <a:lvl4pPr lvl="3"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4pPr>
            <a:lvl5pPr lvl="4"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5pPr>
            <a:lvl6pPr lvl="5"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6pPr>
            <a:lvl7pPr lvl="6"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7pPr>
            <a:lvl8pPr lvl="7"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8pPr>
            <a:lvl9pPr lvl="8"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9pPr>
          </a:lstStyle>
          <a:p/>
        </p:txBody>
      </p:sp>
      <p:sp>
        <p:nvSpPr>
          <p:cNvPr id="1955" name="Google Shape;1955;p48"/>
          <p:cNvSpPr/>
          <p:nvPr/>
        </p:nvSpPr>
        <p:spPr>
          <a:xfrm>
            <a:off x="-727233" y="4630750"/>
            <a:ext cx="5129137" cy="826302"/>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48"/>
          <p:cNvSpPr/>
          <p:nvPr/>
        </p:nvSpPr>
        <p:spPr>
          <a:xfrm flipH="1" rot="2700000">
            <a:off x="7907560" y="3496984"/>
            <a:ext cx="1563381" cy="1281444"/>
          </a:xfrm>
          <a:custGeom>
            <a:rect b="b" l="l" r="r" t="t"/>
            <a:pathLst>
              <a:path extrusionOk="0" h="51251" w="62527">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48"/>
          <p:cNvSpPr/>
          <p:nvPr/>
        </p:nvSpPr>
        <p:spPr>
          <a:xfrm flipH="1" rot="10800000">
            <a:off x="3422867" y="4809332"/>
            <a:ext cx="2972232" cy="775568"/>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48"/>
          <p:cNvSpPr/>
          <p:nvPr/>
        </p:nvSpPr>
        <p:spPr>
          <a:xfrm flipH="1" rot="-6257887">
            <a:off x="7805581" y="213191"/>
            <a:ext cx="2121995" cy="1259899"/>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48"/>
          <p:cNvSpPr/>
          <p:nvPr/>
        </p:nvSpPr>
        <p:spPr>
          <a:xfrm flipH="1" rot="9341272">
            <a:off x="-85382" y="-9593"/>
            <a:ext cx="1169879" cy="588490"/>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l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60" name="Google Shape;1960;p48"/>
          <p:cNvGrpSpPr/>
          <p:nvPr/>
        </p:nvGrpSpPr>
        <p:grpSpPr>
          <a:xfrm flipH="1">
            <a:off x="-154656" y="157324"/>
            <a:ext cx="741626" cy="1195489"/>
            <a:chOff x="510547" y="4000024"/>
            <a:chExt cx="741626" cy="1195489"/>
          </a:xfrm>
        </p:grpSpPr>
        <p:sp>
          <p:nvSpPr>
            <p:cNvPr id="1961" name="Google Shape;1961;p48"/>
            <p:cNvSpPr/>
            <p:nvPr/>
          </p:nvSpPr>
          <p:spPr>
            <a:xfrm rot="3521228">
              <a:off x="718991" y="4602634"/>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48"/>
            <p:cNvSpPr/>
            <p:nvPr/>
          </p:nvSpPr>
          <p:spPr>
            <a:xfrm rot="3521228">
              <a:off x="750341" y="4705621"/>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48"/>
            <p:cNvSpPr/>
            <p:nvPr/>
          </p:nvSpPr>
          <p:spPr>
            <a:xfrm rot="3521228">
              <a:off x="792815" y="4611079"/>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48"/>
            <p:cNvSpPr/>
            <p:nvPr/>
          </p:nvSpPr>
          <p:spPr>
            <a:xfrm rot="3521228">
              <a:off x="968227" y="476729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48"/>
            <p:cNvSpPr/>
            <p:nvPr/>
          </p:nvSpPr>
          <p:spPr>
            <a:xfrm rot="3521228">
              <a:off x="814499" y="4746099"/>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48"/>
            <p:cNvSpPr/>
            <p:nvPr/>
          </p:nvSpPr>
          <p:spPr>
            <a:xfrm rot="3521228">
              <a:off x="698772" y="493144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48"/>
            <p:cNvSpPr/>
            <p:nvPr/>
          </p:nvSpPr>
          <p:spPr>
            <a:xfrm rot="3521228">
              <a:off x="868664" y="4628457"/>
              <a:ext cx="50993"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48"/>
            <p:cNvSpPr/>
            <p:nvPr/>
          </p:nvSpPr>
          <p:spPr>
            <a:xfrm rot="3521228">
              <a:off x="958561" y="446811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48"/>
            <p:cNvSpPr/>
            <p:nvPr/>
          </p:nvSpPr>
          <p:spPr>
            <a:xfrm rot="3521228">
              <a:off x="1071915" y="4475437"/>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48"/>
            <p:cNvSpPr/>
            <p:nvPr/>
          </p:nvSpPr>
          <p:spPr>
            <a:xfrm rot="3521228">
              <a:off x="829152" y="4393206"/>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48"/>
            <p:cNvSpPr/>
            <p:nvPr/>
          </p:nvSpPr>
          <p:spPr>
            <a:xfrm rot="3521228">
              <a:off x="1015556" y="4358308"/>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48"/>
            <p:cNvSpPr/>
            <p:nvPr/>
          </p:nvSpPr>
          <p:spPr>
            <a:xfrm rot="3521228">
              <a:off x="1029948" y="4243722"/>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48"/>
            <p:cNvSpPr/>
            <p:nvPr/>
          </p:nvSpPr>
          <p:spPr>
            <a:xfrm rot="3521228">
              <a:off x="1160244" y="4082961"/>
              <a:ext cx="28972" cy="22053"/>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48"/>
            <p:cNvSpPr/>
            <p:nvPr/>
          </p:nvSpPr>
          <p:spPr>
            <a:xfrm rot="3521228">
              <a:off x="1224353" y="4006194"/>
              <a:ext cx="25528" cy="19715"/>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48"/>
            <p:cNvSpPr/>
            <p:nvPr/>
          </p:nvSpPr>
          <p:spPr>
            <a:xfrm rot="3521228">
              <a:off x="853345" y="4922808"/>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48"/>
            <p:cNvSpPr/>
            <p:nvPr/>
          </p:nvSpPr>
          <p:spPr>
            <a:xfrm rot="3521228">
              <a:off x="565266" y="4687927"/>
              <a:ext cx="69539"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48"/>
            <p:cNvSpPr/>
            <p:nvPr/>
          </p:nvSpPr>
          <p:spPr>
            <a:xfrm rot="3521228">
              <a:off x="599388" y="5080071"/>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48"/>
            <p:cNvSpPr/>
            <p:nvPr/>
          </p:nvSpPr>
          <p:spPr>
            <a:xfrm rot="3521228">
              <a:off x="513749" y="5157130"/>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79" name="Google Shape;1979;p48"/>
          <p:cNvSpPr/>
          <p:nvPr/>
        </p:nvSpPr>
        <p:spPr>
          <a:xfrm flipH="1">
            <a:off x="4450181" y="4864400"/>
            <a:ext cx="4715411" cy="788473"/>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48"/>
          <p:cNvSpPr/>
          <p:nvPr/>
        </p:nvSpPr>
        <p:spPr>
          <a:xfrm rot="1634032">
            <a:off x="8256599" y="1226123"/>
            <a:ext cx="1134516" cy="258407"/>
          </a:xfrm>
          <a:custGeom>
            <a:rect b="b" l="l" r="r" t="t"/>
            <a:pathLst>
              <a:path extrusionOk="0" h="10347" w="45383">
                <a:moveTo>
                  <a:pt x="0" y="0"/>
                </a:moveTo>
                <a:cubicBezTo>
                  <a:pt x="807" y="1173"/>
                  <a:pt x="1540" y="2347"/>
                  <a:pt x="2346" y="3520"/>
                </a:cubicBezTo>
                <a:cubicBezTo>
                  <a:pt x="2860" y="4326"/>
                  <a:pt x="3373" y="5133"/>
                  <a:pt x="3923" y="5902"/>
                </a:cubicBezTo>
                <a:cubicBezTo>
                  <a:pt x="5022" y="7552"/>
                  <a:pt x="6195" y="9275"/>
                  <a:pt x="8065" y="9971"/>
                </a:cubicBezTo>
                <a:cubicBezTo>
                  <a:pt x="8872" y="10265"/>
                  <a:pt x="9727" y="10346"/>
                  <a:pt x="10588" y="10346"/>
                </a:cubicBezTo>
                <a:cubicBezTo>
                  <a:pt x="11018" y="10346"/>
                  <a:pt x="11450" y="10326"/>
                  <a:pt x="11877" y="10301"/>
                </a:cubicBezTo>
                <a:cubicBezTo>
                  <a:pt x="23022" y="9751"/>
                  <a:pt x="34202" y="9055"/>
                  <a:pt x="45346" y="8285"/>
                </a:cubicBezTo>
                <a:lnTo>
                  <a:pt x="453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48"/>
          <p:cNvSpPr/>
          <p:nvPr/>
        </p:nvSpPr>
        <p:spPr>
          <a:xfrm rot="10800000">
            <a:off x="-1348607" y="4667475"/>
            <a:ext cx="2972232" cy="643625"/>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48"/>
          <p:cNvSpPr/>
          <p:nvPr/>
        </p:nvSpPr>
        <p:spPr>
          <a:xfrm flipH="1">
            <a:off x="1821044" y="-345035"/>
            <a:ext cx="2766964" cy="837227"/>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83" name="Google Shape;1983;p48"/>
          <p:cNvGrpSpPr/>
          <p:nvPr/>
        </p:nvGrpSpPr>
        <p:grpSpPr>
          <a:xfrm flipH="1" rot="8370820">
            <a:off x="5860295" y="-222185"/>
            <a:ext cx="696327" cy="1016237"/>
            <a:chOff x="802700" y="4340849"/>
            <a:chExt cx="696291" cy="1016185"/>
          </a:xfrm>
        </p:grpSpPr>
        <p:sp>
          <p:nvSpPr>
            <p:cNvPr id="1984" name="Google Shape;1984;p48"/>
            <p:cNvSpPr/>
            <p:nvPr/>
          </p:nvSpPr>
          <p:spPr>
            <a:xfrm rot="1098150">
              <a:off x="1402392" y="4348574"/>
              <a:ext cx="56577" cy="45770"/>
            </a:xfrm>
            <a:custGeom>
              <a:rect b="b" l="l" r="r" t="t"/>
              <a:pathLst>
                <a:path extrusionOk="0" h="1097" w="1356">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48"/>
            <p:cNvSpPr/>
            <p:nvPr/>
          </p:nvSpPr>
          <p:spPr>
            <a:xfrm rot="1098150">
              <a:off x="1434851" y="4595561"/>
              <a:ext cx="58162" cy="47439"/>
            </a:xfrm>
            <a:custGeom>
              <a:rect b="b" l="l" r="r" t="t"/>
              <a:pathLst>
                <a:path extrusionOk="0" h="1137" w="1394">
                  <a:moveTo>
                    <a:pt x="697" y="0"/>
                  </a:moveTo>
                  <a:cubicBezTo>
                    <a:pt x="0" y="73"/>
                    <a:pt x="0" y="1063"/>
                    <a:pt x="697" y="1137"/>
                  </a:cubicBezTo>
                  <a:cubicBezTo>
                    <a:pt x="1393" y="1063"/>
                    <a:pt x="1393" y="73"/>
                    <a:pt x="6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48"/>
            <p:cNvSpPr/>
            <p:nvPr/>
          </p:nvSpPr>
          <p:spPr>
            <a:xfrm rot="1098150">
              <a:off x="1186690" y="4439213"/>
              <a:ext cx="84156" cy="62752"/>
            </a:xfrm>
            <a:custGeom>
              <a:rect b="b" l="l" r="r" t="t"/>
              <a:pathLst>
                <a:path extrusionOk="0" h="1504" w="2017">
                  <a:moveTo>
                    <a:pt x="1027" y="1"/>
                  </a:moveTo>
                  <a:cubicBezTo>
                    <a:pt x="0" y="1"/>
                    <a:pt x="0" y="1504"/>
                    <a:pt x="1027" y="1504"/>
                  </a:cubicBezTo>
                  <a:cubicBezTo>
                    <a:pt x="2017" y="1504"/>
                    <a:pt x="2017" y="1"/>
                    <a:pt x="102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48"/>
            <p:cNvSpPr/>
            <p:nvPr/>
          </p:nvSpPr>
          <p:spPr>
            <a:xfrm rot="1098150">
              <a:off x="1224257" y="4712855"/>
              <a:ext cx="67341" cy="55116"/>
            </a:xfrm>
            <a:custGeom>
              <a:rect b="b" l="l" r="r" t="t"/>
              <a:pathLst>
                <a:path extrusionOk="0" h="1321" w="1614">
                  <a:moveTo>
                    <a:pt x="807" y="1"/>
                  </a:moveTo>
                  <a:cubicBezTo>
                    <a:pt x="0" y="38"/>
                    <a:pt x="0" y="1247"/>
                    <a:pt x="807" y="1321"/>
                  </a:cubicBezTo>
                  <a:cubicBezTo>
                    <a:pt x="1613" y="1247"/>
                    <a:pt x="1613" y="38"/>
                    <a:pt x="80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48"/>
            <p:cNvSpPr/>
            <p:nvPr/>
          </p:nvSpPr>
          <p:spPr>
            <a:xfrm rot="1098150">
              <a:off x="1043168" y="4723874"/>
              <a:ext cx="67300" cy="56660"/>
            </a:xfrm>
            <a:custGeom>
              <a:rect b="b" l="l" r="r" t="t"/>
              <a:pathLst>
                <a:path extrusionOk="0" h="1358" w="1613">
                  <a:moveTo>
                    <a:pt x="806" y="1"/>
                  </a:moveTo>
                  <a:cubicBezTo>
                    <a:pt x="0" y="74"/>
                    <a:pt x="0" y="1284"/>
                    <a:pt x="806" y="1357"/>
                  </a:cubicBezTo>
                  <a:cubicBezTo>
                    <a:pt x="1613" y="1284"/>
                    <a:pt x="1613" y="74"/>
                    <a:pt x="8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48"/>
            <p:cNvSpPr/>
            <p:nvPr/>
          </p:nvSpPr>
          <p:spPr>
            <a:xfrm rot="1098150">
              <a:off x="1081301" y="4870841"/>
              <a:ext cx="62752" cy="47439"/>
            </a:xfrm>
            <a:custGeom>
              <a:rect b="b" l="l" r="r" t="t"/>
              <a:pathLst>
                <a:path extrusionOk="0" h="1137" w="1504">
                  <a:moveTo>
                    <a:pt x="734" y="0"/>
                  </a:moveTo>
                  <a:cubicBezTo>
                    <a:pt x="1" y="0"/>
                    <a:pt x="1" y="1136"/>
                    <a:pt x="734" y="1136"/>
                  </a:cubicBezTo>
                  <a:cubicBezTo>
                    <a:pt x="1504" y="1136"/>
                    <a:pt x="1504" y="0"/>
                    <a:pt x="7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48"/>
            <p:cNvSpPr/>
            <p:nvPr/>
          </p:nvSpPr>
          <p:spPr>
            <a:xfrm rot="1098150">
              <a:off x="966717" y="4995997"/>
              <a:ext cx="64254" cy="52029"/>
            </a:xfrm>
            <a:custGeom>
              <a:rect b="b" l="l" r="r" t="t"/>
              <a:pathLst>
                <a:path extrusionOk="0" h="1247" w="1540">
                  <a:moveTo>
                    <a:pt x="770" y="1"/>
                  </a:moveTo>
                  <a:cubicBezTo>
                    <a:pt x="0" y="74"/>
                    <a:pt x="0" y="1210"/>
                    <a:pt x="770" y="1247"/>
                  </a:cubicBezTo>
                  <a:cubicBezTo>
                    <a:pt x="1540" y="1210"/>
                    <a:pt x="1540" y="74"/>
                    <a:pt x="7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48"/>
            <p:cNvSpPr/>
            <p:nvPr/>
          </p:nvSpPr>
          <p:spPr>
            <a:xfrm rot="1098150">
              <a:off x="869989" y="5143287"/>
              <a:ext cx="67341" cy="50527"/>
            </a:xfrm>
            <a:custGeom>
              <a:rect b="b" l="l" r="r" t="t"/>
              <a:pathLst>
                <a:path extrusionOk="0" h="1211" w="1614">
                  <a:moveTo>
                    <a:pt x="807" y="1"/>
                  </a:moveTo>
                  <a:cubicBezTo>
                    <a:pt x="1" y="1"/>
                    <a:pt x="1" y="1210"/>
                    <a:pt x="807" y="1210"/>
                  </a:cubicBezTo>
                  <a:cubicBezTo>
                    <a:pt x="1613" y="1210"/>
                    <a:pt x="1613" y="1"/>
                    <a:pt x="80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48"/>
            <p:cNvSpPr/>
            <p:nvPr/>
          </p:nvSpPr>
          <p:spPr>
            <a:xfrm rot="1098150">
              <a:off x="808561" y="5300941"/>
              <a:ext cx="62752" cy="47439"/>
            </a:xfrm>
            <a:custGeom>
              <a:rect b="b" l="l" r="r" t="t"/>
              <a:pathLst>
                <a:path extrusionOk="0" h="1137" w="1504">
                  <a:moveTo>
                    <a:pt x="770" y="1"/>
                  </a:moveTo>
                  <a:cubicBezTo>
                    <a:pt x="1" y="1"/>
                    <a:pt x="1" y="1137"/>
                    <a:pt x="770" y="1137"/>
                  </a:cubicBezTo>
                  <a:cubicBezTo>
                    <a:pt x="1504" y="1137"/>
                    <a:pt x="1504" y="1"/>
                    <a:pt x="7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93" name="Google Shape;1993;p48"/>
          <p:cNvSpPr/>
          <p:nvPr/>
        </p:nvSpPr>
        <p:spPr>
          <a:xfrm flipH="1" rot="204309">
            <a:off x="3991453" y="-99654"/>
            <a:ext cx="2347204" cy="346473"/>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cap="flat" cmpd="sng" w="19050">
            <a:solidFill>
              <a:schemeClr val="l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15_1_1">
    <p:spTree>
      <p:nvGrpSpPr>
        <p:cNvPr id="1994" name="Shape 1994"/>
        <p:cNvGrpSpPr/>
        <p:nvPr/>
      </p:nvGrpSpPr>
      <p:grpSpPr>
        <a:xfrm>
          <a:off x="0" y="0"/>
          <a:ext cx="0" cy="0"/>
          <a:chOff x="0" y="0"/>
          <a:chExt cx="0" cy="0"/>
        </a:xfrm>
      </p:grpSpPr>
      <p:sp>
        <p:nvSpPr>
          <p:cNvPr id="1995" name="Google Shape;1995;p49"/>
          <p:cNvSpPr/>
          <p:nvPr/>
        </p:nvSpPr>
        <p:spPr>
          <a:xfrm flipH="1" rot="10800000">
            <a:off x="6034351" y="4681064"/>
            <a:ext cx="3153250" cy="542061"/>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49"/>
          <p:cNvSpPr txBox="1"/>
          <p:nvPr>
            <p:ph type="ctrTitle"/>
          </p:nvPr>
        </p:nvSpPr>
        <p:spPr>
          <a:xfrm>
            <a:off x="713225" y="420624"/>
            <a:ext cx="77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a:solidFill>
                  <a:schemeClr val="accent3"/>
                </a:solidFill>
              </a:defRPr>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1997" name="Google Shape;1997;p49"/>
          <p:cNvSpPr txBox="1"/>
          <p:nvPr>
            <p:ph idx="1" type="subTitle"/>
          </p:nvPr>
        </p:nvSpPr>
        <p:spPr>
          <a:xfrm>
            <a:off x="1875113" y="1713575"/>
            <a:ext cx="3019800" cy="548400"/>
          </a:xfrm>
          <a:prstGeom prst="rect">
            <a:avLst/>
          </a:prstGeom>
        </p:spPr>
        <p:txBody>
          <a:bodyPr anchorCtr="0" anchor="t" bIns="91425" lIns="91425" spcFirstLastPara="1" rIns="91425" wrap="square" tIns="91425">
            <a:noAutofit/>
          </a:bodyPr>
          <a:lstStyle>
            <a:lvl1pPr lvl="0" rtl="0">
              <a:spcBef>
                <a:spcPts val="0"/>
              </a:spcBef>
              <a:spcAft>
                <a:spcPts val="0"/>
              </a:spcAft>
              <a:buSzPts val="1000"/>
              <a:buNone/>
              <a:defRPr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998" name="Google Shape;1998;p49"/>
          <p:cNvSpPr txBox="1"/>
          <p:nvPr>
            <p:ph idx="2" type="subTitle"/>
          </p:nvPr>
        </p:nvSpPr>
        <p:spPr>
          <a:xfrm>
            <a:off x="1869856" y="2659050"/>
            <a:ext cx="3025200" cy="548400"/>
          </a:xfrm>
          <a:prstGeom prst="rect">
            <a:avLst/>
          </a:prstGeom>
        </p:spPr>
        <p:txBody>
          <a:bodyPr anchorCtr="0" anchor="t" bIns="91425" lIns="91425" spcFirstLastPara="1" rIns="91425" wrap="square" tIns="91425">
            <a:noAutofit/>
          </a:bodyPr>
          <a:lstStyle>
            <a:lvl1pPr lvl="0" rtl="0">
              <a:spcBef>
                <a:spcPts val="0"/>
              </a:spcBef>
              <a:spcAft>
                <a:spcPts val="0"/>
              </a:spcAft>
              <a:buSzPts val="1000"/>
              <a:buNone/>
              <a:defRPr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999" name="Google Shape;1999;p49"/>
          <p:cNvSpPr txBox="1"/>
          <p:nvPr>
            <p:ph idx="3" type="ctrTitle"/>
          </p:nvPr>
        </p:nvSpPr>
        <p:spPr>
          <a:xfrm>
            <a:off x="1869856" y="1415725"/>
            <a:ext cx="3025200" cy="3849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600"/>
              <a:buFont typeface="Fira Sans Condensed Medium"/>
              <a:buNone/>
              <a:defRPr sz="2400">
                <a:solidFill>
                  <a:schemeClr val="lt1"/>
                </a:solidFill>
              </a:defRPr>
            </a:lvl1pPr>
            <a:lvl2pPr lvl="1"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2pPr>
            <a:lvl3pPr lvl="2"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3pPr>
            <a:lvl4pPr lvl="3"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4pPr>
            <a:lvl5pPr lvl="4"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5pPr>
            <a:lvl6pPr lvl="5"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6pPr>
            <a:lvl7pPr lvl="6"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7pPr>
            <a:lvl8pPr lvl="7"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8pPr>
            <a:lvl9pPr lvl="8"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9pPr>
          </a:lstStyle>
          <a:p/>
        </p:txBody>
      </p:sp>
      <p:sp>
        <p:nvSpPr>
          <p:cNvPr id="2000" name="Google Shape;2000;p49"/>
          <p:cNvSpPr txBox="1"/>
          <p:nvPr>
            <p:ph idx="4" type="ctrTitle"/>
          </p:nvPr>
        </p:nvSpPr>
        <p:spPr>
          <a:xfrm>
            <a:off x="1864850" y="2361200"/>
            <a:ext cx="3030000" cy="3849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600"/>
              <a:buFont typeface="Fira Sans Condensed Medium"/>
              <a:buNone/>
              <a:defRPr sz="2400">
                <a:solidFill>
                  <a:schemeClr val="accent3"/>
                </a:solidFill>
              </a:defRPr>
            </a:lvl1pPr>
            <a:lvl2pPr lvl="1"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2pPr>
            <a:lvl3pPr lvl="2"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3pPr>
            <a:lvl4pPr lvl="3"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4pPr>
            <a:lvl5pPr lvl="4"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5pPr>
            <a:lvl6pPr lvl="5"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6pPr>
            <a:lvl7pPr lvl="6"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7pPr>
            <a:lvl8pPr lvl="7"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8pPr>
            <a:lvl9pPr lvl="8"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9pPr>
          </a:lstStyle>
          <a:p/>
        </p:txBody>
      </p:sp>
      <p:sp>
        <p:nvSpPr>
          <p:cNvPr id="2001" name="Google Shape;2001;p49"/>
          <p:cNvSpPr txBox="1"/>
          <p:nvPr>
            <p:ph idx="5" type="subTitle"/>
          </p:nvPr>
        </p:nvSpPr>
        <p:spPr>
          <a:xfrm>
            <a:off x="1869856" y="3604525"/>
            <a:ext cx="3025200" cy="548400"/>
          </a:xfrm>
          <a:prstGeom prst="rect">
            <a:avLst/>
          </a:prstGeom>
        </p:spPr>
        <p:txBody>
          <a:bodyPr anchorCtr="0" anchor="t" bIns="91425" lIns="91425" spcFirstLastPara="1" rIns="91425" wrap="square" tIns="91425">
            <a:noAutofit/>
          </a:bodyPr>
          <a:lstStyle>
            <a:lvl1pPr lvl="0" rtl="0">
              <a:spcBef>
                <a:spcPts val="0"/>
              </a:spcBef>
              <a:spcAft>
                <a:spcPts val="0"/>
              </a:spcAft>
              <a:buSzPts val="1000"/>
              <a:buNone/>
              <a:defRPr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002" name="Google Shape;2002;p49"/>
          <p:cNvSpPr txBox="1"/>
          <p:nvPr>
            <p:ph idx="6" type="ctrTitle"/>
          </p:nvPr>
        </p:nvSpPr>
        <p:spPr>
          <a:xfrm>
            <a:off x="1864850" y="3306663"/>
            <a:ext cx="3030000" cy="3849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600"/>
              <a:buFont typeface="Fira Sans Condensed Medium"/>
              <a:buNone/>
              <a:defRPr sz="2400"/>
            </a:lvl1pPr>
            <a:lvl2pPr lvl="1"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2pPr>
            <a:lvl3pPr lvl="2"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3pPr>
            <a:lvl4pPr lvl="3"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4pPr>
            <a:lvl5pPr lvl="4"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5pPr>
            <a:lvl6pPr lvl="5"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6pPr>
            <a:lvl7pPr lvl="6"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7pPr>
            <a:lvl8pPr lvl="7"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8pPr>
            <a:lvl9pPr lvl="8"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9pPr>
          </a:lstStyle>
          <a:p/>
        </p:txBody>
      </p:sp>
      <p:sp>
        <p:nvSpPr>
          <p:cNvPr id="2003" name="Google Shape;2003;p49"/>
          <p:cNvSpPr txBox="1"/>
          <p:nvPr>
            <p:ph hasCustomPrompt="1" idx="7" type="title"/>
          </p:nvPr>
        </p:nvSpPr>
        <p:spPr>
          <a:xfrm>
            <a:off x="713225" y="1415725"/>
            <a:ext cx="1161900" cy="384900"/>
          </a:xfrm>
          <a:prstGeom prst="rect">
            <a:avLst/>
          </a:prstGeom>
        </p:spPr>
        <p:txBody>
          <a:bodyPr anchorCtr="0" anchor="t" bIns="91425" lIns="91425" spcFirstLastPara="1" rIns="91425" wrap="square" tIns="0">
            <a:noAutofit/>
          </a:bodyPr>
          <a:lstStyle>
            <a:lvl1pPr lvl="0" rtl="0" algn="r">
              <a:lnSpc>
                <a:spcPct val="115000"/>
              </a:lnSpc>
              <a:spcBef>
                <a:spcPts val="0"/>
              </a:spcBef>
              <a:spcAft>
                <a:spcPts val="0"/>
              </a:spcAft>
              <a:buSzPts val="12000"/>
              <a:buNone/>
              <a:defRPr b="0" sz="2400">
                <a:solidFill>
                  <a:schemeClr val="lt1"/>
                </a:solidFill>
                <a:latin typeface="Calistoga"/>
                <a:ea typeface="Calistoga"/>
                <a:cs typeface="Calistoga"/>
                <a:sym typeface="Calistoga"/>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004" name="Google Shape;2004;p49"/>
          <p:cNvSpPr txBox="1"/>
          <p:nvPr>
            <p:ph hasCustomPrompt="1" idx="8" type="title"/>
          </p:nvPr>
        </p:nvSpPr>
        <p:spPr>
          <a:xfrm>
            <a:off x="713225" y="2361200"/>
            <a:ext cx="1161900" cy="384900"/>
          </a:xfrm>
          <a:prstGeom prst="rect">
            <a:avLst/>
          </a:prstGeom>
        </p:spPr>
        <p:txBody>
          <a:bodyPr anchorCtr="0" anchor="t" bIns="91425" lIns="91425" spcFirstLastPara="1" rIns="91425" wrap="square" tIns="0">
            <a:noAutofit/>
          </a:bodyPr>
          <a:lstStyle>
            <a:lvl1pPr lvl="0" rtl="0" algn="r">
              <a:lnSpc>
                <a:spcPct val="115000"/>
              </a:lnSpc>
              <a:spcBef>
                <a:spcPts val="0"/>
              </a:spcBef>
              <a:spcAft>
                <a:spcPts val="0"/>
              </a:spcAft>
              <a:buSzPts val="12000"/>
              <a:buNone/>
              <a:defRPr b="0" sz="2400">
                <a:solidFill>
                  <a:schemeClr val="lt1"/>
                </a:solidFill>
                <a:latin typeface="Calistoga"/>
                <a:ea typeface="Calistoga"/>
                <a:cs typeface="Calistoga"/>
                <a:sym typeface="Calistoga"/>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005" name="Google Shape;2005;p49"/>
          <p:cNvSpPr txBox="1"/>
          <p:nvPr>
            <p:ph hasCustomPrompt="1" idx="9" type="title"/>
          </p:nvPr>
        </p:nvSpPr>
        <p:spPr>
          <a:xfrm>
            <a:off x="713225" y="3306675"/>
            <a:ext cx="1161900" cy="384900"/>
          </a:xfrm>
          <a:prstGeom prst="rect">
            <a:avLst/>
          </a:prstGeom>
        </p:spPr>
        <p:txBody>
          <a:bodyPr anchorCtr="0" anchor="t" bIns="91425" lIns="91425" spcFirstLastPara="1" rIns="91425" wrap="square" tIns="0">
            <a:noAutofit/>
          </a:bodyPr>
          <a:lstStyle>
            <a:lvl1pPr lvl="0" rtl="0" algn="r">
              <a:lnSpc>
                <a:spcPct val="115000"/>
              </a:lnSpc>
              <a:spcBef>
                <a:spcPts val="0"/>
              </a:spcBef>
              <a:spcAft>
                <a:spcPts val="0"/>
              </a:spcAft>
              <a:buSzPts val="12000"/>
              <a:buNone/>
              <a:defRPr b="0" sz="2400">
                <a:solidFill>
                  <a:schemeClr val="lt1"/>
                </a:solidFill>
                <a:latin typeface="Calistoga"/>
                <a:ea typeface="Calistoga"/>
                <a:cs typeface="Calistoga"/>
                <a:sym typeface="Calistoga"/>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006" name="Google Shape;2006;p49"/>
          <p:cNvSpPr/>
          <p:nvPr/>
        </p:nvSpPr>
        <p:spPr>
          <a:xfrm rot="1711372">
            <a:off x="7768030" y="-253962"/>
            <a:ext cx="1865574" cy="1488679"/>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49"/>
          <p:cNvSpPr/>
          <p:nvPr/>
        </p:nvSpPr>
        <p:spPr>
          <a:xfrm rot="-3587236">
            <a:off x="-1293133" y="-221327"/>
            <a:ext cx="3158305" cy="1823028"/>
          </a:xfrm>
          <a:custGeom>
            <a:rect b="b" l="l" r="r" t="t"/>
            <a:pathLst>
              <a:path extrusionOk="0" h="34046" w="58983">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49"/>
          <p:cNvSpPr/>
          <p:nvPr/>
        </p:nvSpPr>
        <p:spPr>
          <a:xfrm rot="6855029">
            <a:off x="7548422" y="4175273"/>
            <a:ext cx="2346899" cy="346428"/>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cap="flat" cmpd="sng" w="19050">
            <a:solidFill>
              <a:schemeClr val="l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49"/>
          <p:cNvSpPr/>
          <p:nvPr/>
        </p:nvSpPr>
        <p:spPr>
          <a:xfrm flipH="1" rot="3294114">
            <a:off x="-394364" y="3780051"/>
            <a:ext cx="1563235" cy="1281324"/>
          </a:xfrm>
          <a:custGeom>
            <a:rect b="b" l="l" r="r" t="t"/>
            <a:pathLst>
              <a:path extrusionOk="0" h="51251" w="62527">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49"/>
          <p:cNvSpPr/>
          <p:nvPr/>
        </p:nvSpPr>
        <p:spPr>
          <a:xfrm rot="-620012">
            <a:off x="765808" y="108796"/>
            <a:ext cx="1134713" cy="258707"/>
          </a:xfrm>
          <a:custGeom>
            <a:rect b="b" l="l" r="r" t="t"/>
            <a:pathLst>
              <a:path extrusionOk="0" h="10347" w="45383">
                <a:moveTo>
                  <a:pt x="0" y="0"/>
                </a:moveTo>
                <a:cubicBezTo>
                  <a:pt x="807" y="1173"/>
                  <a:pt x="1540" y="2347"/>
                  <a:pt x="2346" y="3520"/>
                </a:cubicBezTo>
                <a:cubicBezTo>
                  <a:pt x="2860" y="4326"/>
                  <a:pt x="3373" y="5133"/>
                  <a:pt x="3923" y="5902"/>
                </a:cubicBezTo>
                <a:cubicBezTo>
                  <a:pt x="5022" y="7552"/>
                  <a:pt x="6195" y="9275"/>
                  <a:pt x="8065" y="9971"/>
                </a:cubicBezTo>
                <a:cubicBezTo>
                  <a:pt x="8872" y="10265"/>
                  <a:pt x="9727" y="10346"/>
                  <a:pt x="10588" y="10346"/>
                </a:cubicBezTo>
                <a:cubicBezTo>
                  <a:pt x="11018" y="10346"/>
                  <a:pt x="11450" y="10326"/>
                  <a:pt x="11877" y="10301"/>
                </a:cubicBezTo>
                <a:cubicBezTo>
                  <a:pt x="23022" y="9751"/>
                  <a:pt x="34202" y="9055"/>
                  <a:pt x="45346" y="8285"/>
                </a:cubicBezTo>
                <a:lnTo>
                  <a:pt x="453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11" name="Google Shape;2011;p49"/>
          <p:cNvGrpSpPr/>
          <p:nvPr/>
        </p:nvGrpSpPr>
        <p:grpSpPr>
          <a:xfrm>
            <a:off x="76200" y="1198525"/>
            <a:ext cx="511994" cy="525888"/>
            <a:chOff x="-91050" y="3532775"/>
            <a:chExt cx="511994" cy="525888"/>
          </a:xfrm>
        </p:grpSpPr>
        <p:sp>
          <p:nvSpPr>
            <p:cNvPr id="2012" name="Google Shape;2012;p49"/>
            <p:cNvSpPr/>
            <p:nvPr/>
          </p:nvSpPr>
          <p:spPr>
            <a:xfrm>
              <a:off x="186040" y="3532775"/>
              <a:ext cx="25125" cy="18249"/>
            </a:xfrm>
            <a:custGeom>
              <a:rect b="b" l="l" r="r" t="t"/>
              <a:pathLst>
                <a:path extrusionOk="0" h="507" w="698">
                  <a:moveTo>
                    <a:pt x="265" y="1"/>
                  </a:moveTo>
                  <a:cubicBezTo>
                    <a:pt x="201" y="1"/>
                    <a:pt x="128" y="35"/>
                    <a:pt x="74" y="89"/>
                  </a:cubicBezTo>
                  <a:cubicBezTo>
                    <a:pt x="37" y="125"/>
                    <a:pt x="1" y="198"/>
                    <a:pt x="1" y="235"/>
                  </a:cubicBezTo>
                  <a:cubicBezTo>
                    <a:pt x="1" y="308"/>
                    <a:pt x="37" y="382"/>
                    <a:pt x="74" y="418"/>
                  </a:cubicBezTo>
                  <a:cubicBezTo>
                    <a:pt x="128" y="472"/>
                    <a:pt x="201" y="506"/>
                    <a:pt x="265" y="506"/>
                  </a:cubicBezTo>
                  <a:cubicBezTo>
                    <a:pt x="289" y="506"/>
                    <a:pt x="311" y="502"/>
                    <a:pt x="331" y="492"/>
                  </a:cubicBezTo>
                  <a:lnTo>
                    <a:pt x="441" y="492"/>
                  </a:lnTo>
                  <a:cubicBezTo>
                    <a:pt x="490" y="492"/>
                    <a:pt x="539" y="459"/>
                    <a:pt x="577" y="415"/>
                  </a:cubicBezTo>
                  <a:lnTo>
                    <a:pt x="577" y="415"/>
                  </a:lnTo>
                  <a:cubicBezTo>
                    <a:pt x="640" y="401"/>
                    <a:pt x="697" y="336"/>
                    <a:pt x="697" y="272"/>
                  </a:cubicBezTo>
                  <a:cubicBezTo>
                    <a:pt x="697" y="175"/>
                    <a:pt x="640" y="107"/>
                    <a:pt x="577" y="92"/>
                  </a:cubicBezTo>
                  <a:lnTo>
                    <a:pt x="577" y="92"/>
                  </a:lnTo>
                  <a:cubicBezTo>
                    <a:pt x="569" y="82"/>
                    <a:pt x="560" y="73"/>
                    <a:pt x="551" y="65"/>
                  </a:cubicBezTo>
                  <a:lnTo>
                    <a:pt x="551" y="65"/>
                  </a:lnTo>
                  <a:lnTo>
                    <a:pt x="551" y="52"/>
                  </a:lnTo>
                  <a:lnTo>
                    <a:pt x="535" y="52"/>
                  </a:lnTo>
                  <a:cubicBezTo>
                    <a:pt x="506" y="30"/>
                    <a:pt x="473" y="15"/>
                    <a:pt x="441" y="15"/>
                  </a:cubicBezTo>
                  <a:lnTo>
                    <a:pt x="331" y="15"/>
                  </a:lnTo>
                  <a:cubicBezTo>
                    <a:pt x="311" y="5"/>
                    <a:pt x="289" y="1"/>
                    <a:pt x="26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49"/>
            <p:cNvSpPr/>
            <p:nvPr/>
          </p:nvSpPr>
          <p:spPr>
            <a:xfrm>
              <a:off x="149109" y="3645476"/>
              <a:ext cx="34339" cy="26420"/>
            </a:xfrm>
            <a:custGeom>
              <a:rect b="b" l="l" r="r" t="t"/>
              <a:pathLst>
                <a:path extrusionOk="0" h="734" w="954">
                  <a:moveTo>
                    <a:pt x="477" y="0"/>
                  </a:moveTo>
                  <a:cubicBezTo>
                    <a:pt x="0" y="0"/>
                    <a:pt x="0" y="733"/>
                    <a:pt x="477" y="733"/>
                  </a:cubicBezTo>
                  <a:cubicBezTo>
                    <a:pt x="953" y="697"/>
                    <a:pt x="953" y="0"/>
                    <a:pt x="4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49"/>
            <p:cNvSpPr/>
            <p:nvPr/>
          </p:nvSpPr>
          <p:spPr>
            <a:xfrm>
              <a:off x="274444" y="3592671"/>
              <a:ext cx="37003" cy="31712"/>
            </a:xfrm>
            <a:custGeom>
              <a:rect b="b" l="l" r="r" t="t"/>
              <a:pathLst>
                <a:path extrusionOk="0" h="881" w="1028">
                  <a:moveTo>
                    <a:pt x="514" y="1"/>
                  </a:moveTo>
                  <a:cubicBezTo>
                    <a:pt x="1" y="74"/>
                    <a:pt x="1" y="807"/>
                    <a:pt x="514" y="881"/>
                  </a:cubicBezTo>
                  <a:cubicBezTo>
                    <a:pt x="1027" y="807"/>
                    <a:pt x="1027" y="74"/>
                    <a:pt x="51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49"/>
            <p:cNvSpPr/>
            <p:nvPr/>
          </p:nvSpPr>
          <p:spPr>
            <a:xfrm>
              <a:off x="263898" y="3911011"/>
              <a:ext cx="47549" cy="44562"/>
            </a:xfrm>
            <a:custGeom>
              <a:rect b="b" l="l" r="r" t="t"/>
              <a:pathLst>
                <a:path extrusionOk="0" h="1238" w="1321">
                  <a:moveTo>
                    <a:pt x="532" y="1"/>
                  </a:moveTo>
                  <a:cubicBezTo>
                    <a:pt x="404" y="1"/>
                    <a:pt x="276" y="46"/>
                    <a:pt x="184" y="138"/>
                  </a:cubicBezTo>
                  <a:cubicBezTo>
                    <a:pt x="1" y="358"/>
                    <a:pt x="1" y="651"/>
                    <a:pt x="184" y="871"/>
                  </a:cubicBezTo>
                  <a:lnTo>
                    <a:pt x="477" y="1091"/>
                  </a:lnTo>
                  <a:cubicBezTo>
                    <a:pt x="551" y="1201"/>
                    <a:pt x="660" y="1238"/>
                    <a:pt x="807" y="1238"/>
                  </a:cubicBezTo>
                  <a:cubicBezTo>
                    <a:pt x="917" y="1238"/>
                    <a:pt x="1064" y="1201"/>
                    <a:pt x="1137" y="1091"/>
                  </a:cubicBezTo>
                  <a:cubicBezTo>
                    <a:pt x="1320" y="908"/>
                    <a:pt x="1320" y="615"/>
                    <a:pt x="1137" y="431"/>
                  </a:cubicBezTo>
                  <a:cubicBezTo>
                    <a:pt x="1064" y="321"/>
                    <a:pt x="954" y="248"/>
                    <a:pt x="880" y="138"/>
                  </a:cubicBezTo>
                  <a:cubicBezTo>
                    <a:pt x="789" y="46"/>
                    <a:pt x="660" y="1"/>
                    <a:pt x="5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49"/>
            <p:cNvSpPr/>
            <p:nvPr/>
          </p:nvSpPr>
          <p:spPr>
            <a:xfrm>
              <a:off x="369471" y="3879012"/>
              <a:ext cx="51473" cy="50681"/>
            </a:xfrm>
            <a:custGeom>
              <a:rect b="b" l="l" r="r" t="t"/>
              <a:pathLst>
                <a:path extrusionOk="0" h="1408" w="1430">
                  <a:moveTo>
                    <a:pt x="550" y="1"/>
                  </a:moveTo>
                  <a:cubicBezTo>
                    <a:pt x="404" y="1"/>
                    <a:pt x="257" y="37"/>
                    <a:pt x="147" y="147"/>
                  </a:cubicBezTo>
                  <a:cubicBezTo>
                    <a:pt x="37" y="257"/>
                    <a:pt x="0" y="404"/>
                    <a:pt x="0" y="550"/>
                  </a:cubicBezTo>
                  <a:cubicBezTo>
                    <a:pt x="0" y="697"/>
                    <a:pt x="37" y="844"/>
                    <a:pt x="147" y="954"/>
                  </a:cubicBezTo>
                  <a:lnTo>
                    <a:pt x="147" y="990"/>
                  </a:lnTo>
                  <a:cubicBezTo>
                    <a:pt x="257" y="1100"/>
                    <a:pt x="404" y="1247"/>
                    <a:pt x="550" y="1320"/>
                  </a:cubicBezTo>
                  <a:cubicBezTo>
                    <a:pt x="631" y="1374"/>
                    <a:pt x="711" y="1408"/>
                    <a:pt x="806" y="1408"/>
                  </a:cubicBezTo>
                  <a:cubicBezTo>
                    <a:pt x="841" y="1408"/>
                    <a:pt x="877" y="1403"/>
                    <a:pt x="917" y="1394"/>
                  </a:cubicBezTo>
                  <a:cubicBezTo>
                    <a:pt x="1027" y="1394"/>
                    <a:pt x="1137" y="1320"/>
                    <a:pt x="1247" y="1247"/>
                  </a:cubicBezTo>
                  <a:cubicBezTo>
                    <a:pt x="1283" y="1174"/>
                    <a:pt x="1357" y="1100"/>
                    <a:pt x="1357" y="990"/>
                  </a:cubicBezTo>
                  <a:cubicBezTo>
                    <a:pt x="1430" y="844"/>
                    <a:pt x="1393" y="697"/>
                    <a:pt x="1320" y="550"/>
                  </a:cubicBezTo>
                  <a:cubicBezTo>
                    <a:pt x="1210" y="404"/>
                    <a:pt x="1100" y="257"/>
                    <a:pt x="953" y="147"/>
                  </a:cubicBezTo>
                  <a:cubicBezTo>
                    <a:pt x="843" y="37"/>
                    <a:pt x="697"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49"/>
            <p:cNvSpPr/>
            <p:nvPr/>
          </p:nvSpPr>
          <p:spPr>
            <a:xfrm>
              <a:off x="267857" y="3789276"/>
              <a:ext cx="27752" cy="37003"/>
            </a:xfrm>
            <a:custGeom>
              <a:rect b="b" l="l" r="r" t="t"/>
              <a:pathLst>
                <a:path extrusionOk="0" h="1028" w="771">
                  <a:moveTo>
                    <a:pt x="367" y="1"/>
                  </a:moveTo>
                  <a:cubicBezTo>
                    <a:pt x="147" y="1"/>
                    <a:pt x="1" y="147"/>
                    <a:pt x="1" y="404"/>
                  </a:cubicBezTo>
                  <a:lnTo>
                    <a:pt x="37" y="404"/>
                  </a:lnTo>
                  <a:lnTo>
                    <a:pt x="37" y="661"/>
                  </a:lnTo>
                  <a:cubicBezTo>
                    <a:pt x="37" y="771"/>
                    <a:pt x="74" y="844"/>
                    <a:pt x="147" y="917"/>
                  </a:cubicBezTo>
                  <a:cubicBezTo>
                    <a:pt x="221" y="991"/>
                    <a:pt x="294" y="1027"/>
                    <a:pt x="404" y="1027"/>
                  </a:cubicBezTo>
                  <a:cubicBezTo>
                    <a:pt x="624" y="1027"/>
                    <a:pt x="770" y="881"/>
                    <a:pt x="770" y="661"/>
                  </a:cubicBezTo>
                  <a:lnTo>
                    <a:pt x="770" y="404"/>
                  </a:lnTo>
                  <a:cubicBezTo>
                    <a:pt x="770" y="294"/>
                    <a:pt x="734" y="184"/>
                    <a:pt x="660" y="111"/>
                  </a:cubicBezTo>
                  <a:cubicBezTo>
                    <a:pt x="587" y="38"/>
                    <a:pt x="477" y="1"/>
                    <a:pt x="36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49"/>
            <p:cNvSpPr/>
            <p:nvPr/>
          </p:nvSpPr>
          <p:spPr>
            <a:xfrm>
              <a:off x="351798" y="4033251"/>
              <a:ext cx="42762" cy="25412"/>
            </a:xfrm>
            <a:custGeom>
              <a:rect b="b" l="l" r="r" t="t"/>
              <a:pathLst>
                <a:path extrusionOk="0" h="706" w="1188">
                  <a:moveTo>
                    <a:pt x="462" y="0"/>
                  </a:moveTo>
                  <a:cubicBezTo>
                    <a:pt x="0" y="0"/>
                    <a:pt x="0" y="706"/>
                    <a:pt x="462" y="706"/>
                  </a:cubicBezTo>
                  <a:cubicBezTo>
                    <a:pt x="483" y="706"/>
                    <a:pt x="505" y="704"/>
                    <a:pt x="528" y="701"/>
                  </a:cubicBezTo>
                  <a:lnTo>
                    <a:pt x="785" y="701"/>
                  </a:lnTo>
                  <a:cubicBezTo>
                    <a:pt x="1188" y="628"/>
                    <a:pt x="1188" y="41"/>
                    <a:pt x="785" y="5"/>
                  </a:cubicBezTo>
                  <a:lnTo>
                    <a:pt x="528" y="5"/>
                  </a:lnTo>
                  <a:cubicBezTo>
                    <a:pt x="505" y="2"/>
                    <a:pt x="483" y="0"/>
                    <a:pt x="46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49"/>
            <p:cNvSpPr/>
            <p:nvPr/>
          </p:nvSpPr>
          <p:spPr>
            <a:xfrm>
              <a:off x="22443" y="3852627"/>
              <a:ext cx="44886" cy="35671"/>
            </a:xfrm>
            <a:custGeom>
              <a:rect b="b" l="l" r="r" t="t"/>
              <a:pathLst>
                <a:path extrusionOk="0" h="991" w="1247">
                  <a:moveTo>
                    <a:pt x="513" y="0"/>
                  </a:moveTo>
                  <a:cubicBezTo>
                    <a:pt x="367" y="0"/>
                    <a:pt x="257" y="37"/>
                    <a:pt x="147" y="147"/>
                  </a:cubicBezTo>
                  <a:cubicBezTo>
                    <a:pt x="74" y="220"/>
                    <a:pt x="0" y="367"/>
                    <a:pt x="0" y="477"/>
                  </a:cubicBezTo>
                  <a:cubicBezTo>
                    <a:pt x="0" y="770"/>
                    <a:pt x="220" y="990"/>
                    <a:pt x="513" y="990"/>
                  </a:cubicBezTo>
                  <a:lnTo>
                    <a:pt x="770" y="990"/>
                  </a:lnTo>
                  <a:cubicBezTo>
                    <a:pt x="1027" y="990"/>
                    <a:pt x="1247" y="770"/>
                    <a:pt x="1247" y="514"/>
                  </a:cubicBezTo>
                  <a:cubicBezTo>
                    <a:pt x="1247" y="220"/>
                    <a:pt x="1027" y="0"/>
                    <a:pt x="77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49"/>
            <p:cNvSpPr/>
            <p:nvPr/>
          </p:nvSpPr>
          <p:spPr>
            <a:xfrm>
              <a:off x="-91050" y="3704832"/>
              <a:ext cx="30380" cy="22461"/>
            </a:xfrm>
            <a:custGeom>
              <a:rect b="b" l="l" r="r" t="t"/>
              <a:pathLst>
                <a:path extrusionOk="0" h="624" w="844">
                  <a:moveTo>
                    <a:pt x="404" y="1"/>
                  </a:moveTo>
                  <a:cubicBezTo>
                    <a:pt x="1" y="1"/>
                    <a:pt x="1" y="624"/>
                    <a:pt x="404" y="624"/>
                  </a:cubicBezTo>
                  <a:cubicBezTo>
                    <a:pt x="844" y="624"/>
                    <a:pt x="844"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21" name="Google Shape;2021;p49"/>
          <p:cNvSpPr/>
          <p:nvPr/>
        </p:nvSpPr>
        <p:spPr>
          <a:xfrm rot="2074035">
            <a:off x="7057740" y="268006"/>
            <a:ext cx="2347161" cy="346466"/>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lt1"/>
          </a:solidFill>
          <a:ln cap="flat" cmpd="sng" w="19050">
            <a:solidFill>
              <a:schemeClr val="l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
  <p:cSld name="TITLE_AND_TWO_COLUMNS_1_4_1">
    <p:spTree>
      <p:nvGrpSpPr>
        <p:cNvPr id="2022" name="Shape 2022"/>
        <p:cNvGrpSpPr/>
        <p:nvPr/>
      </p:nvGrpSpPr>
      <p:grpSpPr>
        <a:xfrm>
          <a:off x="0" y="0"/>
          <a:ext cx="0" cy="0"/>
          <a:chOff x="0" y="0"/>
          <a:chExt cx="0" cy="0"/>
        </a:xfrm>
      </p:grpSpPr>
      <p:sp>
        <p:nvSpPr>
          <p:cNvPr id="2023" name="Google Shape;2023;p50"/>
          <p:cNvSpPr txBox="1"/>
          <p:nvPr>
            <p:ph type="title"/>
          </p:nvPr>
        </p:nvSpPr>
        <p:spPr>
          <a:xfrm>
            <a:off x="714900" y="418505"/>
            <a:ext cx="77142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a:solidFill>
                  <a:schemeClr val="accent3"/>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024" name="Google Shape;2024;p50"/>
          <p:cNvSpPr txBox="1"/>
          <p:nvPr>
            <p:ph idx="1" type="subTitle"/>
          </p:nvPr>
        </p:nvSpPr>
        <p:spPr>
          <a:xfrm>
            <a:off x="724945" y="3498506"/>
            <a:ext cx="1828800" cy="987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025" name="Google Shape;2025;p50"/>
          <p:cNvSpPr txBox="1"/>
          <p:nvPr>
            <p:ph idx="2" type="subTitle"/>
          </p:nvPr>
        </p:nvSpPr>
        <p:spPr>
          <a:xfrm>
            <a:off x="2679826" y="3498510"/>
            <a:ext cx="1828800" cy="987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026" name="Google Shape;2026;p50"/>
          <p:cNvSpPr txBox="1"/>
          <p:nvPr>
            <p:ph idx="3" type="subTitle"/>
          </p:nvPr>
        </p:nvSpPr>
        <p:spPr>
          <a:xfrm>
            <a:off x="4635420" y="3498510"/>
            <a:ext cx="1828800" cy="987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027" name="Google Shape;2027;p50"/>
          <p:cNvSpPr txBox="1"/>
          <p:nvPr>
            <p:ph idx="4" type="subTitle"/>
          </p:nvPr>
        </p:nvSpPr>
        <p:spPr>
          <a:xfrm>
            <a:off x="724945" y="2996984"/>
            <a:ext cx="1828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1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p:txBody>
      </p:sp>
      <p:sp>
        <p:nvSpPr>
          <p:cNvPr id="2028" name="Google Shape;2028;p50"/>
          <p:cNvSpPr txBox="1"/>
          <p:nvPr>
            <p:ph idx="5" type="subTitle"/>
          </p:nvPr>
        </p:nvSpPr>
        <p:spPr>
          <a:xfrm>
            <a:off x="2679826" y="2996984"/>
            <a:ext cx="1828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1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p:txBody>
      </p:sp>
      <p:sp>
        <p:nvSpPr>
          <p:cNvPr id="2029" name="Google Shape;2029;p50"/>
          <p:cNvSpPr txBox="1"/>
          <p:nvPr>
            <p:ph idx="6" type="subTitle"/>
          </p:nvPr>
        </p:nvSpPr>
        <p:spPr>
          <a:xfrm>
            <a:off x="4635420" y="2996984"/>
            <a:ext cx="1828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1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p:txBody>
      </p:sp>
      <p:sp>
        <p:nvSpPr>
          <p:cNvPr id="2030" name="Google Shape;2030;p50"/>
          <p:cNvSpPr txBox="1"/>
          <p:nvPr>
            <p:ph idx="7" type="subTitle"/>
          </p:nvPr>
        </p:nvSpPr>
        <p:spPr>
          <a:xfrm>
            <a:off x="6591006" y="3498510"/>
            <a:ext cx="1828800" cy="987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031" name="Google Shape;2031;p50"/>
          <p:cNvSpPr txBox="1"/>
          <p:nvPr>
            <p:ph idx="8" type="subTitle"/>
          </p:nvPr>
        </p:nvSpPr>
        <p:spPr>
          <a:xfrm>
            <a:off x="6591006" y="2996984"/>
            <a:ext cx="1828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1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p:txBody>
      </p:sp>
      <p:sp>
        <p:nvSpPr>
          <p:cNvPr id="2032" name="Google Shape;2032;p50"/>
          <p:cNvSpPr/>
          <p:nvPr/>
        </p:nvSpPr>
        <p:spPr>
          <a:xfrm flipH="1" rot="395179">
            <a:off x="7031405" y="530986"/>
            <a:ext cx="1169900" cy="588500"/>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50"/>
          <p:cNvSpPr/>
          <p:nvPr/>
        </p:nvSpPr>
        <p:spPr>
          <a:xfrm rot="1756872">
            <a:off x="7778204" y="-268198"/>
            <a:ext cx="2141903" cy="1709047"/>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50"/>
          <p:cNvSpPr/>
          <p:nvPr/>
        </p:nvSpPr>
        <p:spPr>
          <a:xfrm rot="-10125649">
            <a:off x="7922778" y="1178945"/>
            <a:ext cx="1320368" cy="794033"/>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35" name="Google Shape;2035;p50"/>
          <p:cNvGrpSpPr/>
          <p:nvPr/>
        </p:nvGrpSpPr>
        <p:grpSpPr>
          <a:xfrm>
            <a:off x="7620389" y="77110"/>
            <a:ext cx="944947" cy="804434"/>
            <a:chOff x="7620389" y="77110"/>
            <a:chExt cx="944947" cy="804434"/>
          </a:xfrm>
        </p:grpSpPr>
        <p:sp>
          <p:nvSpPr>
            <p:cNvPr id="2036" name="Google Shape;2036;p50"/>
            <p:cNvSpPr/>
            <p:nvPr/>
          </p:nvSpPr>
          <p:spPr>
            <a:xfrm rot="-1941969">
              <a:off x="7976183" y="255479"/>
              <a:ext cx="39956" cy="37391"/>
            </a:xfrm>
            <a:custGeom>
              <a:rect b="b" l="l" r="r" t="t"/>
              <a:pathLst>
                <a:path extrusionOk="0" h="1064" w="1137">
                  <a:moveTo>
                    <a:pt x="184" y="587"/>
                  </a:moveTo>
                  <a:cubicBezTo>
                    <a:pt x="184" y="672"/>
                    <a:pt x="200" y="750"/>
                    <a:pt x="230" y="816"/>
                  </a:cubicBezTo>
                  <a:lnTo>
                    <a:pt x="230" y="816"/>
                  </a:lnTo>
                  <a:lnTo>
                    <a:pt x="220" y="807"/>
                  </a:lnTo>
                  <a:lnTo>
                    <a:pt x="184" y="697"/>
                  </a:lnTo>
                  <a:lnTo>
                    <a:pt x="184" y="587"/>
                  </a:lnTo>
                  <a:close/>
                  <a:moveTo>
                    <a:pt x="880" y="807"/>
                  </a:moveTo>
                  <a:lnTo>
                    <a:pt x="807" y="917"/>
                  </a:lnTo>
                  <a:lnTo>
                    <a:pt x="784" y="924"/>
                  </a:lnTo>
                  <a:lnTo>
                    <a:pt x="784" y="924"/>
                  </a:lnTo>
                  <a:cubicBezTo>
                    <a:pt x="820" y="891"/>
                    <a:pt x="850" y="852"/>
                    <a:pt x="880" y="807"/>
                  </a:cubicBezTo>
                  <a:close/>
                  <a:moveTo>
                    <a:pt x="657" y="1004"/>
                  </a:moveTo>
                  <a:lnTo>
                    <a:pt x="624" y="1027"/>
                  </a:lnTo>
                  <a:lnTo>
                    <a:pt x="587" y="1027"/>
                  </a:lnTo>
                  <a:cubicBezTo>
                    <a:pt x="613" y="1020"/>
                    <a:pt x="636" y="1013"/>
                    <a:pt x="657" y="1004"/>
                  </a:cubicBezTo>
                  <a:close/>
                  <a:moveTo>
                    <a:pt x="587" y="0"/>
                  </a:moveTo>
                  <a:cubicBezTo>
                    <a:pt x="440" y="0"/>
                    <a:pt x="257" y="74"/>
                    <a:pt x="147" y="147"/>
                  </a:cubicBezTo>
                  <a:cubicBezTo>
                    <a:pt x="110" y="220"/>
                    <a:pt x="37" y="294"/>
                    <a:pt x="37" y="404"/>
                  </a:cubicBezTo>
                  <a:cubicBezTo>
                    <a:pt x="0" y="477"/>
                    <a:pt x="0" y="587"/>
                    <a:pt x="37" y="697"/>
                  </a:cubicBezTo>
                  <a:cubicBezTo>
                    <a:pt x="37" y="807"/>
                    <a:pt x="110" y="917"/>
                    <a:pt x="220" y="953"/>
                  </a:cubicBezTo>
                  <a:cubicBezTo>
                    <a:pt x="293" y="1002"/>
                    <a:pt x="381" y="1034"/>
                    <a:pt x="464" y="1040"/>
                  </a:cubicBezTo>
                  <a:lnTo>
                    <a:pt x="464" y="1040"/>
                  </a:lnTo>
                  <a:cubicBezTo>
                    <a:pt x="491" y="1050"/>
                    <a:pt x="520" y="1058"/>
                    <a:pt x="550" y="1063"/>
                  </a:cubicBezTo>
                  <a:cubicBezTo>
                    <a:pt x="660" y="1063"/>
                    <a:pt x="770" y="1063"/>
                    <a:pt x="844" y="990"/>
                  </a:cubicBezTo>
                  <a:cubicBezTo>
                    <a:pt x="953" y="953"/>
                    <a:pt x="1027" y="843"/>
                    <a:pt x="1063" y="733"/>
                  </a:cubicBezTo>
                  <a:lnTo>
                    <a:pt x="1137" y="660"/>
                  </a:lnTo>
                  <a:cubicBezTo>
                    <a:pt x="1137" y="587"/>
                    <a:pt x="1137" y="477"/>
                    <a:pt x="1137" y="404"/>
                  </a:cubicBezTo>
                  <a:cubicBezTo>
                    <a:pt x="1100" y="294"/>
                    <a:pt x="1063" y="220"/>
                    <a:pt x="990" y="184"/>
                  </a:cubicBezTo>
                  <a:cubicBezTo>
                    <a:pt x="880" y="74"/>
                    <a:pt x="734" y="0"/>
                    <a:pt x="58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50"/>
            <p:cNvSpPr/>
            <p:nvPr/>
          </p:nvSpPr>
          <p:spPr>
            <a:xfrm rot="-1941969">
              <a:off x="7894082" y="238750"/>
              <a:ext cx="32225" cy="25794"/>
            </a:xfrm>
            <a:custGeom>
              <a:rect b="b" l="l" r="r" t="t"/>
              <a:pathLst>
                <a:path extrusionOk="0" h="734" w="917">
                  <a:moveTo>
                    <a:pt x="477" y="0"/>
                  </a:moveTo>
                  <a:cubicBezTo>
                    <a:pt x="0" y="37"/>
                    <a:pt x="0" y="697"/>
                    <a:pt x="477" y="733"/>
                  </a:cubicBezTo>
                  <a:cubicBezTo>
                    <a:pt x="917" y="697"/>
                    <a:pt x="917" y="37"/>
                    <a:pt x="4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50"/>
            <p:cNvSpPr/>
            <p:nvPr/>
          </p:nvSpPr>
          <p:spPr>
            <a:xfrm rot="-1941969">
              <a:off x="7925090" y="127388"/>
              <a:ext cx="33525" cy="28395"/>
            </a:xfrm>
            <a:custGeom>
              <a:rect b="b" l="l" r="r" t="t"/>
              <a:pathLst>
                <a:path extrusionOk="0" h="808" w="954">
                  <a:moveTo>
                    <a:pt x="477" y="1"/>
                  </a:moveTo>
                  <a:cubicBezTo>
                    <a:pt x="1" y="74"/>
                    <a:pt x="1" y="734"/>
                    <a:pt x="477" y="807"/>
                  </a:cubicBezTo>
                  <a:cubicBezTo>
                    <a:pt x="954" y="734"/>
                    <a:pt x="954" y="74"/>
                    <a:pt x="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50"/>
            <p:cNvSpPr/>
            <p:nvPr/>
          </p:nvSpPr>
          <p:spPr>
            <a:xfrm rot="-1941969">
              <a:off x="7747334" y="165956"/>
              <a:ext cx="29660" cy="21929"/>
            </a:xfrm>
            <a:custGeom>
              <a:rect b="b" l="l" r="r" t="t"/>
              <a:pathLst>
                <a:path extrusionOk="0" h="624" w="844">
                  <a:moveTo>
                    <a:pt x="441" y="0"/>
                  </a:moveTo>
                  <a:cubicBezTo>
                    <a:pt x="1" y="0"/>
                    <a:pt x="1" y="623"/>
                    <a:pt x="441" y="623"/>
                  </a:cubicBezTo>
                  <a:cubicBezTo>
                    <a:pt x="844" y="623"/>
                    <a:pt x="844" y="0"/>
                    <a:pt x="4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50"/>
            <p:cNvSpPr/>
            <p:nvPr/>
          </p:nvSpPr>
          <p:spPr>
            <a:xfrm rot="-1941969">
              <a:off x="7625858" y="86584"/>
              <a:ext cx="45122" cy="33525"/>
            </a:xfrm>
            <a:custGeom>
              <a:rect b="b" l="l" r="r" t="t"/>
              <a:pathLst>
                <a:path extrusionOk="0" h="954" w="1284">
                  <a:moveTo>
                    <a:pt x="624" y="1"/>
                  </a:moveTo>
                  <a:cubicBezTo>
                    <a:pt x="1" y="1"/>
                    <a:pt x="1" y="954"/>
                    <a:pt x="624" y="954"/>
                  </a:cubicBezTo>
                  <a:cubicBezTo>
                    <a:pt x="1284" y="954"/>
                    <a:pt x="1284"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50"/>
            <p:cNvSpPr/>
            <p:nvPr/>
          </p:nvSpPr>
          <p:spPr>
            <a:xfrm rot="-1941969">
              <a:off x="8143974" y="352858"/>
              <a:ext cx="41257" cy="34826"/>
            </a:xfrm>
            <a:custGeom>
              <a:rect b="b" l="l" r="r" t="t"/>
              <a:pathLst>
                <a:path extrusionOk="0" h="991" w="1174">
                  <a:moveTo>
                    <a:pt x="587" y="0"/>
                  </a:moveTo>
                  <a:cubicBezTo>
                    <a:pt x="0" y="74"/>
                    <a:pt x="0" y="954"/>
                    <a:pt x="587" y="990"/>
                  </a:cubicBezTo>
                  <a:cubicBezTo>
                    <a:pt x="1173" y="954"/>
                    <a:pt x="1173" y="74"/>
                    <a:pt x="58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50"/>
            <p:cNvSpPr/>
            <p:nvPr/>
          </p:nvSpPr>
          <p:spPr>
            <a:xfrm rot="-1941969">
              <a:off x="8052430" y="511545"/>
              <a:ext cx="43822" cy="43857"/>
            </a:xfrm>
            <a:custGeom>
              <a:rect b="b" l="l" r="r" t="t"/>
              <a:pathLst>
                <a:path extrusionOk="0" h="1248" w="1247">
                  <a:moveTo>
                    <a:pt x="587" y="1"/>
                  </a:moveTo>
                  <a:cubicBezTo>
                    <a:pt x="477" y="38"/>
                    <a:pt x="403" y="74"/>
                    <a:pt x="330" y="148"/>
                  </a:cubicBezTo>
                  <a:cubicBezTo>
                    <a:pt x="293" y="184"/>
                    <a:pt x="257" y="221"/>
                    <a:pt x="220" y="257"/>
                  </a:cubicBezTo>
                  <a:cubicBezTo>
                    <a:pt x="183" y="294"/>
                    <a:pt x="110" y="367"/>
                    <a:pt x="110" y="404"/>
                  </a:cubicBezTo>
                  <a:cubicBezTo>
                    <a:pt x="55" y="477"/>
                    <a:pt x="28" y="551"/>
                    <a:pt x="19" y="624"/>
                  </a:cubicBezTo>
                  <a:lnTo>
                    <a:pt x="19" y="624"/>
                  </a:lnTo>
                  <a:lnTo>
                    <a:pt x="0" y="661"/>
                  </a:lnTo>
                  <a:cubicBezTo>
                    <a:pt x="0" y="697"/>
                    <a:pt x="0" y="771"/>
                    <a:pt x="0" y="844"/>
                  </a:cubicBezTo>
                  <a:cubicBezTo>
                    <a:pt x="0" y="917"/>
                    <a:pt x="74" y="1027"/>
                    <a:pt x="147" y="1101"/>
                  </a:cubicBezTo>
                  <a:cubicBezTo>
                    <a:pt x="183" y="1174"/>
                    <a:pt x="257" y="1211"/>
                    <a:pt x="330" y="1247"/>
                  </a:cubicBezTo>
                  <a:cubicBezTo>
                    <a:pt x="440" y="1247"/>
                    <a:pt x="530" y="1247"/>
                    <a:pt x="614" y="1216"/>
                  </a:cubicBezTo>
                  <a:lnTo>
                    <a:pt x="614" y="1216"/>
                  </a:lnTo>
                  <a:cubicBezTo>
                    <a:pt x="685" y="1203"/>
                    <a:pt x="751" y="1175"/>
                    <a:pt x="807" y="1137"/>
                  </a:cubicBezTo>
                  <a:cubicBezTo>
                    <a:pt x="880" y="1101"/>
                    <a:pt x="917" y="1064"/>
                    <a:pt x="990" y="1027"/>
                  </a:cubicBezTo>
                  <a:cubicBezTo>
                    <a:pt x="1027" y="991"/>
                    <a:pt x="1063" y="954"/>
                    <a:pt x="1100" y="917"/>
                  </a:cubicBezTo>
                  <a:cubicBezTo>
                    <a:pt x="1173" y="807"/>
                    <a:pt x="1247" y="661"/>
                    <a:pt x="1247" y="551"/>
                  </a:cubicBezTo>
                  <a:cubicBezTo>
                    <a:pt x="1247" y="221"/>
                    <a:pt x="990" y="1"/>
                    <a:pt x="69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50"/>
            <p:cNvSpPr/>
            <p:nvPr/>
          </p:nvSpPr>
          <p:spPr>
            <a:xfrm rot="-1941969">
              <a:off x="8224647" y="493270"/>
              <a:ext cx="42522" cy="32225"/>
            </a:xfrm>
            <a:custGeom>
              <a:rect b="b" l="l" r="r" t="t"/>
              <a:pathLst>
                <a:path extrusionOk="0" h="917" w="1210">
                  <a:moveTo>
                    <a:pt x="513" y="0"/>
                  </a:moveTo>
                  <a:cubicBezTo>
                    <a:pt x="367" y="0"/>
                    <a:pt x="257" y="74"/>
                    <a:pt x="183" y="147"/>
                  </a:cubicBezTo>
                  <a:cubicBezTo>
                    <a:pt x="0" y="330"/>
                    <a:pt x="0" y="624"/>
                    <a:pt x="183" y="770"/>
                  </a:cubicBezTo>
                  <a:cubicBezTo>
                    <a:pt x="257" y="880"/>
                    <a:pt x="367" y="917"/>
                    <a:pt x="513" y="917"/>
                  </a:cubicBezTo>
                  <a:lnTo>
                    <a:pt x="770" y="880"/>
                  </a:lnTo>
                  <a:cubicBezTo>
                    <a:pt x="880" y="880"/>
                    <a:pt x="990" y="843"/>
                    <a:pt x="1063" y="770"/>
                  </a:cubicBezTo>
                  <a:cubicBezTo>
                    <a:pt x="1137" y="697"/>
                    <a:pt x="1173" y="587"/>
                    <a:pt x="1210" y="477"/>
                  </a:cubicBezTo>
                  <a:cubicBezTo>
                    <a:pt x="1173" y="367"/>
                    <a:pt x="1137" y="257"/>
                    <a:pt x="1063" y="184"/>
                  </a:cubicBezTo>
                  <a:lnTo>
                    <a:pt x="990" y="110"/>
                  </a:lnTo>
                  <a:cubicBezTo>
                    <a:pt x="917" y="74"/>
                    <a:pt x="843" y="37"/>
                    <a:pt x="770" y="37"/>
                  </a:cubicBezTo>
                  <a:lnTo>
                    <a:pt x="5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50"/>
            <p:cNvSpPr/>
            <p:nvPr/>
          </p:nvSpPr>
          <p:spPr>
            <a:xfrm rot="-1941969">
              <a:off x="8176469" y="655213"/>
              <a:ext cx="47688" cy="36126"/>
            </a:xfrm>
            <a:custGeom>
              <a:rect b="b" l="l" r="r" t="t"/>
              <a:pathLst>
                <a:path extrusionOk="0" h="1028" w="1357">
                  <a:moveTo>
                    <a:pt x="660" y="1"/>
                  </a:moveTo>
                  <a:cubicBezTo>
                    <a:pt x="0" y="1"/>
                    <a:pt x="0" y="1027"/>
                    <a:pt x="660" y="1027"/>
                  </a:cubicBezTo>
                  <a:cubicBezTo>
                    <a:pt x="1357" y="1027"/>
                    <a:pt x="1357" y="1"/>
                    <a:pt x="66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50"/>
            <p:cNvSpPr/>
            <p:nvPr/>
          </p:nvSpPr>
          <p:spPr>
            <a:xfrm rot="-1941969">
              <a:off x="8292610" y="661197"/>
              <a:ext cx="46387" cy="34826"/>
            </a:xfrm>
            <a:custGeom>
              <a:rect b="b" l="l" r="r" t="t"/>
              <a:pathLst>
                <a:path extrusionOk="0" h="991" w="1320">
                  <a:moveTo>
                    <a:pt x="660" y="1"/>
                  </a:moveTo>
                  <a:cubicBezTo>
                    <a:pt x="0" y="1"/>
                    <a:pt x="0" y="991"/>
                    <a:pt x="660" y="991"/>
                  </a:cubicBezTo>
                  <a:cubicBezTo>
                    <a:pt x="1320" y="991"/>
                    <a:pt x="1320" y="1"/>
                    <a:pt x="66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50"/>
            <p:cNvSpPr/>
            <p:nvPr/>
          </p:nvSpPr>
          <p:spPr>
            <a:xfrm rot="-1941969">
              <a:off x="8375918" y="731919"/>
              <a:ext cx="28360" cy="21929"/>
            </a:xfrm>
            <a:custGeom>
              <a:rect b="b" l="l" r="r" t="t"/>
              <a:pathLst>
                <a:path extrusionOk="0" h="624" w="807">
                  <a:moveTo>
                    <a:pt x="403" y="0"/>
                  </a:moveTo>
                  <a:cubicBezTo>
                    <a:pt x="0" y="0"/>
                    <a:pt x="0" y="623"/>
                    <a:pt x="403" y="623"/>
                  </a:cubicBezTo>
                  <a:cubicBezTo>
                    <a:pt x="807" y="623"/>
                    <a:pt x="807" y="0"/>
                    <a:pt x="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50"/>
            <p:cNvSpPr/>
            <p:nvPr/>
          </p:nvSpPr>
          <p:spPr>
            <a:xfrm rot="-1941969">
              <a:off x="8525277" y="844867"/>
              <a:ext cx="34826" cy="29660"/>
            </a:xfrm>
            <a:custGeom>
              <a:rect b="b" l="l" r="r" t="t"/>
              <a:pathLst>
                <a:path extrusionOk="0" h="844" w="991">
                  <a:moveTo>
                    <a:pt x="477" y="0"/>
                  </a:moveTo>
                  <a:cubicBezTo>
                    <a:pt x="0" y="74"/>
                    <a:pt x="0" y="770"/>
                    <a:pt x="477" y="843"/>
                  </a:cubicBezTo>
                  <a:cubicBezTo>
                    <a:pt x="990" y="770"/>
                    <a:pt x="990" y="74"/>
                    <a:pt x="4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48" name="Google Shape;2048;p50"/>
          <p:cNvSpPr/>
          <p:nvPr/>
        </p:nvSpPr>
        <p:spPr>
          <a:xfrm rot="-7006510">
            <a:off x="-831748" y="4487580"/>
            <a:ext cx="2127170" cy="977734"/>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49" name="Google Shape;2049;p50"/>
          <p:cNvGrpSpPr/>
          <p:nvPr/>
        </p:nvGrpSpPr>
        <p:grpSpPr>
          <a:xfrm>
            <a:off x="20065" y="4434214"/>
            <a:ext cx="628041" cy="647450"/>
            <a:chOff x="40115" y="4429189"/>
            <a:chExt cx="628041" cy="647450"/>
          </a:xfrm>
        </p:grpSpPr>
        <p:sp>
          <p:nvSpPr>
            <p:cNvPr id="2050" name="Google Shape;2050;p50"/>
            <p:cNvSpPr/>
            <p:nvPr/>
          </p:nvSpPr>
          <p:spPr>
            <a:xfrm>
              <a:off x="608419" y="4429189"/>
              <a:ext cx="50784" cy="40326"/>
            </a:xfrm>
            <a:custGeom>
              <a:rect b="b" l="l" r="r" t="t"/>
              <a:pathLst>
                <a:path extrusionOk="0" h="991" w="1248">
                  <a:moveTo>
                    <a:pt x="514" y="0"/>
                  </a:moveTo>
                  <a:cubicBezTo>
                    <a:pt x="221" y="0"/>
                    <a:pt x="1" y="220"/>
                    <a:pt x="1" y="477"/>
                  </a:cubicBezTo>
                  <a:cubicBezTo>
                    <a:pt x="1" y="770"/>
                    <a:pt x="221" y="990"/>
                    <a:pt x="514" y="990"/>
                  </a:cubicBezTo>
                  <a:lnTo>
                    <a:pt x="514" y="954"/>
                  </a:lnTo>
                  <a:lnTo>
                    <a:pt x="771" y="954"/>
                  </a:lnTo>
                  <a:cubicBezTo>
                    <a:pt x="1027" y="954"/>
                    <a:pt x="1247" y="734"/>
                    <a:pt x="1247" y="477"/>
                  </a:cubicBezTo>
                  <a:cubicBezTo>
                    <a:pt x="1247" y="184"/>
                    <a:pt x="1027" y="0"/>
                    <a:pt x="77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50"/>
            <p:cNvSpPr/>
            <p:nvPr/>
          </p:nvSpPr>
          <p:spPr>
            <a:xfrm>
              <a:off x="432427" y="4609699"/>
              <a:ext cx="53714" cy="54528"/>
            </a:xfrm>
            <a:custGeom>
              <a:rect b="b" l="l" r="r" t="t"/>
              <a:pathLst>
                <a:path extrusionOk="0" h="1340" w="1320">
                  <a:moveTo>
                    <a:pt x="733" y="0"/>
                  </a:moveTo>
                  <a:cubicBezTo>
                    <a:pt x="587" y="0"/>
                    <a:pt x="440" y="73"/>
                    <a:pt x="330" y="183"/>
                  </a:cubicBezTo>
                  <a:lnTo>
                    <a:pt x="294" y="220"/>
                  </a:lnTo>
                  <a:cubicBezTo>
                    <a:pt x="211" y="302"/>
                    <a:pt x="152" y="407"/>
                    <a:pt x="123" y="522"/>
                  </a:cubicBezTo>
                  <a:lnTo>
                    <a:pt x="123" y="522"/>
                  </a:lnTo>
                  <a:cubicBezTo>
                    <a:pt x="106" y="547"/>
                    <a:pt x="90" y="570"/>
                    <a:pt x="74" y="587"/>
                  </a:cubicBezTo>
                  <a:cubicBezTo>
                    <a:pt x="0" y="697"/>
                    <a:pt x="0" y="843"/>
                    <a:pt x="37" y="990"/>
                  </a:cubicBezTo>
                  <a:cubicBezTo>
                    <a:pt x="74" y="1063"/>
                    <a:pt x="110" y="1173"/>
                    <a:pt x="220" y="1246"/>
                  </a:cubicBezTo>
                  <a:cubicBezTo>
                    <a:pt x="301" y="1311"/>
                    <a:pt x="402" y="1340"/>
                    <a:pt x="503" y="1340"/>
                  </a:cubicBezTo>
                  <a:cubicBezTo>
                    <a:pt x="632" y="1340"/>
                    <a:pt x="761" y="1292"/>
                    <a:pt x="843" y="1210"/>
                  </a:cubicBezTo>
                  <a:lnTo>
                    <a:pt x="852" y="1201"/>
                  </a:lnTo>
                  <a:lnTo>
                    <a:pt x="852" y="1201"/>
                  </a:lnTo>
                  <a:cubicBezTo>
                    <a:pt x="946" y="1177"/>
                    <a:pt x="1031" y="1132"/>
                    <a:pt x="1100" y="1063"/>
                  </a:cubicBezTo>
                  <a:lnTo>
                    <a:pt x="1137" y="990"/>
                  </a:lnTo>
                  <a:cubicBezTo>
                    <a:pt x="1247" y="880"/>
                    <a:pt x="1320" y="733"/>
                    <a:pt x="1320" y="587"/>
                  </a:cubicBezTo>
                  <a:cubicBezTo>
                    <a:pt x="1320" y="403"/>
                    <a:pt x="1247" y="257"/>
                    <a:pt x="1137" y="183"/>
                  </a:cubicBezTo>
                  <a:cubicBezTo>
                    <a:pt x="1027" y="73"/>
                    <a:pt x="880" y="0"/>
                    <a:pt x="7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50"/>
            <p:cNvSpPr/>
            <p:nvPr/>
          </p:nvSpPr>
          <p:spPr>
            <a:xfrm>
              <a:off x="611431" y="4632039"/>
              <a:ext cx="56725" cy="47814"/>
            </a:xfrm>
            <a:custGeom>
              <a:rect b="b" l="l" r="r" t="t"/>
              <a:pathLst>
                <a:path extrusionOk="0" h="1175" w="1394">
                  <a:moveTo>
                    <a:pt x="697" y="1"/>
                  </a:moveTo>
                  <a:cubicBezTo>
                    <a:pt x="0" y="74"/>
                    <a:pt x="0" y="1101"/>
                    <a:pt x="697" y="1174"/>
                  </a:cubicBezTo>
                  <a:cubicBezTo>
                    <a:pt x="1393" y="1101"/>
                    <a:pt x="1393" y="74"/>
                    <a:pt x="69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50"/>
            <p:cNvSpPr/>
            <p:nvPr/>
          </p:nvSpPr>
          <p:spPr>
            <a:xfrm>
              <a:off x="417493" y="4494826"/>
              <a:ext cx="50784" cy="37315"/>
            </a:xfrm>
            <a:custGeom>
              <a:rect b="b" l="l" r="r" t="t"/>
              <a:pathLst>
                <a:path extrusionOk="0" h="917" w="1248">
                  <a:moveTo>
                    <a:pt x="624" y="0"/>
                  </a:moveTo>
                  <a:cubicBezTo>
                    <a:pt x="1" y="0"/>
                    <a:pt x="1" y="917"/>
                    <a:pt x="624" y="917"/>
                  </a:cubicBezTo>
                  <a:cubicBezTo>
                    <a:pt x="1247" y="917"/>
                    <a:pt x="1247" y="0"/>
                    <a:pt x="62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50"/>
            <p:cNvSpPr/>
            <p:nvPr/>
          </p:nvSpPr>
          <p:spPr>
            <a:xfrm>
              <a:off x="390636" y="4833790"/>
              <a:ext cx="57376" cy="38454"/>
            </a:xfrm>
            <a:custGeom>
              <a:rect b="b" l="l" r="r" t="t"/>
              <a:pathLst>
                <a:path extrusionOk="0" h="945" w="1410">
                  <a:moveTo>
                    <a:pt x="606" y="1"/>
                  </a:moveTo>
                  <a:cubicBezTo>
                    <a:pt x="560" y="1"/>
                    <a:pt x="514" y="10"/>
                    <a:pt x="477" y="28"/>
                  </a:cubicBezTo>
                  <a:cubicBezTo>
                    <a:pt x="331" y="28"/>
                    <a:pt x="221" y="65"/>
                    <a:pt x="147" y="138"/>
                  </a:cubicBezTo>
                  <a:cubicBezTo>
                    <a:pt x="37" y="248"/>
                    <a:pt x="1" y="358"/>
                    <a:pt x="1" y="468"/>
                  </a:cubicBezTo>
                  <a:cubicBezTo>
                    <a:pt x="1" y="615"/>
                    <a:pt x="37" y="725"/>
                    <a:pt x="147" y="835"/>
                  </a:cubicBezTo>
                  <a:lnTo>
                    <a:pt x="221" y="908"/>
                  </a:lnTo>
                  <a:cubicBezTo>
                    <a:pt x="294" y="945"/>
                    <a:pt x="367" y="945"/>
                    <a:pt x="477" y="945"/>
                  </a:cubicBezTo>
                  <a:lnTo>
                    <a:pt x="734" y="945"/>
                  </a:lnTo>
                  <a:cubicBezTo>
                    <a:pt x="881" y="945"/>
                    <a:pt x="991" y="908"/>
                    <a:pt x="1064" y="835"/>
                  </a:cubicBezTo>
                  <a:cubicBezTo>
                    <a:pt x="1409" y="559"/>
                    <a:pt x="1202" y="22"/>
                    <a:pt x="809" y="22"/>
                  </a:cubicBezTo>
                  <a:cubicBezTo>
                    <a:pt x="784" y="22"/>
                    <a:pt x="759" y="24"/>
                    <a:pt x="734" y="28"/>
                  </a:cubicBezTo>
                  <a:cubicBezTo>
                    <a:pt x="697" y="10"/>
                    <a:pt x="652" y="1"/>
                    <a:pt x="60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50"/>
            <p:cNvSpPr/>
            <p:nvPr/>
          </p:nvSpPr>
          <p:spPr>
            <a:xfrm>
              <a:off x="222090" y="4715580"/>
              <a:ext cx="44802" cy="34344"/>
            </a:xfrm>
            <a:custGeom>
              <a:rect b="b" l="l" r="r" t="t"/>
              <a:pathLst>
                <a:path extrusionOk="0" h="844" w="1101">
                  <a:moveTo>
                    <a:pt x="550" y="1"/>
                  </a:moveTo>
                  <a:cubicBezTo>
                    <a:pt x="0" y="1"/>
                    <a:pt x="0" y="844"/>
                    <a:pt x="550" y="844"/>
                  </a:cubicBezTo>
                  <a:cubicBezTo>
                    <a:pt x="1100" y="844"/>
                    <a:pt x="110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50"/>
            <p:cNvSpPr/>
            <p:nvPr/>
          </p:nvSpPr>
          <p:spPr>
            <a:xfrm>
              <a:off x="242965" y="4884166"/>
              <a:ext cx="3011" cy="4517"/>
            </a:xfrm>
            <a:custGeom>
              <a:rect b="b" l="l" r="r" t="t"/>
              <a:pathLst>
                <a:path extrusionOk="0" h="111" w="74">
                  <a:moveTo>
                    <a:pt x="37" y="0"/>
                  </a:moveTo>
                  <a:cubicBezTo>
                    <a:pt x="1" y="37"/>
                    <a:pt x="1" y="73"/>
                    <a:pt x="37" y="110"/>
                  </a:cubicBezTo>
                  <a:cubicBezTo>
                    <a:pt x="74" y="73"/>
                    <a:pt x="74" y="37"/>
                    <a:pt x="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50"/>
            <p:cNvSpPr/>
            <p:nvPr/>
          </p:nvSpPr>
          <p:spPr>
            <a:xfrm>
              <a:off x="40115" y="5046731"/>
              <a:ext cx="35809" cy="29909"/>
            </a:xfrm>
            <a:custGeom>
              <a:rect b="b" l="l" r="r" t="t"/>
              <a:pathLst>
                <a:path extrusionOk="0" h="735" w="880">
                  <a:moveTo>
                    <a:pt x="440" y="1"/>
                  </a:moveTo>
                  <a:cubicBezTo>
                    <a:pt x="0" y="38"/>
                    <a:pt x="0" y="697"/>
                    <a:pt x="440" y="734"/>
                  </a:cubicBezTo>
                  <a:cubicBezTo>
                    <a:pt x="880" y="697"/>
                    <a:pt x="880" y="38"/>
                    <a:pt x="4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58" name="Google Shape;2058;p50"/>
          <p:cNvSpPr/>
          <p:nvPr/>
        </p:nvSpPr>
        <p:spPr>
          <a:xfrm rot="8792422">
            <a:off x="7350672" y="4368151"/>
            <a:ext cx="2126910" cy="1697048"/>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59" name="Google Shape;2059;p50"/>
          <p:cNvGrpSpPr/>
          <p:nvPr/>
        </p:nvGrpSpPr>
        <p:grpSpPr>
          <a:xfrm rot="-3921271">
            <a:off x="-363573" y="-16535"/>
            <a:ext cx="1355524" cy="1172486"/>
            <a:chOff x="8143767" y="-3687965"/>
            <a:chExt cx="1355532" cy="1172493"/>
          </a:xfrm>
        </p:grpSpPr>
        <p:sp>
          <p:nvSpPr>
            <p:cNvPr id="2060" name="Google Shape;2060;p50"/>
            <p:cNvSpPr/>
            <p:nvPr/>
          </p:nvSpPr>
          <p:spPr>
            <a:xfrm rot="-6299960">
              <a:off x="8403679" y="-3629228"/>
              <a:ext cx="931172" cy="1055018"/>
            </a:xfrm>
            <a:custGeom>
              <a:rect b="b" l="l" r="r" t="t"/>
              <a:pathLst>
                <a:path extrusionOk="0" h="42202" w="37248">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50"/>
            <p:cNvSpPr/>
            <p:nvPr/>
          </p:nvSpPr>
          <p:spPr>
            <a:xfrm rot="-6299960">
              <a:off x="8697358" y="-3393831"/>
              <a:ext cx="38524" cy="261792"/>
            </a:xfrm>
            <a:custGeom>
              <a:rect b="b" l="l" r="r" t="t"/>
              <a:pathLst>
                <a:path extrusionOk="0" h="10472" w="1541">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50"/>
            <p:cNvSpPr/>
            <p:nvPr/>
          </p:nvSpPr>
          <p:spPr>
            <a:xfrm rot="-6299960">
              <a:off x="8660202" y="-3288349"/>
              <a:ext cx="336890" cy="244368"/>
            </a:xfrm>
            <a:custGeom>
              <a:rect b="b" l="l" r="r" t="t"/>
              <a:pathLst>
                <a:path extrusionOk="0" h="9775" w="13476">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50"/>
            <p:cNvSpPr/>
            <p:nvPr/>
          </p:nvSpPr>
          <p:spPr>
            <a:xfrm rot="-6299960">
              <a:off x="8795676" y="-3545480"/>
              <a:ext cx="52248" cy="329390"/>
            </a:xfrm>
            <a:custGeom>
              <a:rect b="b" l="l" r="r" t="t"/>
              <a:pathLst>
                <a:path extrusionOk="0" h="13176" w="209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50"/>
            <p:cNvSpPr/>
            <p:nvPr/>
          </p:nvSpPr>
          <p:spPr>
            <a:xfrm rot="-6299960">
              <a:off x="8354753" y="-3330857"/>
              <a:ext cx="236043" cy="617982"/>
            </a:xfrm>
            <a:custGeom>
              <a:rect b="b" l="l" r="r" t="t"/>
              <a:pathLst>
                <a:path extrusionOk="0" h="24720" w="9442">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0" name="Shape 180"/>
        <p:cNvGrpSpPr/>
        <p:nvPr/>
      </p:nvGrpSpPr>
      <p:grpSpPr>
        <a:xfrm>
          <a:off x="0" y="0"/>
          <a:ext cx="0" cy="0"/>
          <a:chOff x="0" y="0"/>
          <a:chExt cx="0" cy="0"/>
        </a:xfrm>
      </p:grpSpPr>
      <p:sp>
        <p:nvSpPr>
          <p:cNvPr id="181" name="Google Shape;181;p6"/>
          <p:cNvSpPr/>
          <p:nvPr/>
        </p:nvSpPr>
        <p:spPr>
          <a:xfrm flipH="1" rot="4670905">
            <a:off x="8169509" y="4215463"/>
            <a:ext cx="1169907" cy="588504"/>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6"/>
          <p:cNvSpPr txBox="1"/>
          <p:nvPr>
            <p:ph type="ctrTitle"/>
          </p:nvPr>
        </p:nvSpPr>
        <p:spPr>
          <a:xfrm>
            <a:off x="713250" y="420624"/>
            <a:ext cx="7717500" cy="5760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b="0">
                <a:solidFill>
                  <a:schemeClr val="accent3"/>
                </a:solidFill>
                <a:latin typeface="Calistoga"/>
                <a:ea typeface="Calistoga"/>
                <a:cs typeface="Calistoga"/>
                <a:sym typeface="Calistoga"/>
              </a:defRPr>
            </a:lvl1pPr>
            <a:lvl2pPr lvl="1" rtl="0" algn="r">
              <a:spcBef>
                <a:spcPts val="0"/>
              </a:spcBef>
              <a:spcAft>
                <a:spcPts val="0"/>
              </a:spcAft>
              <a:buClr>
                <a:schemeClr val="accent4"/>
              </a:buClr>
              <a:buSzPts val="1800"/>
              <a:buNone/>
              <a:defRPr sz="1800">
                <a:solidFill>
                  <a:schemeClr val="accent4"/>
                </a:solidFill>
              </a:defRPr>
            </a:lvl2pPr>
            <a:lvl3pPr lvl="2" rtl="0" algn="r">
              <a:spcBef>
                <a:spcPts val="0"/>
              </a:spcBef>
              <a:spcAft>
                <a:spcPts val="0"/>
              </a:spcAft>
              <a:buClr>
                <a:schemeClr val="accent4"/>
              </a:buClr>
              <a:buSzPts val="1800"/>
              <a:buNone/>
              <a:defRPr sz="1800">
                <a:solidFill>
                  <a:schemeClr val="accent4"/>
                </a:solidFill>
              </a:defRPr>
            </a:lvl3pPr>
            <a:lvl4pPr lvl="3" rtl="0" algn="r">
              <a:spcBef>
                <a:spcPts val="0"/>
              </a:spcBef>
              <a:spcAft>
                <a:spcPts val="0"/>
              </a:spcAft>
              <a:buClr>
                <a:schemeClr val="accent4"/>
              </a:buClr>
              <a:buSzPts val="1800"/>
              <a:buNone/>
              <a:defRPr sz="1800">
                <a:solidFill>
                  <a:schemeClr val="accent4"/>
                </a:solidFill>
              </a:defRPr>
            </a:lvl4pPr>
            <a:lvl5pPr lvl="4" rtl="0" algn="r">
              <a:spcBef>
                <a:spcPts val="0"/>
              </a:spcBef>
              <a:spcAft>
                <a:spcPts val="0"/>
              </a:spcAft>
              <a:buClr>
                <a:schemeClr val="accent4"/>
              </a:buClr>
              <a:buSzPts val="1800"/>
              <a:buNone/>
              <a:defRPr sz="1800">
                <a:solidFill>
                  <a:schemeClr val="accent4"/>
                </a:solidFill>
              </a:defRPr>
            </a:lvl5pPr>
            <a:lvl6pPr lvl="5" rtl="0" algn="r">
              <a:spcBef>
                <a:spcPts val="0"/>
              </a:spcBef>
              <a:spcAft>
                <a:spcPts val="0"/>
              </a:spcAft>
              <a:buClr>
                <a:schemeClr val="accent4"/>
              </a:buClr>
              <a:buSzPts val="1800"/>
              <a:buNone/>
              <a:defRPr sz="1800">
                <a:solidFill>
                  <a:schemeClr val="accent4"/>
                </a:solidFill>
              </a:defRPr>
            </a:lvl6pPr>
            <a:lvl7pPr lvl="6" rtl="0" algn="r">
              <a:spcBef>
                <a:spcPts val="0"/>
              </a:spcBef>
              <a:spcAft>
                <a:spcPts val="0"/>
              </a:spcAft>
              <a:buClr>
                <a:schemeClr val="accent4"/>
              </a:buClr>
              <a:buSzPts val="1800"/>
              <a:buNone/>
              <a:defRPr sz="1800">
                <a:solidFill>
                  <a:schemeClr val="accent4"/>
                </a:solidFill>
              </a:defRPr>
            </a:lvl7pPr>
            <a:lvl8pPr lvl="7" rtl="0" algn="r">
              <a:spcBef>
                <a:spcPts val="0"/>
              </a:spcBef>
              <a:spcAft>
                <a:spcPts val="0"/>
              </a:spcAft>
              <a:buClr>
                <a:schemeClr val="accent4"/>
              </a:buClr>
              <a:buSzPts val="1800"/>
              <a:buNone/>
              <a:defRPr sz="1800">
                <a:solidFill>
                  <a:schemeClr val="accent4"/>
                </a:solidFill>
              </a:defRPr>
            </a:lvl8pPr>
            <a:lvl9pPr lvl="8" rtl="0" algn="r">
              <a:spcBef>
                <a:spcPts val="0"/>
              </a:spcBef>
              <a:spcAft>
                <a:spcPts val="0"/>
              </a:spcAft>
              <a:buClr>
                <a:schemeClr val="accent4"/>
              </a:buClr>
              <a:buSzPts val="1800"/>
              <a:buNone/>
              <a:defRPr sz="1800">
                <a:solidFill>
                  <a:schemeClr val="accent4"/>
                </a:solidFill>
              </a:defRPr>
            </a:lvl9pPr>
          </a:lstStyle>
          <a:p/>
        </p:txBody>
      </p:sp>
      <p:sp>
        <p:nvSpPr>
          <p:cNvPr id="183" name="Google Shape;183;p6"/>
          <p:cNvSpPr/>
          <p:nvPr/>
        </p:nvSpPr>
        <p:spPr>
          <a:xfrm>
            <a:off x="8529915" y="354553"/>
            <a:ext cx="647437" cy="464111"/>
          </a:xfrm>
          <a:custGeom>
            <a:rect b="b" l="l" r="r" t="t"/>
            <a:pathLst>
              <a:path extrusionOk="0" h="14848" w="20713">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4" name="Google Shape;184;p6"/>
          <p:cNvGrpSpPr/>
          <p:nvPr/>
        </p:nvGrpSpPr>
        <p:grpSpPr>
          <a:xfrm>
            <a:off x="8330025" y="93888"/>
            <a:ext cx="703176" cy="694700"/>
            <a:chOff x="8330025" y="93888"/>
            <a:chExt cx="703176" cy="694700"/>
          </a:xfrm>
        </p:grpSpPr>
        <p:sp>
          <p:nvSpPr>
            <p:cNvPr id="185" name="Google Shape;185;p6"/>
            <p:cNvSpPr/>
            <p:nvPr/>
          </p:nvSpPr>
          <p:spPr>
            <a:xfrm>
              <a:off x="8771995" y="93888"/>
              <a:ext cx="21252" cy="15436"/>
            </a:xfrm>
            <a:custGeom>
              <a:rect b="b" l="l" r="r" t="t"/>
              <a:pathLst>
                <a:path extrusionOk="0" h="507" w="698">
                  <a:moveTo>
                    <a:pt x="265" y="1"/>
                  </a:moveTo>
                  <a:cubicBezTo>
                    <a:pt x="201" y="1"/>
                    <a:pt x="128" y="35"/>
                    <a:pt x="74" y="89"/>
                  </a:cubicBezTo>
                  <a:cubicBezTo>
                    <a:pt x="37" y="125"/>
                    <a:pt x="1" y="198"/>
                    <a:pt x="1" y="235"/>
                  </a:cubicBezTo>
                  <a:cubicBezTo>
                    <a:pt x="1" y="308"/>
                    <a:pt x="37" y="382"/>
                    <a:pt x="74" y="418"/>
                  </a:cubicBezTo>
                  <a:cubicBezTo>
                    <a:pt x="128" y="472"/>
                    <a:pt x="201" y="506"/>
                    <a:pt x="265" y="506"/>
                  </a:cubicBezTo>
                  <a:cubicBezTo>
                    <a:pt x="289" y="506"/>
                    <a:pt x="311" y="502"/>
                    <a:pt x="331" y="492"/>
                  </a:cubicBezTo>
                  <a:lnTo>
                    <a:pt x="441" y="492"/>
                  </a:lnTo>
                  <a:cubicBezTo>
                    <a:pt x="490" y="492"/>
                    <a:pt x="539" y="459"/>
                    <a:pt x="577" y="415"/>
                  </a:cubicBezTo>
                  <a:lnTo>
                    <a:pt x="577" y="415"/>
                  </a:lnTo>
                  <a:cubicBezTo>
                    <a:pt x="640" y="401"/>
                    <a:pt x="697" y="336"/>
                    <a:pt x="697" y="272"/>
                  </a:cubicBezTo>
                  <a:cubicBezTo>
                    <a:pt x="697" y="175"/>
                    <a:pt x="640" y="107"/>
                    <a:pt x="577" y="92"/>
                  </a:cubicBezTo>
                  <a:lnTo>
                    <a:pt x="577" y="92"/>
                  </a:lnTo>
                  <a:cubicBezTo>
                    <a:pt x="569" y="82"/>
                    <a:pt x="560" y="73"/>
                    <a:pt x="551" y="65"/>
                  </a:cubicBezTo>
                  <a:lnTo>
                    <a:pt x="551" y="65"/>
                  </a:lnTo>
                  <a:lnTo>
                    <a:pt x="551" y="52"/>
                  </a:lnTo>
                  <a:lnTo>
                    <a:pt x="535" y="52"/>
                  </a:lnTo>
                  <a:cubicBezTo>
                    <a:pt x="506" y="30"/>
                    <a:pt x="473" y="15"/>
                    <a:pt x="441" y="15"/>
                  </a:cubicBezTo>
                  <a:lnTo>
                    <a:pt x="331" y="15"/>
                  </a:lnTo>
                  <a:cubicBezTo>
                    <a:pt x="311" y="5"/>
                    <a:pt x="289" y="1"/>
                    <a:pt x="26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6"/>
            <p:cNvSpPr/>
            <p:nvPr/>
          </p:nvSpPr>
          <p:spPr>
            <a:xfrm>
              <a:off x="8740756" y="189216"/>
              <a:ext cx="29047" cy="22347"/>
            </a:xfrm>
            <a:custGeom>
              <a:rect b="b" l="l" r="r" t="t"/>
              <a:pathLst>
                <a:path extrusionOk="0" h="734" w="954">
                  <a:moveTo>
                    <a:pt x="477" y="0"/>
                  </a:moveTo>
                  <a:cubicBezTo>
                    <a:pt x="0" y="0"/>
                    <a:pt x="0" y="733"/>
                    <a:pt x="477" y="733"/>
                  </a:cubicBezTo>
                  <a:cubicBezTo>
                    <a:pt x="953" y="697"/>
                    <a:pt x="953" y="0"/>
                    <a:pt x="477"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6"/>
            <p:cNvSpPr/>
            <p:nvPr/>
          </p:nvSpPr>
          <p:spPr>
            <a:xfrm>
              <a:off x="8846773" y="144551"/>
              <a:ext cx="31300" cy="26822"/>
            </a:xfrm>
            <a:custGeom>
              <a:rect b="b" l="l" r="r" t="t"/>
              <a:pathLst>
                <a:path extrusionOk="0" h="881" w="1028">
                  <a:moveTo>
                    <a:pt x="514" y="1"/>
                  </a:moveTo>
                  <a:cubicBezTo>
                    <a:pt x="1" y="74"/>
                    <a:pt x="1" y="807"/>
                    <a:pt x="514" y="881"/>
                  </a:cubicBezTo>
                  <a:cubicBezTo>
                    <a:pt x="1027" y="807"/>
                    <a:pt x="1027" y="74"/>
                    <a:pt x="51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6"/>
            <p:cNvSpPr/>
            <p:nvPr/>
          </p:nvSpPr>
          <p:spPr>
            <a:xfrm>
              <a:off x="8837852" y="413821"/>
              <a:ext cx="40221" cy="37691"/>
            </a:xfrm>
            <a:custGeom>
              <a:rect b="b" l="l" r="r" t="t"/>
              <a:pathLst>
                <a:path extrusionOk="0" h="1238" w="1321">
                  <a:moveTo>
                    <a:pt x="532" y="1"/>
                  </a:moveTo>
                  <a:cubicBezTo>
                    <a:pt x="404" y="1"/>
                    <a:pt x="276" y="46"/>
                    <a:pt x="184" y="138"/>
                  </a:cubicBezTo>
                  <a:cubicBezTo>
                    <a:pt x="1" y="358"/>
                    <a:pt x="1" y="651"/>
                    <a:pt x="184" y="871"/>
                  </a:cubicBezTo>
                  <a:lnTo>
                    <a:pt x="477" y="1091"/>
                  </a:lnTo>
                  <a:cubicBezTo>
                    <a:pt x="551" y="1201"/>
                    <a:pt x="660" y="1238"/>
                    <a:pt x="807" y="1238"/>
                  </a:cubicBezTo>
                  <a:cubicBezTo>
                    <a:pt x="917" y="1238"/>
                    <a:pt x="1064" y="1201"/>
                    <a:pt x="1137" y="1091"/>
                  </a:cubicBezTo>
                  <a:cubicBezTo>
                    <a:pt x="1320" y="908"/>
                    <a:pt x="1320" y="615"/>
                    <a:pt x="1137" y="431"/>
                  </a:cubicBezTo>
                  <a:cubicBezTo>
                    <a:pt x="1064" y="321"/>
                    <a:pt x="954" y="248"/>
                    <a:pt x="880" y="138"/>
                  </a:cubicBezTo>
                  <a:cubicBezTo>
                    <a:pt x="789" y="46"/>
                    <a:pt x="660" y="1"/>
                    <a:pt x="532"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6"/>
            <p:cNvSpPr/>
            <p:nvPr/>
          </p:nvSpPr>
          <p:spPr>
            <a:xfrm>
              <a:off x="8927153" y="386753"/>
              <a:ext cx="43540" cy="42867"/>
            </a:xfrm>
            <a:custGeom>
              <a:rect b="b" l="l" r="r" t="t"/>
              <a:pathLst>
                <a:path extrusionOk="0" h="1408" w="1430">
                  <a:moveTo>
                    <a:pt x="550" y="1"/>
                  </a:moveTo>
                  <a:cubicBezTo>
                    <a:pt x="404" y="1"/>
                    <a:pt x="257" y="37"/>
                    <a:pt x="147" y="147"/>
                  </a:cubicBezTo>
                  <a:cubicBezTo>
                    <a:pt x="37" y="257"/>
                    <a:pt x="0" y="404"/>
                    <a:pt x="0" y="550"/>
                  </a:cubicBezTo>
                  <a:cubicBezTo>
                    <a:pt x="0" y="697"/>
                    <a:pt x="37" y="844"/>
                    <a:pt x="147" y="954"/>
                  </a:cubicBezTo>
                  <a:lnTo>
                    <a:pt x="147" y="990"/>
                  </a:lnTo>
                  <a:cubicBezTo>
                    <a:pt x="257" y="1100"/>
                    <a:pt x="404" y="1247"/>
                    <a:pt x="550" y="1320"/>
                  </a:cubicBezTo>
                  <a:cubicBezTo>
                    <a:pt x="631" y="1374"/>
                    <a:pt x="711" y="1408"/>
                    <a:pt x="806" y="1408"/>
                  </a:cubicBezTo>
                  <a:cubicBezTo>
                    <a:pt x="841" y="1408"/>
                    <a:pt x="877" y="1403"/>
                    <a:pt x="917" y="1394"/>
                  </a:cubicBezTo>
                  <a:cubicBezTo>
                    <a:pt x="1027" y="1394"/>
                    <a:pt x="1137" y="1320"/>
                    <a:pt x="1247" y="1247"/>
                  </a:cubicBezTo>
                  <a:cubicBezTo>
                    <a:pt x="1283" y="1174"/>
                    <a:pt x="1357" y="1100"/>
                    <a:pt x="1357" y="990"/>
                  </a:cubicBezTo>
                  <a:cubicBezTo>
                    <a:pt x="1430" y="844"/>
                    <a:pt x="1393" y="697"/>
                    <a:pt x="1320" y="550"/>
                  </a:cubicBezTo>
                  <a:cubicBezTo>
                    <a:pt x="1210" y="404"/>
                    <a:pt x="1100" y="257"/>
                    <a:pt x="953" y="147"/>
                  </a:cubicBezTo>
                  <a:cubicBezTo>
                    <a:pt x="843" y="37"/>
                    <a:pt x="697" y="1"/>
                    <a:pt x="550"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6"/>
            <p:cNvSpPr/>
            <p:nvPr/>
          </p:nvSpPr>
          <p:spPr>
            <a:xfrm>
              <a:off x="8841201" y="310850"/>
              <a:ext cx="23475" cy="31297"/>
            </a:xfrm>
            <a:custGeom>
              <a:rect b="b" l="l" r="r" t="t"/>
              <a:pathLst>
                <a:path extrusionOk="0" h="1028" w="771">
                  <a:moveTo>
                    <a:pt x="367" y="1"/>
                  </a:moveTo>
                  <a:cubicBezTo>
                    <a:pt x="147" y="1"/>
                    <a:pt x="1" y="147"/>
                    <a:pt x="1" y="404"/>
                  </a:cubicBezTo>
                  <a:lnTo>
                    <a:pt x="37" y="404"/>
                  </a:lnTo>
                  <a:lnTo>
                    <a:pt x="37" y="661"/>
                  </a:lnTo>
                  <a:cubicBezTo>
                    <a:pt x="37" y="771"/>
                    <a:pt x="74" y="844"/>
                    <a:pt x="147" y="917"/>
                  </a:cubicBezTo>
                  <a:cubicBezTo>
                    <a:pt x="221" y="991"/>
                    <a:pt x="294" y="1027"/>
                    <a:pt x="404" y="1027"/>
                  </a:cubicBezTo>
                  <a:cubicBezTo>
                    <a:pt x="624" y="1027"/>
                    <a:pt x="770" y="881"/>
                    <a:pt x="770" y="661"/>
                  </a:cubicBezTo>
                  <a:lnTo>
                    <a:pt x="770" y="404"/>
                  </a:lnTo>
                  <a:cubicBezTo>
                    <a:pt x="770" y="294"/>
                    <a:pt x="734" y="184"/>
                    <a:pt x="660" y="111"/>
                  </a:cubicBezTo>
                  <a:cubicBezTo>
                    <a:pt x="587" y="38"/>
                    <a:pt x="477" y="1"/>
                    <a:pt x="36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6"/>
            <p:cNvSpPr/>
            <p:nvPr/>
          </p:nvSpPr>
          <p:spPr>
            <a:xfrm>
              <a:off x="8912204" y="517217"/>
              <a:ext cx="36172" cy="21494"/>
            </a:xfrm>
            <a:custGeom>
              <a:rect b="b" l="l" r="r" t="t"/>
              <a:pathLst>
                <a:path extrusionOk="0" h="706" w="1188">
                  <a:moveTo>
                    <a:pt x="462" y="0"/>
                  </a:moveTo>
                  <a:cubicBezTo>
                    <a:pt x="0" y="0"/>
                    <a:pt x="0" y="706"/>
                    <a:pt x="462" y="706"/>
                  </a:cubicBezTo>
                  <a:cubicBezTo>
                    <a:pt x="483" y="706"/>
                    <a:pt x="505" y="704"/>
                    <a:pt x="528" y="701"/>
                  </a:cubicBezTo>
                  <a:lnTo>
                    <a:pt x="785" y="701"/>
                  </a:lnTo>
                  <a:cubicBezTo>
                    <a:pt x="1188" y="628"/>
                    <a:pt x="1188" y="41"/>
                    <a:pt x="785" y="5"/>
                  </a:cubicBezTo>
                  <a:lnTo>
                    <a:pt x="528" y="5"/>
                  </a:lnTo>
                  <a:cubicBezTo>
                    <a:pt x="505" y="2"/>
                    <a:pt x="483" y="0"/>
                    <a:pt x="462"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6"/>
            <p:cNvSpPr/>
            <p:nvPr/>
          </p:nvSpPr>
          <p:spPr>
            <a:xfrm>
              <a:off x="8986312" y="652400"/>
              <a:ext cx="13427" cy="13426"/>
            </a:xfrm>
            <a:custGeom>
              <a:rect b="b" l="l" r="r" t="t"/>
              <a:pathLst>
                <a:path extrusionOk="0" h="441" w="441">
                  <a:moveTo>
                    <a:pt x="220" y="0"/>
                  </a:moveTo>
                  <a:cubicBezTo>
                    <a:pt x="0" y="74"/>
                    <a:pt x="0" y="367"/>
                    <a:pt x="220" y="440"/>
                  </a:cubicBezTo>
                  <a:cubicBezTo>
                    <a:pt x="440" y="367"/>
                    <a:pt x="440" y="74"/>
                    <a:pt x="220"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6"/>
            <p:cNvSpPr/>
            <p:nvPr/>
          </p:nvSpPr>
          <p:spPr>
            <a:xfrm>
              <a:off x="9018677" y="775161"/>
              <a:ext cx="14523" cy="13426"/>
            </a:xfrm>
            <a:custGeom>
              <a:rect b="b" l="l" r="r" t="t"/>
              <a:pathLst>
                <a:path extrusionOk="0" h="441" w="477">
                  <a:moveTo>
                    <a:pt x="257" y="1"/>
                  </a:moveTo>
                  <a:cubicBezTo>
                    <a:pt x="0" y="37"/>
                    <a:pt x="0" y="404"/>
                    <a:pt x="257" y="440"/>
                  </a:cubicBezTo>
                  <a:cubicBezTo>
                    <a:pt x="477" y="404"/>
                    <a:pt x="477" y="37"/>
                    <a:pt x="25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6"/>
            <p:cNvSpPr/>
            <p:nvPr/>
          </p:nvSpPr>
          <p:spPr>
            <a:xfrm>
              <a:off x="8633613" y="364436"/>
              <a:ext cx="37968" cy="30171"/>
            </a:xfrm>
            <a:custGeom>
              <a:rect b="b" l="l" r="r" t="t"/>
              <a:pathLst>
                <a:path extrusionOk="0" h="991" w="1247">
                  <a:moveTo>
                    <a:pt x="513" y="0"/>
                  </a:moveTo>
                  <a:cubicBezTo>
                    <a:pt x="367" y="0"/>
                    <a:pt x="257" y="37"/>
                    <a:pt x="147" y="147"/>
                  </a:cubicBezTo>
                  <a:cubicBezTo>
                    <a:pt x="74" y="220"/>
                    <a:pt x="0" y="367"/>
                    <a:pt x="0" y="477"/>
                  </a:cubicBezTo>
                  <a:cubicBezTo>
                    <a:pt x="0" y="770"/>
                    <a:pt x="220" y="990"/>
                    <a:pt x="513" y="990"/>
                  </a:cubicBezTo>
                  <a:lnTo>
                    <a:pt x="770" y="990"/>
                  </a:lnTo>
                  <a:cubicBezTo>
                    <a:pt x="1027" y="990"/>
                    <a:pt x="1247" y="770"/>
                    <a:pt x="1247" y="514"/>
                  </a:cubicBezTo>
                  <a:cubicBezTo>
                    <a:pt x="1247" y="220"/>
                    <a:pt x="1027" y="0"/>
                    <a:pt x="770"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6"/>
            <p:cNvSpPr/>
            <p:nvPr/>
          </p:nvSpPr>
          <p:spPr>
            <a:xfrm>
              <a:off x="8537613" y="239422"/>
              <a:ext cx="25698" cy="18998"/>
            </a:xfrm>
            <a:custGeom>
              <a:rect b="b" l="l" r="r" t="t"/>
              <a:pathLst>
                <a:path extrusionOk="0" h="624" w="844">
                  <a:moveTo>
                    <a:pt x="404" y="1"/>
                  </a:moveTo>
                  <a:cubicBezTo>
                    <a:pt x="1" y="1"/>
                    <a:pt x="1" y="624"/>
                    <a:pt x="404" y="624"/>
                  </a:cubicBezTo>
                  <a:cubicBezTo>
                    <a:pt x="844" y="624"/>
                    <a:pt x="844" y="1"/>
                    <a:pt x="40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6"/>
            <p:cNvSpPr/>
            <p:nvPr/>
          </p:nvSpPr>
          <p:spPr>
            <a:xfrm>
              <a:off x="8330025" y="118884"/>
              <a:ext cx="14523" cy="13426"/>
            </a:xfrm>
            <a:custGeom>
              <a:rect b="b" l="l" r="r" t="t"/>
              <a:pathLst>
                <a:path extrusionOk="0" h="441" w="477">
                  <a:moveTo>
                    <a:pt x="220" y="1"/>
                  </a:moveTo>
                  <a:cubicBezTo>
                    <a:pt x="0" y="74"/>
                    <a:pt x="0" y="367"/>
                    <a:pt x="220" y="441"/>
                  </a:cubicBezTo>
                  <a:cubicBezTo>
                    <a:pt x="477" y="367"/>
                    <a:pt x="477" y="74"/>
                    <a:pt x="220"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7" name="Google Shape;197;p6"/>
          <p:cNvGrpSpPr/>
          <p:nvPr/>
        </p:nvGrpSpPr>
        <p:grpSpPr>
          <a:xfrm>
            <a:off x="8430750" y="977888"/>
            <a:ext cx="647424" cy="667425"/>
            <a:chOff x="8430750" y="977888"/>
            <a:chExt cx="647424" cy="667425"/>
          </a:xfrm>
        </p:grpSpPr>
        <p:sp>
          <p:nvSpPr>
            <p:cNvPr id="198" name="Google Shape;198;p6"/>
            <p:cNvSpPr/>
            <p:nvPr/>
          </p:nvSpPr>
          <p:spPr>
            <a:xfrm>
              <a:off x="9016595" y="977888"/>
              <a:ext cx="52350" cy="41570"/>
            </a:xfrm>
            <a:custGeom>
              <a:rect b="b" l="l" r="r" t="t"/>
              <a:pathLst>
                <a:path extrusionOk="0" h="991" w="1248">
                  <a:moveTo>
                    <a:pt x="514" y="0"/>
                  </a:moveTo>
                  <a:cubicBezTo>
                    <a:pt x="221" y="0"/>
                    <a:pt x="1" y="220"/>
                    <a:pt x="1" y="477"/>
                  </a:cubicBezTo>
                  <a:cubicBezTo>
                    <a:pt x="1" y="770"/>
                    <a:pt x="221" y="990"/>
                    <a:pt x="514" y="990"/>
                  </a:cubicBezTo>
                  <a:lnTo>
                    <a:pt x="514" y="954"/>
                  </a:lnTo>
                  <a:lnTo>
                    <a:pt x="771" y="954"/>
                  </a:lnTo>
                  <a:cubicBezTo>
                    <a:pt x="1027" y="954"/>
                    <a:pt x="1247" y="734"/>
                    <a:pt x="1247" y="477"/>
                  </a:cubicBezTo>
                  <a:cubicBezTo>
                    <a:pt x="1247" y="184"/>
                    <a:pt x="1027" y="0"/>
                    <a:pt x="77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6"/>
            <p:cNvSpPr/>
            <p:nvPr/>
          </p:nvSpPr>
          <p:spPr>
            <a:xfrm>
              <a:off x="8835170" y="1163966"/>
              <a:ext cx="55371" cy="56210"/>
            </a:xfrm>
            <a:custGeom>
              <a:rect b="b" l="l" r="r" t="t"/>
              <a:pathLst>
                <a:path extrusionOk="0" h="1340" w="1320">
                  <a:moveTo>
                    <a:pt x="733" y="0"/>
                  </a:moveTo>
                  <a:cubicBezTo>
                    <a:pt x="587" y="0"/>
                    <a:pt x="440" y="73"/>
                    <a:pt x="330" y="183"/>
                  </a:cubicBezTo>
                  <a:lnTo>
                    <a:pt x="294" y="220"/>
                  </a:lnTo>
                  <a:cubicBezTo>
                    <a:pt x="211" y="302"/>
                    <a:pt x="152" y="407"/>
                    <a:pt x="123" y="522"/>
                  </a:cubicBezTo>
                  <a:lnTo>
                    <a:pt x="123" y="522"/>
                  </a:lnTo>
                  <a:cubicBezTo>
                    <a:pt x="106" y="547"/>
                    <a:pt x="90" y="570"/>
                    <a:pt x="74" y="587"/>
                  </a:cubicBezTo>
                  <a:cubicBezTo>
                    <a:pt x="0" y="697"/>
                    <a:pt x="0" y="843"/>
                    <a:pt x="37" y="990"/>
                  </a:cubicBezTo>
                  <a:cubicBezTo>
                    <a:pt x="74" y="1063"/>
                    <a:pt x="110" y="1173"/>
                    <a:pt x="220" y="1246"/>
                  </a:cubicBezTo>
                  <a:cubicBezTo>
                    <a:pt x="301" y="1311"/>
                    <a:pt x="402" y="1340"/>
                    <a:pt x="503" y="1340"/>
                  </a:cubicBezTo>
                  <a:cubicBezTo>
                    <a:pt x="632" y="1340"/>
                    <a:pt x="761" y="1292"/>
                    <a:pt x="843" y="1210"/>
                  </a:cubicBezTo>
                  <a:lnTo>
                    <a:pt x="852" y="1201"/>
                  </a:lnTo>
                  <a:lnTo>
                    <a:pt x="852" y="1201"/>
                  </a:lnTo>
                  <a:cubicBezTo>
                    <a:pt x="946" y="1177"/>
                    <a:pt x="1031" y="1132"/>
                    <a:pt x="1100" y="1063"/>
                  </a:cubicBezTo>
                  <a:lnTo>
                    <a:pt x="1137" y="990"/>
                  </a:lnTo>
                  <a:cubicBezTo>
                    <a:pt x="1247" y="880"/>
                    <a:pt x="1320" y="733"/>
                    <a:pt x="1320" y="587"/>
                  </a:cubicBezTo>
                  <a:cubicBezTo>
                    <a:pt x="1320" y="403"/>
                    <a:pt x="1247" y="257"/>
                    <a:pt x="1137" y="183"/>
                  </a:cubicBezTo>
                  <a:cubicBezTo>
                    <a:pt x="1027" y="73"/>
                    <a:pt x="880" y="0"/>
                    <a:pt x="7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6"/>
            <p:cNvSpPr/>
            <p:nvPr/>
          </p:nvSpPr>
          <p:spPr>
            <a:xfrm>
              <a:off x="9019699" y="1186995"/>
              <a:ext cx="58475" cy="49288"/>
            </a:xfrm>
            <a:custGeom>
              <a:rect b="b" l="l" r="r" t="t"/>
              <a:pathLst>
                <a:path extrusionOk="0" h="1175" w="1394">
                  <a:moveTo>
                    <a:pt x="697" y="1"/>
                  </a:moveTo>
                  <a:cubicBezTo>
                    <a:pt x="0" y="74"/>
                    <a:pt x="0" y="1101"/>
                    <a:pt x="697" y="1174"/>
                  </a:cubicBezTo>
                  <a:cubicBezTo>
                    <a:pt x="1393" y="1101"/>
                    <a:pt x="1393" y="74"/>
                    <a:pt x="69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6"/>
            <p:cNvSpPr/>
            <p:nvPr/>
          </p:nvSpPr>
          <p:spPr>
            <a:xfrm>
              <a:off x="8819775" y="1045549"/>
              <a:ext cx="52350" cy="38466"/>
            </a:xfrm>
            <a:custGeom>
              <a:rect b="b" l="l" r="r" t="t"/>
              <a:pathLst>
                <a:path extrusionOk="0" h="917" w="1248">
                  <a:moveTo>
                    <a:pt x="624" y="0"/>
                  </a:moveTo>
                  <a:cubicBezTo>
                    <a:pt x="1" y="0"/>
                    <a:pt x="1" y="917"/>
                    <a:pt x="624" y="917"/>
                  </a:cubicBezTo>
                  <a:cubicBezTo>
                    <a:pt x="1247" y="917"/>
                    <a:pt x="1247" y="0"/>
                    <a:pt x="62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6"/>
            <p:cNvSpPr/>
            <p:nvPr/>
          </p:nvSpPr>
          <p:spPr>
            <a:xfrm>
              <a:off x="8792090" y="1394971"/>
              <a:ext cx="59146" cy="39640"/>
            </a:xfrm>
            <a:custGeom>
              <a:rect b="b" l="l" r="r" t="t"/>
              <a:pathLst>
                <a:path extrusionOk="0" h="945" w="1410">
                  <a:moveTo>
                    <a:pt x="606" y="1"/>
                  </a:moveTo>
                  <a:cubicBezTo>
                    <a:pt x="560" y="1"/>
                    <a:pt x="514" y="10"/>
                    <a:pt x="477" y="28"/>
                  </a:cubicBezTo>
                  <a:cubicBezTo>
                    <a:pt x="331" y="28"/>
                    <a:pt x="221" y="65"/>
                    <a:pt x="147" y="138"/>
                  </a:cubicBezTo>
                  <a:cubicBezTo>
                    <a:pt x="37" y="248"/>
                    <a:pt x="1" y="358"/>
                    <a:pt x="1" y="468"/>
                  </a:cubicBezTo>
                  <a:cubicBezTo>
                    <a:pt x="1" y="615"/>
                    <a:pt x="37" y="725"/>
                    <a:pt x="147" y="835"/>
                  </a:cubicBezTo>
                  <a:lnTo>
                    <a:pt x="221" y="908"/>
                  </a:lnTo>
                  <a:cubicBezTo>
                    <a:pt x="294" y="945"/>
                    <a:pt x="367" y="945"/>
                    <a:pt x="477" y="945"/>
                  </a:cubicBezTo>
                  <a:lnTo>
                    <a:pt x="734" y="945"/>
                  </a:lnTo>
                  <a:cubicBezTo>
                    <a:pt x="881" y="945"/>
                    <a:pt x="991" y="908"/>
                    <a:pt x="1064" y="835"/>
                  </a:cubicBezTo>
                  <a:cubicBezTo>
                    <a:pt x="1409" y="559"/>
                    <a:pt x="1202" y="22"/>
                    <a:pt x="809" y="22"/>
                  </a:cubicBezTo>
                  <a:cubicBezTo>
                    <a:pt x="784" y="22"/>
                    <a:pt x="759" y="24"/>
                    <a:pt x="734" y="28"/>
                  </a:cubicBezTo>
                  <a:cubicBezTo>
                    <a:pt x="697" y="10"/>
                    <a:pt x="652" y="1"/>
                    <a:pt x="60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6"/>
            <p:cNvSpPr/>
            <p:nvPr/>
          </p:nvSpPr>
          <p:spPr>
            <a:xfrm>
              <a:off x="8618341" y="1273113"/>
              <a:ext cx="46184" cy="35404"/>
            </a:xfrm>
            <a:custGeom>
              <a:rect b="b" l="l" r="r" t="t"/>
              <a:pathLst>
                <a:path extrusionOk="0" h="844" w="1101">
                  <a:moveTo>
                    <a:pt x="550" y="1"/>
                  </a:moveTo>
                  <a:cubicBezTo>
                    <a:pt x="0" y="1"/>
                    <a:pt x="0" y="844"/>
                    <a:pt x="550" y="844"/>
                  </a:cubicBezTo>
                  <a:cubicBezTo>
                    <a:pt x="1100" y="844"/>
                    <a:pt x="110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6"/>
            <p:cNvSpPr/>
            <p:nvPr/>
          </p:nvSpPr>
          <p:spPr>
            <a:xfrm>
              <a:off x="8639861" y="1446901"/>
              <a:ext cx="3104" cy="4656"/>
            </a:xfrm>
            <a:custGeom>
              <a:rect b="b" l="l" r="r" t="t"/>
              <a:pathLst>
                <a:path extrusionOk="0" h="111" w="74">
                  <a:moveTo>
                    <a:pt x="37" y="0"/>
                  </a:moveTo>
                  <a:cubicBezTo>
                    <a:pt x="1" y="37"/>
                    <a:pt x="1" y="73"/>
                    <a:pt x="37" y="110"/>
                  </a:cubicBezTo>
                  <a:cubicBezTo>
                    <a:pt x="74" y="73"/>
                    <a:pt x="74" y="37"/>
                    <a:pt x="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6"/>
            <p:cNvSpPr/>
            <p:nvPr/>
          </p:nvSpPr>
          <p:spPr>
            <a:xfrm>
              <a:off x="8430750" y="1614481"/>
              <a:ext cx="36914" cy="30831"/>
            </a:xfrm>
            <a:custGeom>
              <a:rect b="b" l="l" r="r" t="t"/>
              <a:pathLst>
                <a:path extrusionOk="0" h="735" w="880">
                  <a:moveTo>
                    <a:pt x="440" y="1"/>
                  </a:moveTo>
                  <a:cubicBezTo>
                    <a:pt x="0" y="38"/>
                    <a:pt x="0" y="697"/>
                    <a:pt x="440" y="734"/>
                  </a:cubicBezTo>
                  <a:cubicBezTo>
                    <a:pt x="880" y="697"/>
                    <a:pt x="880" y="38"/>
                    <a:pt x="4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6" name="Google Shape;206;p6"/>
          <p:cNvSpPr/>
          <p:nvPr/>
        </p:nvSpPr>
        <p:spPr>
          <a:xfrm rot="10800000">
            <a:off x="2895918" y="4815017"/>
            <a:ext cx="2972232" cy="510781"/>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6"/>
          <p:cNvSpPr/>
          <p:nvPr/>
        </p:nvSpPr>
        <p:spPr>
          <a:xfrm>
            <a:off x="-68125" y="4980426"/>
            <a:ext cx="4367200" cy="545818"/>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6"/>
          <p:cNvSpPr/>
          <p:nvPr/>
        </p:nvSpPr>
        <p:spPr>
          <a:xfrm flipH="1">
            <a:off x="3935007" y="4934176"/>
            <a:ext cx="5360993" cy="545818"/>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6"/>
          <p:cNvSpPr/>
          <p:nvPr/>
        </p:nvSpPr>
        <p:spPr>
          <a:xfrm rot="9891537">
            <a:off x="-195051" y="4623367"/>
            <a:ext cx="1134592" cy="258416"/>
          </a:xfrm>
          <a:custGeom>
            <a:rect b="b" l="l" r="r" t="t"/>
            <a:pathLst>
              <a:path extrusionOk="0" h="10347" w="45383">
                <a:moveTo>
                  <a:pt x="0" y="0"/>
                </a:moveTo>
                <a:cubicBezTo>
                  <a:pt x="807" y="1173"/>
                  <a:pt x="1540" y="2347"/>
                  <a:pt x="2346" y="3520"/>
                </a:cubicBezTo>
                <a:cubicBezTo>
                  <a:pt x="2860" y="4326"/>
                  <a:pt x="3373" y="5133"/>
                  <a:pt x="3923" y="5902"/>
                </a:cubicBezTo>
                <a:cubicBezTo>
                  <a:pt x="5022" y="7552"/>
                  <a:pt x="6195" y="9275"/>
                  <a:pt x="8065" y="9971"/>
                </a:cubicBezTo>
                <a:cubicBezTo>
                  <a:pt x="8872" y="10265"/>
                  <a:pt x="9727" y="10346"/>
                  <a:pt x="10588" y="10346"/>
                </a:cubicBezTo>
                <a:cubicBezTo>
                  <a:pt x="11018" y="10346"/>
                  <a:pt x="11450" y="10326"/>
                  <a:pt x="11877" y="10301"/>
                </a:cubicBezTo>
                <a:cubicBezTo>
                  <a:pt x="23022" y="9751"/>
                  <a:pt x="34202" y="9055"/>
                  <a:pt x="45346" y="8285"/>
                </a:cubicBezTo>
                <a:lnTo>
                  <a:pt x="453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6"/>
          <p:cNvSpPr/>
          <p:nvPr/>
        </p:nvSpPr>
        <p:spPr>
          <a:xfrm rot="5720879">
            <a:off x="-318815" y="147723"/>
            <a:ext cx="1319663" cy="783563"/>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6"/>
          <p:cNvSpPr/>
          <p:nvPr/>
        </p:nvSpPr>
        <p:spPr>
          <a:xfrm rot="2074035">
            <a:off x="7057740" y="268006"/>
            <a:ext cx="2347161" cy="346466"/>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cap="flat" cmpd="sng" w="19050">
            <a:solidFill>
              <a:schemeClr val="accen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TITLE_AND_TWO_COLUMNS_1_4_1_3">
    <p:spTree>
      <p:nvGrpSpPr>
        <p:cNvPr id="2065" name="Shape 2065"/>
        <p:cNvGrpSpPr/>
        <p:nvPr/>
      </p:nvGrpSpPr>
      <p:grpSpPr>
        <a:xfrm>
          <a:off x="0" y="0"/>
          <a:ext cx="0" cy="0"/>
          <a:chOff x="0" y="0"/>
          <a:chExt cx="0" cy="0"/>
        </a:xfrm>
      </p:grpSpPr>
      <p:sp>
        <p:nvSpPr>
          <p:cNvPr id="2066" name="Google Shape;2066;p51"/>
          <p:cNvSpPr/>
          <p:nvPr/>
        </p:nvSpPr>
        <p:spPr>
          <a:xfrm flipH="1" rot="620012">
            <a:off x="8222500" y="-10754"/>
            <a:ext cx="1134713" cy="258707"/>
          </a:xfrm>
          <a:custGeom>
            <a:rect b="b" l="l" r="r" t="t"/>
            <a:pathLst>
              <a:path extrusionOk="0" h="10347" w="45383">
                <a:moveTo>
                  <a:pt x="0" y="0"/>
                </a:moveTo>
                <a:cubicBezTo>
                  <a:pt x="807" y="1173"/>
                  <a:pt x="1540" y="2347"/>
                  <a:pt x="2346" y="3520"/>
                </a:cubicBezTo>
                <a:cubicBezTo>
                  <a:pt x="2860" y="4326"/>
                  <a:pt x="3373" y="5133"/>
                  <a:pt x="3923" y="5902"/>
                </a:cubicBezTo>
                <a:cubicBezTo>
                  <a:pt x="5022" y="7552"/>
                  <a:pt x="6195" y="9275"/>
                  <a:pt x="8065" y="9971"/>
                </a:cubicBezTo>
                <a:cubicBezTo>
                  <a:pt x="8872" y="10265"/>
                  <a:pt x="9727" y="10346"/>
                  <a:pt x="10588" y="10346"/>
                </a:cubicBezTo>
                <a:cubicBezTo>
                  <a:pt x="11018" y="10346"/>
                  <a:pt x="11450" y="10326"/>
                  <a:pt x="11877" y="10301"/>
                </a:cubicBezTo>
                <a:cubicBezTo>
                  <a:pt x="23022" y="9751"/>
                  <a:pt x="34202" y="9055"/>
                  <a:pt x="45346" y="8285"/>
                </a:cubicBezTo>
                <a:lnTo>
                  <a:pt x="453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51"/>
          <p:cNvSpPr txBox="1"/>
          <p:nvPr>
            <p:ph type="title"/>
          </p:nvPr>
        </p:nvSpPr>
        <p:spPr>
          <a:xfrm>
            <a:off x="709783" y="421423"/>
            <a:ext cx="7714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a:solidFill>
                  <a:schemeClr val="accent3"/>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068" name="Google Shape;2068;p51"/>
          <p:cNvSpPr txBox="1"/>
          <p:nvPr>
            <p:ph idx="1" type="subTitle"/>
          </p:nvPr>
        </p:nvSpPr>
        <p:spPr>
          <a:xfrm>
            <a:off x="1594950" y="2430426"/>
            <a:ext cx="1860000" cy="7533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Char char="●"/>
              <a:defRPr sz="1400"/>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p:txBody>
      </p:sp>
      <p:sp>
        <p:nvSpPr>
          <p:cNvPr id="2069" name="Google Shape;2069;p51"/>
          <p:cNvSpPr txBox="1"/>
          <p:nvPr>
            <p:ph idx="2" type="subTitle"/>
          </p:nvPr>
        </p:nvSpPr>
        <p:spPr>
          <a:xfrm>
            <a:off x="5685479" y="2443720"/>
            <a:ext cx="1860000" cy="7533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Char char="●"/>
              <a:defRPr sz="1400"/>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p:txBody>
      </p:sp>
      <p:sp>
        <p:nvSpPr>
          <p:cNvPr id="2070" name="Google Shape;2070;p51"/>
          <p:cNvSpPr txBox="1"/>
          <p:nvPr>
            <p:ph idx="3" type="subTitle"/>
          </p:nvPr>
        </p:nvSpPr>
        <p:spPr>
          <a:xfrm>
            <a:off x="1014950" y="3841158"/>
            <a:ext cx="3020400" cy="788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071" name="Google Shape;2071;p51"/>
          <p:cNvSpPr txBox="1"/>
          <p:nvPr>
            <p:ph idx="4" type="subTitle"/>
          </p:nvPr>
        </p:nvSpPr>
        <p:spPr>
          <a:xfrm>
            <a:off x="1014575" y="2020750"/>
            <a:ext cx="3021000" cy="332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1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p:txBody>
      </p:sp>
      <p:sp>
        <p:nvSpPr>
          <p:cNvPr id="2072" name="Google Shape;2072;p51"/>
          <p:cNvSpPr txBox="1"/>
          <p:nvPr>
            <p:ph idx="5" type="subTitle"/>
          </p:nvPr>
        </p:nvSpPr>
        <p:spPr>
          <a:xfrm>
            <a:off x="5104980" y="2020750"/>
            <a:ext cx="3021000" cy="332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1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p:txBody>
      </p:sp>
      <p:sp>
        <p:nvSpPr>
          <p:cNvPr id="2073" name="Google Shape;2073;p51"/>
          <p:cNvSpPr txBox="1"/>
          <p:nvPr>
            <p:ph idx="6" type="subTitle"/>
          </p:nvPr>
        </p:nvSpPr>
        <p:spPr>
          <a:xfrm>
            <a:off x="1014950" y="3399147"/>
            <a:ext cx="3020400" cy="332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1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p:txBody>
      </p:sp>
      <p:sp>
        <p:nvSpPr>
          <p:cNvPr id="2074" name="Google Shape;2074;p51"/>
          <p:cNvSpPr txBox="1"/>
          <p:nvPr>
            <p:ph idx="7" type="subTitle"/>
          </p:nvPr>
        </p:nvSpPr>
        <p:spPr>
          <a:xfrm>
            <a:off x="5105355" y="3841158"/>
            <a:ext cx="3020400" cy="788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075" name="Google Shape;2075;p51"/>
          <p:cNvSpPr txBox="1"/>
          <p:nvPr>
            <p:ph idx="8" type="subTitle"/>
          </p:nvPr>
        </p:nvSpPr>
        <p:spPr>
          <a:xfrm>
            <a:off x="5105355" y="3399147"/>
            <a:ext cx="3020400" cy="332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1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p:txBody>
      </p:sp>
      <p:sp>
        <p:nvSpPr>
          <p:cNvPr id="2076" name="Google Shape;2076;p51"/>
          <p:cNvSpPr/>
          <p:nvPr/>
        </p:nvSpPr>
        <p:spPr>
          <a:xfrm flipH="1" rot="-3938483">
            <a:off x="7683441" y="-101215"/>
            <a:ext cx="1563378" cy="1281441"/>
          </a:xfrm>
          <a:custGeom>
            <a:rect b="b" l="l" r="r" t="t"/>
            <a:pathLst>
              <a:path extrusionOk="0" h="51251" w="62527">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accent3"/>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51"/>
          <p:cNvSpPr/>
          <p:nvPr/>
        </p:nvSpPr>
        <p:spPr>
          <a:xfrm flipH="1" rot="-5400000">
            <a:off x="-807545" y="351640"/>
            <a:ext cx="2127125" cy="643625"/>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51"/>
          <p:cNvSpPr/>
          <p:nvPr/>
        </p:nvSpPr>
        <p:spPr>
          <a:xfrm flipH="1">
            <a:off x="-268146" y="1069487"/>
            <a:ext cx="931205" cy="667529"/>
          </a:xfrm>
          <a:custGeom>
            <a:rect b="b" l="l" r="r" t="t"/>
            <a:pathLst>
              <a:path extrusionOk="0" h="14848" w="20713">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51"/>
          <p:cNvSpPr/>
          <p:nvPr/>
        </p:nvSpPr>
        <p:spPr>
          <a:xfrm flipH="1" rot="9616139">
            <a:off x="7510346" y="3909340"/>
            <a:ext cx="3158322" cy="1823038"/>
          </a:xfrm>
          <a:custGeom>
            <a:rect b="b" l="l" r="r" t="t"/>
            <a:pathLst>
              <a:path extrusionOk="0" h="34046" w="58983">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80" name="Google Shape;2080;p51"/>
          <p:cNvGrpSpPr/>
          <p:nvPr/>
        </p:nvGrpSpPr>
        <p:grpSpPr>
          <a:xfrm flipH="1">
            <a:off x="10898" y="-68419"/>
            <a:ext cx="1388839" cy="792050"/>
            <a:chOff x="7639134" y="208231"/>
            <a:chExt cx="1388839" cy="792050"/>
          </a:xfrm>
        </p:grpSpPr>
        <p:sp>
          <p:nvSpPr>
            <p:cNvPr id="2081" name="Google Shape;2081;p51"/>
            <p:cNvSpPr/>
            <p:nvPr/>
          </p:nvSpPr>
          <p:spPr>
            <a:xfrm rot="-2013558">
              <a:off x="8257676" y="694644"/>
              <a:ext cx="26665" cy="19714"/>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51"/>
            <p:cNvSpPr/>
            <p:nvPr/>
          </p:nvSpPr>
          <p:spPr>
            <a:xfrm rot="-2013558">
              <a:off x="8358740" y="657517"/>
              <a:ext cx="28971" cy="20883"/>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51"/>
            <p:cNvSpPr/>
            <p:nvPr/>
          </p:nvSpPr>
          <p:spPr>
            <a:xfrm rot="-2013558">
              <a:off x="8264563" y="609486"/>
              <a:ext cx="35954"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51"/>
            <p:cNvSpPr/>
            <p:nvPr/>
          </p:nvSpPr>
          <p:spPr>
            <a:xfrm rot="-2013558">
              <a:off x="8412225" y="428513"/>
              <a:ext cx="37091" cy="30140"/>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51"/>
            <p:cNvSpPr/>
            <p:nvPr/>
          </p:nvSpPr>
          <p:spPr>
            <a:xfrm rot="-2013558">
              <a:off x="8397634" y="581155"/>
              <a:ext cx="38260" cy="32478"/>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51"/>
            <p:cNvSpPr/>
            <p:nvPr/>
          </p:nvSpPr>
          <p:spPr>
            <a:xfrm rot="-2013558">
              <a:off x="8594460" y="688205"/>
              <a:ext cx="32447" cy="40598"/>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51"/>
            <p:cNvSpPr/>
            <p:nvPr/>
          </p:nvSpPr>
          <p:spPr>
            <a:xfrm rot="-2013558">
              <a:off x="8282328" y="513861"/>
              <a:ext cx="50992" cy="54468"/>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51"/>
            <p:cNvSpPr/>
            <p:nvPr/>
          </p:nvSpPr>
          <p:spPr>
            <a:xfrm rot="-2013558">
              <a:off x="8109849" y="437003"/>
              <a:ext cx="53299" cy="39397"/>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51"/>
            <p:cNvSpPr/>
            <p:nvPr/>
          </p:nvSpPr>
          <p:spPr>
            <a:xfrm rot="-2013558">
              <a:off x="8112629" y="318716"/>
              <a:ext cx="57943" cy="44042"/>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51"/>
            <p:cNvSpPr/>
            <p:nvPr/>
          </p:nvSpPr>
          <p:spPr>
            <a:xfrm rot="-2013558">
              <a:off x="8038518" y="550374"/>
              <a:ext cx="73013" cy="56774"/>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51"/>
            <p:cNvSpPr/>
            <p:nvPr/>
          </p:nvSpPr>
          <p:spPr>
            <a:xfrm rot="-2013558">
              <a:off x="8002005" y="383669"/>
              <a:ext cx="49855" cy="44042"/>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51"/>
            <p:cNvSpPr/>
            <p:nvPr/>
          </p:nvSpPr>
          <p:spPr>
            <a:xfrm rot="-2013558">
              <a:off x="7887429" y="398579"/>
              <a:ext cx="25528" cy="19714"/>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51"/>
            <p:cNvSpPr/>
            <p:nvPr/>
          </p:nvSpPr>
          <p:spPr>
            <a:xfrm rot="-2013558">
              <a:off x="7721058" y="271757"/>
              <a:ext cx="28971" cy="22052"/>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51"/>
            <p:cNvSpPr/>
            <p:nvPr/>
          </p:nvSpPr>
          <p:spPr>
            <a:xfrm rot="-2013558">
              <a:off x="7642456" y="213644"/>
              <a:ext cx="25528" cy="19714"/>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51"/>
            <p:cNvSpPr/>
            <p:nvPr/>
          </p:nvSpPr>
          <p:spPr>
            <a:xfrm rot="-2013558">
              <a:off x="8566318" y="513109"/>
              <a:ext cx="66062" cy="48654"/>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51"/>
            <p:cNvSpPr/>
            <p:nvPr/>
          </p:nvSpPr>
          <p:spPr>
            <a:xfrm rot="-2013558">
              <a:off x="8344163" y="805278"/>
              <a:ext cx="69538" cy="54752"/>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51"/>
            <p:cNvSpPr/>
            <p:nvPr/>
          </p:nvSpPr>
          <p:spPr>
            <a:xfrm rot="-2013558">
              <a:off x="8738623" y="784210"/>
              <a:ext cx="38260" cy="30140"/>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51"/>
            <p:cNvSpPr/>
            <p:nvPr/>
          </p:nvSpPr>
          <p:spPr>
            <a:xfrm rot="-2013558">
              <a:off x="8818415" y="867350"/>
              <a:ext cx="38260" cy="29003"/>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51"/>
            <p:cNvSpPr/>
            <p:nvPr/>
          </p:nvSpPr>
          <p:spPr>
            <a:xfrm rot="-2013558">
              <a:off x="8981063" y="960045"/>
              <a:ext cx="41735" cy="31309"/>
            </a:xfrm>
            <a:custGeom>
              <a:rect b="b" l="l" r="r" t="t"/>
              <a:pathLst>
                <a:path extrusionOk="0" h="991" w="1321">
                  <a:moveTo>
                    <a:pt x="661" y="1"/>
                  </a:moveTo>
                  <a:cubicBezTo>
                    <a:pt x="1" y="1"/>
                    <a:pt x="1" y="991"/>
                    <a:pt x="661" y="991"/>
                  </a:cubicBezTo>
                  <a:cubicBezTo>
                    <a:pt x="1320" y="991"/>
                    <a:pt x="1320" y="1"/>
                    <a:pt x="6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00" name="Google Shape;2100;p51"/>
          <p:cNvSpPr/>
          <p:nvPr/>
        </p:nvSpPr>
        <p:spPr>
          <a:xfrm flipH="1" rot="-7712179">
            <a:off x="-631316" y="4501047"/>
            <a:ext cx="2347010" cy="346444"/>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cap="flat" cmpd="sng" w="19050">
            <a:solidFill>
              <a:schemeClr val="l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51"/>
          <p:cNvSpPr/>
          <p:nvPr/>
        </p:nvSpPr>
        <p:spPr>
          <a:xfrm rot="-2700000">
            <a:off x="8103841" y="3201017"/>
            <a:ext cx="1563160" cy="1281263"/>
          </a:xfrm>
          <a:custGeom>
            <a:rect b="b" l="l" r="r" t="t"/>
            <a:pathLst>
              <a:path extrusionOk="0" h="51251" w="62527">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51"/>
          <p:cNvSpPr txBox="1"/>
          <p:nvPr>
            <p:ph hasCustomPrompt="1" idx="9" type="title"/>
          </p:nvPr>
        </p:nvSpPr>
        <p:spPr>
          <a:xfrm>
            <a:off x="3207147" y="1536322"/>
            <a:ext cx="2729700" cy="3321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2000"/>
              <a:buNone/>
              <a:defRPr b="0" sz="2400">
                <a:solidFill>
                  <a:schemeClr val="lt1"/>
                </a:solidFill>
                <a:latin typeface="Calistoga"/>
                <a:ea typeface="Calistoga"/>
                <a:cs typeface="Calistoga"/>
                <a:sym typeface="Calistoga"/>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103" name="Google Shape;2103;p51"/>
          <p:cNvSpPr txBox="1"/>
          <p:nvPr>
            <p:ph idx="13" type="subTitle"/>
          </p:nvPr>
        </p:nvSpPr>
        <p:spPr>
          <a:xfrm>
            <a:off x="3207147" y="1175525"/>
            <a:ext cx="2729700" cy="332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1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p:txBody>
      </p:sp>
      <p:sp>
        <p:nvSpPr>
          <p:cNvPr id="2104" name="Google Shape;2104;p51"/>
          <p:cNvSpPr/>
          <p:nvPr/>
        </p:nvSpPr>
        <p:spPr>
          <a:xfrm rot="10800000">
            <a:off x="3175250" y="4144875"/>
            <a:ext cx="2127100" cy="1555250"/>
          </a:xfrm>
          <a:custGeom>
            <a:rect b="b" l="l" r="r" t="t"/>
            <a:pathLst>
              <a:path extrusionOk="0" h="62210" w="85084">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05" name="Google Shape;2105;p51"/>
          <p:cNvGrpSpPr/>
          <p:nvPr/>
        </p:nvGrpSpPr>
        <p:grpSpPr>
          <a:xfrm rot="-1261930">
            <a:off x="4374802" y="2690136"/>
            <a:ext cx="696307" cy="1016208"/>
            <a:chOff x="8379850" y="2829899"/>
            <a:chExt cx="696291" cy="1016185"/>
          </a:xfrm>
        </p:grpSpPr>
        <p:sp>
          <p:nvSpPr>
            <p:cNvPr id="2106" name="Google Shape;2106;p51"/>
            <p:cNvSpPr/>
            <p:nvPr/>
          </p:nvSpPr>
          <p:spPr>
            <a:xfrm rot="1098150">
              <a:off x="8979542" y="2837624"/>
              <a:ext cx="56577" cy="45770"/>
            </a:xfrm>
            <a:custGeom>
              <a:rect b="b" l="l" r="r" t="t"/>
              <a:pathLst>
                <a:path extrusionOk="0" h="1097" w="1356">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51"/>
            <p:cNvSpPr/>
            <p:nvPr/>
          </p:nvSpPr>
          <p:spPr>
            <a:xfrm rot="1098150">
              <a:off x="9012001" y="3084611"/>
              <a:ext cx="58162" cy="47439"/>
            </a:xfrm>
            <a:custGeom>
              <a:rect b="b" l="l" r="r" t="t"/>
              <a:pathLst>
                <a:path extrusionOk="0" h="1137" w="1394">
                  <a:moveTo>
                    <a:pt x="697" y="0"/>
                  </a:moveTo>
                  <a:cubicBezTo>
                    <a:pt x="0" y="73"/>
                    <a:pt x="0" y="1063"/>
                    <a:pt x="697" y="1137"/>
                  </a:cubicBezTo>
                  <a:cubicBezTo>
                    <a:pt x="1393" y="1063"/>
                    <a:pt x="1393" y="73"/>
                    <a:pt x="6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51"/>
            <p:cNvSpPr/>
            <p:nvPr/>
          </p:nvSpPr>
          <p:spPr>
            <a:xfrm rot="1098150">
              <a:off x="8763840" y="2928263"/>
              <a:ext cx="84156" cy="62752"/>
            </a:xfrm>
            <a:custGeom>
              <a:rect b="b" l="l" r="r" t="t"/>
              <a:pathLst>
                <a:path extrusionOk="0" h="1504" w="2017">
                  <a:moveTo>
                    <a:pt x="1027" y="1"/>
                  </a:moveTo>
                  <a:cubicBezTo>
                    <a:pt x="0" y="1"/>
                    <a:pt x="0" y="1504"/>
                    <a:pt x="1027" y="1504"/>
                  </a:cubicBezTo>
                  <a:cubicBezTo>
                    <a:pt x="2017" y="1504"/>
                    <a:pt x="2017" y="1"/>
                    <a:pt x="10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51"/>
            <p:cNvSpPr/>
            <p:nvPr/>
          </p:nvSpPr>
          <p:spPr>
            <a:xfrm rot="1098150">
              <a:off x="8801407" y="3201905"/>
              <a:ext cx="67341" cy="55116"/>
            </a:xfrm>
            <a:custGeom>
              <a:rect b="b" l="l" r="r" t="t"/>
              <a:pathLst>
                <a:path extrusionOk="0" h="1321" w="1614">
                  <a:moveTo>
                    <a:pt x="807" y="1"/>
                  </a:moveTo>
                  <a:cubicBezTo>
                    <a:pt x="0" y="38"/>
                    <a:pt x="0" y="1247"/>
                    <a:pt x="807" y="1321"/>
                  </a:cubicBezTo>
                  <a:cubicBezTo>
                    <a:pt x="1613" y="1247"/>
                    <a:pt x="1613" y="38"/>
                    <a:pt x="8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51"/>
            <p:cNvSpPr/>
            <p:nvPr/>
          </p:nvSpPr>
          <p:spPr>
            <a:xfrm rot="1098150">
              <a:off x="8620318" y="3212924"/>
              <a:ext cx="67300" cy="56660"/>
            </a:xfrm>
            <a:custGeom>
              <a:rect b="b" l="l" r="r" t="t"/>
              <a:pathLst>
                <a:path extrusionOk="0" h="1358" w="1613">
                  <a:moveTo>
                    <a:pt x="806" y="1"/>
                  </a:moveTo>
                  <a:cubicBezTo>
                    <a:pt x="0" y="74"/>
                    <a:pt x="0" y="1284"/>
                    <a:pt x="806" y="1357"/>
                  </a:cubicBezTo>
                  <a:cubicBezTo>
                    <a:pt x="1613" y="1284"/>
                    <a:pt x="1613" y="74"/>
                    <a:pt x="8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51"/>
            <p:cNvSpPr/>
            <p:nvPr/>
          </p:nvSpPr>
          <p:spPr>
            <a:xfrm rot="1098150">
              <a:off x="8658451" y="3359891"/>
              <a:ext cx="62752" cy="47439"/>
            </a:xfrm>
            <a:custGeom>
              <a:rect b="b" l="l" r="r" t="t"/>
              <a:pathLst>
                <a:path extrusionOk="0" h="1137" w="1504">
                  <a:moveTo>
                    <a:pt x="734" y="0"/>
                  </a:moveTo>
                  <a:cubicBezTo>
                    <a:pt x="1" y="0"/>
                    <a:pt x="1" y="1136"/>
                    <a:pt x="734" y="1136"/>
                  </a:cubicBezTo>
                  <a:cubicBezTo>
                    <a:pt x="1504" y="1136"/>
                    <a:pt x="1504" y="0"/>
                    <a:pt x="7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51"/>
            <p:cNvSpPr/>
            <p:nvPr/>
          </p:nvSpPr>
          <p:spPr>
            <a:xfrm rot="1098150">
              <a:off x="8543867" y="3485047"/>
              <a:ext cx="64254" cy="52029"/>
            </a:xfrm>
            <a:custGeom>
              <a:rect b="b" l="l" r="r" t="t"/>
              <a:pathLst>
                <a:path extrusionOk="0" h="1247" w="1540">
                  <a:moveTo>
                    <a:pt x="770" y="1"/>
                  </a:moveTo>
                  <a:cubicBezTo>
                    <a:pt x="0" y="74"/>
                    <a:pt x="0" y="1210"/>
                    <a:pt x="770" y="1247"/>
                  </a:cubicBezTo>
                  <a:cubicBezTo>
                    <a:pt x="1540" y="1210"/>
                    <a:pt x="1540" y="74"/>
                    <a:pt x="7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51"/>
            <p:cNvSpPr/>
            <p:nvPr/>
          </p:nvSpPr>
          <p:spPr>
            <a:xfrm rot="1098150">
              <a:off x="8447139" y="3632337"/>
              <a:ext cx="67341" cy="50527"/>
            </a:xfrm>
            <a:custGeom>
              <a:rect b="b" l="l" r="r" t="t"/>
              <a:pathLst>
                <a:path extrusionOk="0" h="1211" w="1614">
                  <a:moveTo>
                    <a:pt x="807" y="1"/>
                  </a:moveTo>
                  <a:cubicBezTo>
                    <a:pt x="1" y="1"/>
                    <a:pt x="1" y="1210"/>
                    <a:pt x="807" y="1210"/>
                  </a:cubicBezTo>
                  <a:cubicBezTo>
                    <a:pt x="1613" y="1210"/>
                    <a:pt x="1613" y="1"/>
                    <a:pt x="8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51"/>
            <p:cNvSpPr/>
            <p:nvPr/>
          </p:nvSpPr>
          <p:spPr>
            <a:xfrm rot="1098150">
              <a:off x="8385711" y="3789991"/>
              <a:ext cx="62752" cy="47439"/>
            </a:xfrm>
            <a:custGeom>
              <a:rect b="b" l="l" r="r" t="t"/>
              <a:pathLst>
                <a:path extrusionOk="0" h="1137" w="1504">
                  <a:moveTo>
                    <a:pt x="770" y="1"/>
                  </a:moveTo>
                  <a:cubicBezTo>
                    <a:pt x="1" y="1"/>
                    <a:pt x="1" y="1137"/>
                    <a:pt x="770" y="1137"/>
                  </a:cubicBezTo>
                  <a:cubicBezTo>
                    <a:pt x="1504" y="1137"/>
                    <a:pt x="1504" y="1"/>
                    <a:pt x="7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TITLE_AND_TWO_COLUMNS_1_4_1_1_1_2">
    <p:spTree>
      <p:nvGrpSpPr>
        <p:cNvPr id="2115" name="Shape 2115"/>
        <p:cNvGrpSpPr/>
        <p:nvPr/>
      </p:nvGrpSpPr>
      <p:grpSpPr>
        <a:xfrm>
          <a:off x="0" y="0"/>
          <a:ext cx="0" cy="0"/>
          <a:chOff x="0" y="0"/>
          <a:chExt cx="0" cy="0"/>
        </a:xfrm>
      </p:grpSpPr>
      <p:sp>
        <p:nvSpPr>
          <p:cNvPr id="2116" name="Google Shape;2116;p52"/>
          <p:cNvSpPr txBox="1"/>
          <p:nvPr>
            <p:ph type="title"/>
          </p:nvPr>
        </p:nvSpPr>
        <p:spPr>
          <a:xfrm>
            <a:off x="714850" y="420952"/>
            <a:ext cx="7714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a:solidFill>
                  <a:schemeClr val="accent3"/>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117" name="Google Shape;2117;p52"/>
          <p:cNvSpPr txBox="1"/>
          <p:nvPr>
            <p:ph idx="1" type="subTitle"/>
          </p:nvPr>
        </p:nvSpPr>
        <p:spPr>
          <a:xfrm>
            <a:off x="2105831" y="2055895"/>
            <a:ext cx="2096100" cy="5841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118" name="Google Shape;2118;p52"/>
          <p:cNvSpPr txBox="1"/>
          <p:nvPr>
            <p:ph idx="2" type="subTitle"/>
          </p:nvPr>
        </p:nvSpPr>
        <p:spPr>
          <a:xfrm>
            <a:off x="2107625" y="1658500"/>
            <a:ext cx="2092500" cy="4020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119" name="Google Shape;2119;p52"/>
          <p:cNvSpPr txBox="1"/>
          <p:nvPr>
            <p:ph idx="3" type="subTitle"/>
          </p:nvPr>
        </p:nvSpPr>
        <p:spPr>
          <a:xfrm>
            <a:off x="2105825" y="3358101"/>
            <a:ext cx="2096100" cy="5841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120" name="Google Shape;2120;p52"/>
          <p:cNvSpPr txBox="1"/>
          <p:nvPr>
            <p:ph idx="4" type="subTitle"/>
          </p:nvPr>
        </p:nvSpPr>
        <p:spPr>
          <a:xfrm>
            <a:off x="2107619" y="2960524"/>
            <a:ext cx="2092500" cy="4020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121" name="Google Shape;2121;p52"/>
          <p:cNvSpPr txBox="1"/>
          <p:nvPr>
            <p:ph idx="5" type="subTitle"/>
          </p:nvPr>
        </p:nvSpPr>
        <p:spPr>
          <a:xfrm>
            <a:off x="5946925" y="2056075"/>
            <a:ext cx="2092500" cy="5841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122" name="Google Shape;2122;p52"/>
          <p:cNvSpPr txBox="1"/>
          <p:nvPr>
            <p:ph idx="6" type="subTitle"/>
          </p:nvPr>
        </p:nvSpPr>
        <p:spPr>
          <a:xfrm>
            <a:off x="5948726" y="1658500"/>
            <a:ext cx="2092500" cy="4020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123" name="Google Shape;2123;p52"/>
          <p:cNvSpPr txBox="1"/>
          <p:nvPr>
            <p:ph idx="7" type="subTitle"/>
          </p:nvPr>
        </p:nvSpPr>
        <p:spPr>
          <a:xfrm>
            <a:off x="5946951" y="3356300"/>
            <a:ext cx="2096100" cy="5847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124" name="Google Shape;2124;p52"/>
          <p:cNvSpPr txBox="1"/>
          <p:nvPr>
            <p:ph idx="8" type="subTitle"/>
          </p:nvPr>
        </p:nvSpPr>
        <p:spPr>
          <a:xfrm>
            <a:off x="5948745" y="2960545"/>
            <a:ext cx="2092500" cy="4020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2125" name="Google Shape;2125;p52"/>
          <p:cNvGrpSpPr/>
          <p:nvPr/>
        </p:nvGrpSpPr>
        <p:grpSpPr>
          <a:xfrm>
            <a:off x="8494750" y="641518"/>
            <a:ext cx="535974" cy="552531"/>
            <a:chOff x="488725" y="4431468"/>
            <a:chExt cx="535974" cy="552531"/>
          </a:xfrm>
        </p:grpSpPr>
        <p:sp>
          <p:nvSpPr>
            <p:cNvPr id="2126" name="Google Shape;2126;p52"/>
            <p:cNvSpPr/>
            <p:nvPr/>
          </p:nvSpPr>
          <p:spPr>
            <a:xfrm>
              <a:off x="973722" y="4431468"/>
              <a:ext cx="43337" cy="34412"/>
            </a:xfrm>
            <a:custGeom>
              <a:rect b="b" l="l" r="r" t="t"/>
              <a:pathLst>
                <a:path extrusionOk="0" h="991" w="1248">
                  <a:moveTo>
                    <a:pt x="514" y="0"/>
                  </a:moveTo>
                  <a:cubicBezTo>
                    <a:pt x="221" y="0"/>
                    <a:pt x="1" y="220"/>
                    <a:pt x="1" y="477"/>
                  </a:cubicBezTo>
                  <a:cubicBezTo>
                    <a:pt x="1" y="770"/>
                    <a:pt x="221" y="990"/>
                    <a:pt x="514" y="990"/>
                  </a:cubicBezTo>
                  <a:lnTo>
                    <a:pt x="514" y="954"/>
                  </a:lnTo>
                  <a:lnTo>
                    <a:pt x="771" y="954"/>
                  </a:lnTo>
                  <a:cubicBezTo>
                    <a:pt x="1027" y="954"/>
                    <a:pt x="1247" y="734"/>
                    <a:pt x="1247" y="477"/>
                  </a:cubicBezTo>
                  <a:cubicBezTo>
                    <a:pt x="1247" y="184"/>
                    <a:pt x="1027" y="0"/>
                    <a:pt x="7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52"/>
            <p:cNvSpPr/>
            <p:nvPr/>
          </p:nvSpPr>
          <p:spPr>
            <a:xfrm>
              <a:off x="823528" y="4585515"/>
              <a:ext cx="45837" cy="46532"/>
            </a:xfrm>
            <a:custGeom>
              <a:rect b="b" l="l" r="r" t="t"/>
              <a:pathLst>
                <a:path extrusionOk="0" h="1340" w="1320">
                  <a:moveTo>
                    <a:pt x="733" y="0"/>
                  </a:moveTo>
                  <a:cubicBezTo>
                    <a:pt x="587" y="0"/>
                    <a:pt x="440" y="73"/>
                    <a:pt x="330" y="183"/>
                  </a:cubicBezTo>
                  <a:lnTo>
                    <a:pt x="294" y="220"/>
                  </a:lnTo>
                  <a:cubicBezTo>
                    <a:pt x="211" y="302"/>
                    <a:pt x="152" y="407"/>
                    <a:pt x="123" y="522"/>
                  </a:cubicBezTo>
                  <a:lnTo>
                    <a:pt x="123" y="522"/>
                  </a:lnTo>
                  <a:cubicBezTo>
                    <a:pt x="106" y="547"/>
                    <a:pt x="90" y="570"/>
                    <a:pt x="74" y="587"/>
                  </a:cubicBezTo>
                  <a:cubicBezTo>
                    <a:pt x="0" y="697"/>
                    <a:pt x="0" y="843"/>
                    <a:pt x="37" y="990"/>
                  </a:cubicBezTo>
                  <a:cubicBezTo>
                    <a:pt x="74" y="1063"/>
                    <a:pt x="110" y="1173"/>
                    <a:pt x="220" y="1246"/>
                  </a:cubicBezTo>
                  <a:cubicBezTo>
                    <a:pt x="301" y="1311"/>
                    <a:pt x="402" y="1340"/>
                    <a:pt x="503" y="1340"/>
                  </a:cubicBezTo>
                  <a:cubicBezTo>
                    <a:pt x="632" y="1340"/>
                    <a:pt x="761" y="1292"/>
                    <a:pt x="843" y="1210"/>
                  </a:cubicBezTo>
                  <a:lnTo>
                    <a:pt x="852" y="1201"/>
                  </a:lnTo>
                  <a:lnTo>
                    <a:pt x="852" y="1201"/>
                  </a:lnTo>
                  <a:cubicBezTo>
                    <a:pt x="946" y="1177"/>
                    <a:pt x="1031" y="1132"/>
                    <a:pt x="1100" y="1063"/>
                  </a:cubicBezTo>
                  <a:lnTo>
                    <a:pt x="1137" y="990"/>
                  </a:lnTo>
                  <a:cubicBezTo>
                    <a:pt x="1247" y="880"/>
                    <a:pt x="1320" y="733"/>
                    <a:pt x="1320" y="587"/>
                  </a:cubicBezTo>
                  <a:cubicBezTo>
                    <a:pt x="1320" y="403"/>
                    <a:pt x="1247" y="257"/>
                    <a:pt x="1137" y="183"/>
                  </a:cubicBezTo>
                  <a:cubicBezTo>
                    <a:pt x="1027" y="73"/>
                    <a:pt x="880" y="0"/>
                    <a:pt x="7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52"/>
            <p:cNvSpPr/>
            <p:nvPr/>
          </p:nvSpPr>
          <p:spPr>
            <a:xfrm>
              <a:off x="976292" y="4604580"/>
              <a:ext cx="48407" cy="40802"/>
            </a:xfrm>
            <a:custGeom>
              <a:rect b="b" l="l" r="r" t="t"/>
              <a:pathLst>
                <a:path extrusionOk="0" h="1175" w="1394">
                  <a:moveTo>
                    <a:pt x="697" y="1"/>
                  </a:moveTo>
                  <a:cubicBezTo>
                    <a:pt x="0" y="74"/>
                    <a:pt x="0" y="1101"/>
                    <a:pt x="697" y="1174"/>
                  </a:cubicBezTo>
                  <a:cubicBezTo>
                    <a:pt x="1393" y="1101"/>
                    <a:pt x="1393" y="74"/>
                    <a:pt x="6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52"/>
            <p:cNvSpPr/>
            <p:nvPr/>
          </p:nvSpPr>
          <p:spPr>
            <a:xfrm>
              <a:off x="810783" y="4487482"/>
              <a:ext cx="43337" cy="31843"/>
            </a:xfrm>
            <a:custGeom>
              <a:rect b="b" l="l" r="r" t="t"/>
              <a:pathLst>
                <a:path extrusionOk="0" h="917" w="1248">
                  <a:moveTo>
                    <a:pt x="624" y="0"/>
                  </a:moveTo>
                  <a:cubicBezTo>
                    <a:pt x="1" y="0"/>
                    <a:pt x="1" y="917"/>
                    <a:pt x="624" y="917"/>
                  </a:cubicBezTo>
                  <a:cubicBezTo>
                    <a:pt x="1247" y="917"/>
                    <a:pt x="1247" y="0"/>
                    <a:pt x="6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52"/>
            <p:cNvSpPr/>
            <p:nvPr/>
          </p:nvSpPr>
          <p:spPr>
            <a:xfrm>
              <a:off x="787863" y="4776753"/>
              <a:ext cx="48962" cy="32815"/>
            </a:xfrm>
            <a:custGeom>
              <a:rect b="b" l="l" r="r" t="t"/>
              <a:pathLst>
                <a:path extrusionOk="0" h="945" w="1410">
                  <a:moveTo>
                    <a:pt x="606" y="1"/>
                  </a:moveTo>
                  <a:cubicBezTo>
                    <a:pt x="560" y="1"/>
                    <a:pt x="514" y="10"/>
                    <a:pt x="477" y="28"/>
                  </a:cubicBezTo>
                  <a:cubicBezTo>
                    <a:pt x="331" y="28"/>
                    <a:pt x="221" y="65"/>
                    <a:pt x="147" y="138"/>
                  </a:cubicBezTo>
                  <a:cubicBezTo>
                    <a:pt x="37" y="248"/>
                    <a:pt x="1" y="358"/>
                    <a:pt x="1" y="468"/>
                  </a:cubicBezTo>
                  <a:cubicBezTo>
                    <a:pt x="1" y="615"/>
                    <a:pt x="37" y="725"/>
                    <a:pt x="147" y="835"/>
                  </a:cubicBezTo>
                  <a:lnTo>
                    <a:pt x="221" y="908"/>
                  </a:lnTo>
                  <a:cubicBezTo>
                    <a:pt x="294" y="945"/>
                    <a:pt x="367" y="945"/>
                    <a:pt x="477" y="945"/>
                  </a:cubicBezTo>
                  <a:lnTo>
                    <a:pt x="734" y="945"/>
                  </a:lnTo>
                  <a:cubicBezTo>
                    <a:pt x="881" y="945"/>
                    <a:pt x="991" y="908"/>
                    <a:pt x="1064" y="835"/>
                  </a:cubicBezTo>
                  <a:cubicBezTo>
                    <a:pt x="1409" y="559"/>
                    <a:pt x="1202" y="22"/>
                    <a:pt x="809" y="22"/>
                  </a:cubicBezTo>
                  <a:cubicBezTo>
                    <a:pt x="784" y="22"/>
                    <a:pt x="759" y="24"/>
                    <a:pt x="734" y="28"/>
                  </a:cubicBezTo>
                  <a:cubicBezTo>
                    <a:pt x="697" y="10"/>
                    <a:pt x="652" y="1"/>
                    <a:pt x="6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52"/>
            <p:cNvSpPr/>
            <p:nvPr/>
          </p:nvSpPr>
          <p:spPr>
            <a:xfrm>
              <a:off x="644024" y="4675873"/>
              <a:ext cx="38232" cy="29308"/>
            </a:xfrm>
            <a:custGeom>
              <a:rect b="b" l="l" r="r" t="t"/>
              <a:pathLst>
                <a:path extrusionOk="0" h="844" w="1101">
                  <a:moveTo>
                    <a:pt x="550" y="1"/>
                  </a:moveTo>
                  <a:cubicBezTo>
                    <a:pt x="0" y="1"/>
                    <a:pt x="0" y="844"/>
                    <a:pt x="550" y="844"/>
                  </a:cubicBezTo>
                  <a:cubicBezTo>
                    <a:pt x="1100" y="844"/>
                    <a:pt x="1100" y="1"/>
                    <a:pt x="55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52"/>
            <p:cNvSpPr/>
            <p:nvPr/>
          </p:nvSpPr>
          <p:spPr>
            <a:xfrm>
              <a:off x="661839" y="4819744"/>
              <a:ext cx="2570" cy="3854"/>
            </a:xfrm>
            <a:custGeom>
              <a:rect b="b" l="l" r="r" t="t"/>
              <a:pathLst>
                <a:path extrusionOk="0" h="111" w="74">
                  <a:moveTo>
                    <a:pt x="37" y="0"/>
                  </a:moveTo>
                  <a:cubicBezTo>
                    <a:pt x="1" y="37"/>
                    <a:pt x="1" y="73"/>
                    <a:pt x="37" y="110"/>
                  </a:cubicBezTo>
                  <a:cubicBezTo>
                    <a:pt x="74" y="73"/>
                    <a:pt x="74" y="37"/>
                    <a:pt x="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52"/>
            <p:cNvSpPr/>
            <p:nvPr/>
          </p:nvSpPr>
          <p:spPr>
            <a:xfrm>
              <a:off x="488725" y="4958476"/>
              <a:ext cx="30558" cy="25523"/>
            </a:xfrm>
            <a:custGeom>
              <a:rect b="b" l="l" r="r" t="t"/>
              <a:pathLst>
                <a:path extrusionOk="0" h="735" w="880">
                  <a:moveTo>
                    <a:pt x="440" y="1"/>
                  </a:moveTo>
                  <a:cubicBezTo>
                    <a:pt x="0" y="38"/>
                    <a:pt x="0" y="697"/>
                    <a:pt x="440" y="734"/>
                  </a:cubicBezTo>
                  <a:cubicBezTo>
                    <a:pt x="880" y="697"/>
                    <a:pt x="880" y="38"/>
                    <a:pt x="4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34" name="Google Shape;2134;p52"/>
          <p:cNvSpPr/>
          <p:nvPr/>
        </p:nvSpPr>
        <p:spPr>
          <a:xfrm flipH="1">
            <a:off x="-421512" y="-104125"/>
            <a:ext cx="2766964" cy="837227"/>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52"/>
          <p:cNvSpPr/>
          <p:nvPr/>
        </p:nvSpPr>
        <p:spPr>
          <a:xfrm flipH="1" rot="1304382">
            <a:off x="1366493" y="157264"/>
            <a:ext cx="1134604" cy="282435"/>
          </a:xfrm>
          <a:custGeom>
            <a:rect b="b" l="l" r="r" t="t"/>
            <a:pathLst>
              <a:path extrusionOk="0" h="10347" w="45383">
                <a:moveTo>
                  <a:pt x="0" y="0"/>
                </a:moveTo>
                <a:cubicBezTo>
                  <a:pt x="807" y="1173"/>
                  <a:pt x="1540" y="2347"/>
                  <a:pt x="2346" y="3520"/>
                </a:cubicBezTo>
                <a:cubicBezTo>
                  <a:pt x="2860" y="4326"/>
                  <a:pt x="3373" y="5133"/>
                  <a:pt x="3923" y="5902"/>
                </a:cubicBezTo>
                <a:cubicBezTo>
                  <a:pt x="5022" y="7552"/>
                  <a:pt x="6195" y="9275"/>
                  <a:pt x="8065" y="9971"/>
                </a:cubicBezTo>
                <a:cubicBezTo>
                  <a:pt x="8872" y="10265"/>
                  <a:pt x="9727" y="10346"/>
                  <a:pt x="10588" y="10346"/>
                </a:cubicBezTo>
                <a:cubicBezTo>
                  <a:pt x="11018" y="10346"/>
                  <a:pt x="11450" y="10326"/>
                  <a:pt x="11877" y="10301"/>
                </a:cubicBezTo>
                <a:cubicBezTo>
                  <a:pt x="23022" y="9751"/>
                  <a:pt x="34202" y="9055"/>
                  <a:pt x="45346" y="8285"/>
                </a:cubicBezTo>
                <a:lnTo>
                  <a:pt x="453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52"/>
          <p:cNvSpPr/>
          <p:nvPr/>
        </p:nvSpPr>
        <p:spPr>
          <a:xfrm flipH="1">
            <a:off x="-789029" y="4357138"/>
            <a:ext cx="1854025" cy="1358150"/>
          </a:xfrm>
          <a:custGeom>
            <a:rect b="b" l="l" r="r" t="t"/>
            <a:pathLst>
              <a:path extrusionOk="0" h="54326" w="74161">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52"/>
          <p:cNvSpPr/>
          <p:nvPr/>
        </p:nvSpPr>
        <p:spPr>
          <a:xfrm flipH="1" rot="-5400000">
            <a:off x="-541179" y="243100"/>
            <a:ext cx="2127100" cy="1555250"/>
          </a:xfrm>
          <a:custGeom>
            <a:rect b="b" l="l" r="r" t="t"/>
            <a:pathLst>
              <a:path extrusionOk="0" h="62210" w="85084">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38" name="Google Shape;2138;p52"/>
          <p:cNvGrpSpPr/>
          <p:nvPr/>
        </p:nvGrpSpPr>
        <p:grpSpPr>
          <a:xfrm flipH="1">
            <a:off x="-317495" y="2829899"/>
            <a:ext cx="696291" cy="1016185"/>
            <a:chOff x="8379850" y="2829899"/>
            <a:chExt cx="696291" cy="1016185"/>
          </a:xfrm>
        </p:grpSpPr>
        <p:sp>
          <p:nvSpPr>
            <p:cNvPr id="2139" name="Google Shape;2139;p52"/>
            <p:cNvSpPr/>
            <p:nvPr/>
          </p:nvSpPr>
          <p:spPr>
            <a:xfrm rot="1098150">
              <a:off x="8979542" y="2837624"/>
              <a:ext cx="56577" cy="45770"/>
            </a:xfrm>
            <a:custGeom>
              <a:rect b="b" l="l" r="r" t="t"/>
              <a:pathLst>
                <a:path extrusionOk="0" h="1097" w="1356">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52"/>
            <p:cNvSpPr/>
            <p:nvPr/>
          </p:nvSpPr>
          <p:spPr>
            <a:xfrm rot="1098150">
              <a:off x="9012001" y="3084611"/>
              <a:ext cx="58162" cy="47439"/>
            </a:xfrm>
            <a:custGeom>
              <a:rect b="b" l="l" r="r" t="t"/>
              <a:pathLst>
                <a:path extrusionOk="0" h="1137" w="1394">
                  <a:moveTo>
                    <a:pt x="697" y="0"/>
                  </a:moveTo>
                  <a:cubicBezTo>
                    <a:pt x="0" y="73"/>
                    <a:pt x="0" y="1063"/>
                    <a:pt x="697" y="1137"/>
                  </a:cubicBezTo>
                  <a:cubicBezTo>
                    <a:pt x="1393" y="1063"/>
                    <a:pt x="1393" y="73"/>
                    <a:pt x="6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52"/>
            <p:cNvSpPr/>
            <p:nvPr/>
          </p:nvSpPr>
          <p:spPr>
            <a:xfrm rot="1098150">
              <a:off x="8763840" y="2928263"/>
              <a:ext cx="84156" cy="62752"/>
            </a:xfrm>
            <a:custGeom>
              <a:rect b="b" l="l" r="r" t="t"/>
              <a:pathLst>
                <a:path extrusionOk="0" h="1504" w="2017">
                  <a:moveTo>
                    <a:pt x="1027" y="1"/>
                  </a:moveTo>
                  <a:cubicBezTo>
                    <a:pt x="0" y="1"/>
                    <a:pt x="0" y="1504"/>
                    <a:pt x="1027" y="1504"/>
                  </a:cubicBezTo>
                  <a:cubicBezTo>
                    <a:pt x="2017" y="1504"/>
                    <a:pt x="2017" y="1"/>
                    <a:pt x="10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52"/>
            <p:cNvSpPr/>
            <p:nvPr/>
          </p:nvSpPr>
          <p:spPr>
            <a:xfrm rot="1098150">
              <a:off x="8801407" y="3201905"/>
              <a:ext cx="67341" cy="55116"/>
            </a:xfrm>
            <a:custGeom>
              <a:rect b="b" l="l" r="r" t="t"/>
              <a:pathLst>
                <a:path extrusionOk="0" h="1321" w="1614">
                  <a:moveTo>
                    <a:pt x="807" y="1"/>
                  </a:moveTo>
                  <a:cubicBezTo>
                    <a:pt x="0" y="38"/>
                    <a:pt x="0" y="1247"/>
                    <a:pt x="807" y="1321"/>
                  </a:cubicBezTo>
                  <a:cubicBezTo>
                    <a:pt x="1613" y="1247"/>
                    <a:pt x="1613" y="38"/>
                    <a:pt x="8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52"/>
            <p:cNvSpPr/>
            <p:nvPr/>
          </p:nvSpPr>
          <p:spPr>
            <a:xfrm rot="1098150">
              <a:off x="8620318" y="3212924"/>
              <a:ext cx="67300" cy="56660"/>
            </a:xfrm>
            <a:custGeom>
              <a:rect b="b" l="l" r="r" t="t"/>
              <a:pathLst>
                <a:path extrusionOk="0" h="1358" w="1613">
                  <a:moveTo>
                    <a:pt x="806" y="1"/>
                  </a:moveTo>
                  <a:cubicBezTo>
                    <a:pt x="0" y="74"/>
                    <a:pt x="0" y="1284"/>
                    <a:pt x="806" y="1357"/>
                  </a:cubicBezTo>
                  <a:cubicBezTo>
                    <a:pt x="1613" y="1284"/>
                    <a:pt x="1613" y="74"/>
                    <a:pt x="8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52"/>
            <p:cNvSpPr/>
            <p:nvPr/>
          </p:nvSpPr>
          <p:spPr>
            <a:xfrm rot="1098150">
              <a:off x="8658451" y="3359891"/>
              <a:ext cx="62752" cy="47439"/>
            </a:xfrm>
            <a:custGeom>
              <a:rect b="b" l="l" r="r" t="t"/>
              <a:pathLst>
                <a:path extrusionOk="0" h="1137" w="1504">
                  <a:moveTo>
                    <a:pt x="734" y="0"/>
                  </a:moveTo>
                  <a:cubicBezTo>
                    <a:pt x="1" y="0"/>
                    <a:pt x="1" y="1136"/>
                    <a:pt x="734" y="1136"/>
                  </a:cubicBezTo>
                  <a:cubicBezTo>
                    <a:pt x="1504" y="1136"/>
                    <a:pt x="1504" y="0"/>
                    <a:pt x="7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52"/>
            <p:cNvSpPr/>
            <p:nvPr/>
          </p:nvSpPr>
          <p:spPr>
            <a:xfrm rot="1098150">
              <a:off x="8543867" y="3485047"/>
              <a:ext cx="64254" cy="52029"/>
            </a:xfrm>
            <a:custGeom>
              <a:rect b="b" l="l" r="r" t="t"/>
              <a:pathLst>
                <a:path extrusionOk="0" h="1247" w="1540">
                  <a:moveTo>
                    <a:pt x="770" y="1"/>
                  </a:moveTo>
                  <a:cubicBezTo>
                    <a:pt x="0" y="74"/>
                    <a:pt x="0" y="1210"/>
                    <a:pt x="770" y="1247"/>
                  </a:cubicBezTo>
                  <a:cubicBezTo>
                    <a:pt x="1540" y="1210"/>
                    <a:pt x="1540" y="74"/>
                    <a:pt x="7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52"/>
            <p:cNvSpPr/>
            <p:nvPr/>
          </p:nvSpPr>
          <p:spPr>
            <a:xfrm rot="1098150">
              <a:off x="8447139" y="3632337"/>
              <a:ext cx="67341" cy="50527"/>
            </a:xfrm>
            <a:custGeom>
              <a:rect b="b" l="l" r="r" t="t"/>
              <a:pathLst>
                <a:path extrusionOk="0" h="1211" w="1614">
                  <a:moveTo>
                    <a:pt x="807" y="1"/>
                  </a:moveTo>
                  <a:cubicBezTo>
                    <a:pt x="1" y="1"/>
                    <a:pt x="1" y="1210"/>
                    <a:pt x="807" y="1210"/>
                  </a:cubicBezTo>
                  <a:cubicBezTo>
                    <a:pt x="1613" y="1210"/>
                    <a:pt x="1613" y="1"/>
                    <a:pt x="8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52"/>
            <p:cNvSpPr/>
            <p:nvPr/>
          </p:nvSpPr>
          <p:spPr>
            <a:xfrm rot="1098150">
              <a:off x="8385711" y="3789991"/>
              <a:ext cx="62752" cy="47439"/>
            </a:xfrm>
            <a:custGeom>
              <a:rect b="b" l="l" r="r" t="t"/>
              <a:pathLst>
                <a:path extrusionOk="0" h="1137" w="1504">
                  <a:moveTo>
                    <a:pt x="770" y="1"/>
                  </a:moveTo>
                  <a:cubicBezTo>
                    <a:pt x="1" y="1"/>
                    <a:pt x="1" y="1137"/>
                    <a:pt x="770" y="1137"/>
                  </a:cubicBezTo>
                  <a:cubicBezTo>
                    <a:pt x="1504" y="1137"/>
                    <a:pt x="1504" y="1"/>
                    <a:pt x="7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48" name="Google Shape;2148;p52"/>
          <p:cNvSpPr/>
          <p:nvPr/>
        </p:nvSpPr>
        <p:spPr>
          <a:xfrm flipH="1" rot="7398424">
            <a:off x="8200552" y="3511965"/>
            <a:ext cx="2126999" cy="1697120"/>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52"/>
          <p:cNvSpPr/>
          <p:nvPr/>
        </p:nvSpPr>
        <p:spPr>
          <a:xfrm flipH="1" rot="2104647">
            <a:off x="8347134" y="3083296"/>
            <a:ext cx="1169934" cy="588517"/>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accent3"/>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50" name="Google Shape;2150;p52"/>
          <p:cNvGrpSpPr/>
          <p:nvPr/>
        </p:nvGrpSpPr>
        <p:grpSpPr>
          <a:xfrm flipH="1" rot="-5890140">
            <a:off x="-132214" y="3914826"/>
            <a:ext cx="1168937" cy="1387491"/>
            <a:chOff x="2637050" y="-802968"/>
            <a:chExt cx="1168882" cy="1387426"/>
          </a:xfrm>
        </p:grpSpPr>
        <p:sp>
          <p:nvSpPr>
            <p:cNvPr id="2151" name="Google Shape;2151;p52"/>
            <p:cNvSpPr/>
            <p:nvPr/>
          </p:nvSpPr>
          <p:spPr>
            <a:xfrm rot="-9227313">
              <a:off x="3134859" y="-785890"/>
              <a:ext cx="392388" cy="1353270"/>
            </a:xfrm>
            <a:custGeom>
              <a:rect b="b" l="l" r="r" t="t"/>
              <a:pathLst>
                <a:path extrusionOk="0" h="54129" w="15695">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52"/>
            <p:cNvSpPr/>
            <p:nvPr/>
          </p:nvSpPr>
          <p:spPr>
            <a:xfrm rot="-9227313">
              <a:off x="3084731" y="-223720"/>
              <a:ext cx="105754" cy="68827"/>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52"/>
            <p:cNvSpPr/>
            <p:nvPr/>
          </p:nvSpPr>
          <p:spPr>
            <a:xfrm rot="-9227313">
              <a:off x="3097643" y="-355902"/>
              <a:ext cx="221832" cy="150505"/>
            </a:xfrm>
            <a:custGeom>
              <a:rect b="b" l="l" r="r" t="t"/>
              <a:pathLst>
                <a:path extrusionOk="0" h="6020" w="8873">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52"/>
            <p:cNvSpPr/>
            <p:nvPr/>
          </p:nvSpPr>
          <p:spPr>
            <a:xfrm rot="-9227313">
              <a:off x="3247238" y="-381001"/>
              <a:ext cx="94178" cy="404488"/>
            </a:xfrm>
            <a:custGeom>
              <a:rect b="b" l="l" r="r" t="t"/>
              <a:pathLst>
                <a:path extrusionOk="0" h="16179" w="3767">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52"/>
            <p:cNvSpPr/>
            <p:nvPr/>
          </p:nvSpPr>
          <p:spPr>
            <a:xfrm rot="-9227313">
              <a:off x="3191264" y="-478355"/>
              <a:ext cx="278784" cy="191106"/>
            </a:xfrm>
            <a:custGeom>
              <a:rect b="b" l="l" r="r" t="t"/>
              <a:pathLst>
                <a:path extrusionOk="0" h="7644" w="11151">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52"/>
            <p:cNvSpPr/>
            <p:nvPr/>
          </p:nvSpPr>
          <p:spPr>
            <a:xfrm rot="-9227313">
              <a:off x="2729363" y="-339489"/>
              <a:ext cx="410039" cy="513467"/>
            </a:xfrm>
            <a:custGeom>
              <a:rect b="b" l="l" r="r" t="t"/>
              <a:pathLst>
                <a:path extrusionOk="0" h="20538" w="16401">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52"/>
            <p:cNvSpPr/>
            <p:nvPr/>
          </p:nvSpPr>
          <p:spPr>
            <a:xfrm rot="-9227313">
              <a:off x="3084731" y="-223720"/>
              <a:ext cx="105754" cy="68827"/>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8" name="Google Shape;2158;p52"/>
          <p:cNvGrpSpPr/>
          <p:nvPr/>
        </p:nvGrpSpPr>
        <p:grpSpPr>
          <a:xfrm flipH="1">
            <a:off x="8620622" y="4600718"/>
            <a:ext cx="535974" cy="552531"/>
            <a:chOff x="488725" y="4431468"/>
            <a:chExt cx="535974" cy="552531"/>
          </a:xfrm>
        </p:grpSpPr>
        <p:sp>
          <p:nvSpPr>
            <p:cNvPr id="2159" name="Google Shape;2159;p52"/>
            <p:cNvSpPr/>
            <p:nvPr/>
          </p:nvSpPr>
          <p:spPr>
            <a:xfrm>
              <a:off x="973722" y="4431468"/>
              <a:ext cx="43337" cy="34412"/>
            </a:xfrm>
            <a:custGeom>
              <a:rect b="b" l="l" r="r" t="t"/>
              <a:pathLst>
                <a:path extrusionOk="0" h="991" w="1248">
                  <a:moveTo>
                    <a:pt x="514" y="0"/>
                  </a:moveTo>
                  <a:cubicBezTo>
                    <a:pt x="221" y="0"/>
                    <a:pt x="1" y="220"/>
                    <a:pt x="1" y="477"/>
                  </a:cubicBezTo>
                  <a:cubicBezTo>
                    <a:pt x="1" y="770"/>
                    <a:pt x="221" y="990"/>
                    <a:pt x="514" y="990"/>
                  </a:cubicBezTo>
                  <a:lnTo>
                    <a:pt x="514" y="954"/>
                  </a:lnTo>
                  <a:lnTo>
                    <a:pt x="771" y="954"/>
                  </a:lnTo>
                  <a:cubicBezTo>
                    <a:pt x="1027" y="954"/>
                    <a:pt x="1247" y="734"/>
                    <a:pt x="1247" y="477"/>
                  </a:cubicBezTo>
                  <a:cubicBezTo>
                    <a:pt x="1247" y="184"/>
                    <a:pt x="1027" y="0"/>
                    <a:pt x="7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52"/>
            <p:cNvSpPr/>
            <p:nvPr/>
          </p:nvSpPr>
          <p:spPr>
            <a:xfrm>
              <a:off x="823528" y="4585515"/>
              <a:ext cx="45837" cy="46532"/>
            </a:xfrm>
            <a:custGeom>
              <a:rect b="b" l="l" r="r" t="t"/>
              <a:pathLst>
                <a:path extrusionOk="0" h="1340" w="1320">
                  <a:moveTo>
                    <a:pt x="733" y="0"/>
                  </a:moveTo>
                  <a:cubicBezTo>
                    <a:pt x="587" y="0"/>
                    <a:pt x="440" y="73"/>
                    <a:pt x="330" y="183"/>
                  </a:cubicBezTo>
                  <a:lnTo>
                    <a:pt x="294" y="220"/>
                  </a:lnTo>
                  <a:cubicBezTo>
                    <a:pt x="211" y="302"/>
                    <a:pt x="152" y="407"/>
                    <a:pt x="123" y="522"/>
                  </a:cubicBezTo>
                  <a:lnTo>
                    <a:pt x="123" y="522"/>
                  </a:lnTo>
                  <a:cubicBezTo>
                    <a:pt x="106" y="547"/>
                    <a:pt x="90" y="570"/>
                    <a:pt x="74" y="587"/>
                  </a:cubicBezTo>
                  <a:cubicBezTo>
                    <a:pt x="0" y="697"/>
                    <a:pt x="0" y="843"/>
                    <a:pt x="37" y="990"/>
                  </a:cubicBezTo>
                  <a:cubicBezTo>
                    <a:pt x="74" y="1063"/>
                    <a:pt x="110" y="1173"/>
                    <a:pt x="220" y="1246"/>
                  </a:cubicBezTo>
                  <a:cubicBezTo>
                    <a:pt x="301" y="1311"/>
                    <a:pt x="402" y="1340"/>
                    <a:pt x="503" y="1340"/>
                  </a:cubicBezTo>
                  <a:cubicBezTo>
                    <a:pt x="632" y="1340"/>
                    <a:pt x="761" y="1292"/>
                    <a:pt x="843" y="1210"/>
                  </a:cubicBezTo>
                  <a:lnTo>
                    <a:pt x="852" y="1201"/>
                  </a:lnTo>
                  <a:lnTo>
                    <a:pt x="852" y="1201"/>
                  </a:lnTo>
                  <a:cubicBezTo>
                    <a:pt x="946" y="1177"/>
                    <a:pt x="1031" y="1132"/>
                    <a:pt x="1100" y="1063"/>
                  </a:cubicBezTo>
                  <a:lnTo>
                    <a:pt x="1137" y="990"/>
                  </a:lnTo>
                  <a:cubicBezTo>
                    <a:pt x="1247" y="880"/>
                    <a:pt x="1320" y="733"/>
                    <a:pt x="1320" y="587"/>
                  </a:cubicBezTo>
                  <a:cubicBezTo>
                    <a:pt x="1320" y="403"/>
                    <a:pt x="1247" y="257"/>
                    <a:pt x="1137" y="183"/>
                  </a:cubicBezTo>
                  <a:cubicBezTo>
                    <a:pt x="1027" y="73"/>
                    <a:pt x="880" y="0"/>
                    <a:pt x="7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52"/>
            <p:cNvSpPr/>
            <p:nvPr/>
          </p:nvSpPr>
          <p:spPr>
            <a:xfrm>
              <a:off x="976292" y="4604580"/>
              <a:ext cx="48407" cy="40802"/>
            </a:xfrm>
            <a:custGeom>
              <a:rect b="b" l="l" r="r" t="t"/>
              <a:pathLst>
                <a:path extrusionOk="0" h="1175" w="1394">
                  <a:moveTo>
                    <a:pt x="697" y="1"/>
                  </a:moveTo>
                  <a:cubicBezTo>
                    <a:pt x="0" y="74"/>
                    <a:pt x="0" y="1101"/>
                    <a:pt x="697" y="1174"/>
                  </a:cubicBezTo>
                  <a:cubicBezTo>
                    <a:pt x="1393" y="1101"/>
                    <a:pt x="1393" y="74"/>
                    <a:pt x="6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52"/>
            <p:cNvSpPr/>
            <p:nvPr/>
          </p:nvSpPr>
          <p:spPr>
            <a:xfrm>
              <a:off x="810783" y="4487482"/>
              <a:ext cx="43337" cy="31843"/>
            </a:xfrm>
            <a:custGeom>
              <a:rect b="b" l="l" r="r" t="t"/>
              <a:pathLst>
                <a:path extrusionOk="0" h="917" w="1248">
                  <a:moveTo>
                    <a:pt x="624" y="0"/>
                  </a:moveTo>
                  <a:cubicBezTo>
                    <a:pt x="1" y="0"/>
                    <a:pt x="1" y="917"/>
                    <a:pt x="624" y="917"/>
                  </a:cubicBezTo>
                  <a:cubicBezTo>
                    <a:pt x="1247" y="917"/>
                    <a:pt x="1247" y="0"/>
                    <a:pt x="6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52"/>
            <p:cNvSpPr/>
            <p:nvPr/>
          </p:nvSpPr>
          <p:spPr>
            <a:xfrm>
              <a:off x="787863" y="4776753"/>
              <a:ext cx="48962" cy="32815"/>
            </a:xfrm>
            <a:custGeom>
              <a:rect b="b" l="l" r="r" t="t"/>
              <a:pathLst>
                <a:path extrusionOk="0" h="945" w="1410">
                  <a:moveTo>
                    <a:pt x="606" y="1"/>
                  </a:moveTo>
                  <a:cubicBezTo>
                    <a:pt x="560" y="1"/>
                    <a:pt x="514" y="10"/>
                    <a:pt x="477" y="28"/>
                  </a:cubicBezTo>
                  <a:cubicBezTo>
                    <a:pt x="331" y="28"/>
                    <a:pt x="221" y="65"/>
                    <a:pt x="147" y="138"/>
                  </a:cubicBezTo>
                  <a:cubicBezTo>
                    <a:pt x="37" y="248"/>
                    <a:pt x="1" y="358"/>
                    <a:pt x="1" y="468"/>
                  </a:cubicBezTo>
                  <a:cubicBezTo>
                    <a:pt x="1" y="615"/>
                    <a:pt x="37" y="725"/>
                    <a:pt x="147" y="835"/>
                  </a:cubicBezTo>
                  <a:lnTo>
                    <a:pt x="221" y="908"/>
                  </a:lnTo>
                  <a:cubicBezTo>
                    <a:pt x="294" y="945"/>
                    <a:pt x="367" y="945"/>
                    <a:pt x="477" y="945"/>
                  </a:cubicBezTo>
                  <a:lnTo>
                    <a:pt x="734" y="945"/>
                  </a:lnTo>
                  <a:cubicBezTo>
                    <a:pt x="881" y="945"/>
                    <a:pt x="991" y="908"/>
                    <a:pt x="1064" y="835"/>
                  </a:cubicBezTo>
                  <a:cubicBezTo>
                    <a:pt x="1409" y="559"/>
                    <a:pt x="1202" y="22"/>
                    <a:pt x="809" y="22"/>
                  </a:cubicBezTo>
                  <a:cubicBezTo>
                    <a:pt x="784" y="22"/>
                    <a:pt x="759" y="24"/>
                    <a:pt x="734" y="28"/>
                  </a:cubicBezTo>
                  <a:cubicBezTo>
                    <a:pt x="697" y="10"/>
                    <a:pt x="652" y="1"/>
                    <a:pt x="6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52"/>
            <p:cNvSpPr/>
            <p:nvPr/>
          </p:nvSpPr>
          <p:spPr>
            <a:xfrm>
              <a:off x="644024" y="4675873"/>
              <a:ext cx="38232" cy="29308"/>
            </a:xfrm>
            <a:custGeom>
              <a:rect b="b" l="l" r="r" t="t"/>
              <a:pathLst>
                <a:path extrusionOk="0" h="844" w="1101">
                  <a:moveTo>
                    <a:pt x="550" y="1"/>
                  </a:moveTo>
                  <a:cubicBezTo>
                    <a:pt x="0" y="1"/>
                    <a:pt x="0" y="844"/>
                    <a:pt x="550" y="844"/>
                  </a:cubicBezTo>
                  <a:cubicBezTo>
                    <a:pt x="1100" y="844"/>
                    <a:pt x="1100" y="1"/>
                    <a:pt x="55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52"/>
            <p:cNvSpPr/>
            <p:nvPr/>
          </p:nvSpPr>
          <p:spPr>
            <a:xfrm>
              <a:off x="661839" y="4819744"/>
              <a:ext cx="2570" cy="3854"/>
            </a:xfrm>
            <a:custGeom>
              <a:rect b="b" l="l" r="r" t="t"/>
              <a:pathLst>
                <a:path extrusionOk="0" h="111" w="74">
                  <a:moveTo>
                    <a:pt x="37" y="0"/>
                  </a:moveTo>
                  <a:cubicBezTo>
                    <a:pt x="1" y="37"/>
                    <a:pt x="1" y="73"/>
                    <a:pt x="37" y="110"/>
                  </a:cubicBezTo>
                  <a:cubicBezTo>
                    <a:pt x="74" y="73"/>
                    <a:pt x="74" y="37"/>
                    <a:pt x="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52"/>
            <p:cNvSpPr/>
            <p:nvPr/>
          </p:nvSpPr>
          <p:spPr>
            <a:xfrm>
              <a:off x="488725" y="4958476"/>
              <a:ext cx="30558" cy="25523"/>
            </a:xfrm>
            <a:custGeom>
              <a:rect b="b" l="l" r="r" t="t"/>
              <a:pathLst>
                <a:path extrusionOk="0" h="735" w="880">
                  <a:moveTo>
                    <a:pt x="440" y="1"/>
                  </a:moveTo>
                  <a:cubicBezTo>
                    <a:pt x="0" y="38"/>
                    <a:pt x="0" y="697"/>
                    <a:pt x="440" y="734"/>
                  </a:cubicBezTo>
                  <a:cubicBezTo>
                    <a:pt x="880" y="697"/>
                    <a:pt x="880" y="38"/>
                    <a:pt x="4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p:cSld name="ONE_COLUMN_TEXT_2_1_1_1">
    <p:bg>
      <p:bgPr>
        <a:solidFill>
          <a:schemeClr val="dk2"/>
        </a:solidFill>
      </p:bgPr>
    </p:bg>
    <p:spTree>
      <p:nvGrpSpPr>
        <p:cNvPr id="2167" name="Shape 2167"/>
        <p:cNvGrpSpPr/>
        <p:nvPr/>
      </p:nvGrpSpPr>
      <p:grpSpPr>
        <a:xfrm>
          <a:off x="0" y="0"/>
          <a:ext cx="0" cy="0"/>
          <a:chOff x="0" y="0"/>
          <a:chExt cx="0" cy="0"/>
        </a:xfrm>
      </p:grpSpPr>
      <p:sp>
        <p:nvSpPr>
          <p:cNvPr id="2168" name="Google Shape;2168;p53"/>
          <p:cNvSpPr/>
          <p:nvPr/>
        </p:nvSpPr>
        <p:spPr>
          <a:xfrm rot="-9996044">
            <a:off x="7232173" y="-90432"/>
            <a:ext cx="2121944" cy="1259867"/>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53"/>
          <p:cNvSpPr txBox="1"/>
          <p:nvPr>
            <p:ph type="title"/>
          </p:nvPr>
        </p:nvSpPr>
        <p:spPr>
          <a:xfrm>
            <a:off x="714242" y="420624"/>
            <a:ext cx="77211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b="0">
                <a:solidFill>
                  <a:schemeClr val="accent3"/>
                </a:solidFill>
                <a:latin typeface="Calistoga"/>
                <a:ea typeface="Calistoga"/>
                <a:cs typeface="Calistoga"/>
                <a:sym typeface="Calistoga"/>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170" name="Google Shape;2170;p53"/>
          <p:cNvSpPr txBox="1"/>
          <p:nvPr>
            <p:ph idx="1" type="body"/>
          </p:nvPr>
        </p:nvSpPr>
        <p:spPr>
          <a:xfrm>
            <a:off x="713225" y="3734925"/>
            <a:ext cx="1544100" cy="791700"/>
          </a:xfrm>
          <a:prstGeom prst="rect">
            <a:avLst/>
          </a:prstGeom>
        </p:spPr>
        <p:txBody>
          <a:bodyPr anchorCtr="0" anchor="t" bIns="91425" lIns="91425" spcFirstLastPara="1" rIns="91425" wrap="square" tIns="91425">
            <a:noAutofit/>
          </a:bodyPr>
          <a:lstStyle>
            <a:lvl1pPr indent="-279400" lvl="0" marL="457200" rtl="0" algn="ctr">
              <a:spcBef>
                <a:spcPts val="0"/>
              </a:spcBef>
              <a:spcAft>
                <a:spcPts val="0"/>
              </a:spcAft>
              <a:buClr>
                <a:schemeClr val="lt1"/>
              </a:buClr>
              <a:buSzPts val="800"/>
              <a:buFont typeface="Open Sans"/>
              <a:buChar char="●"/>
              <a:defRPr sz="1400">
                <a:latin typeface="Voces"/>
                <a:ea typeface="Voces"/>
                <a:cs typeface="Voces"/>
                <a:sym typeface="Voces"/>
              </a:defRPr>
            </a:lvl1pPr>
            <a:lvl2pPr indent="-279400" lvl="1" marL="914400" rtl="0">
              <a:spcBef>
                <a:spcPts val="0"/>
              </a:spcBef>
              <a:spcAft>
                <a:spcPts val="0"/>
              </a:spcAft>
              <a:buClr>
                <a:srgbClr val="999999"/>
              </a:buClr>
              <a:buSzPts val="800"/>
              <a:buFont typeface="Open Sans"/>
              <a:buChar char="○"/>
              <a:defRPr/>
            </a:lvl2pPr>
            <a:lvl3pPr indent="-279400" lvl="2" marL="1371600" rtl="0">
              <a:spcBef>
                <a:spcPts val="0"/>
              </a:spcBef>
              <a:spcAft>
                <a:spcPts val="0"/>
              </a:spcAft>
              <a:buClr>
                <a:srgbClr val="999999"/>
              </a:buClr>
              <a:buSzPts val="800"/>
              <a:buFont typeface="Open Sans"/>
              <a:buChar char="■"/>
              <a:defRPr/>
            </a:lvl3pPr>
            <a:lvl4pPr indent="-279400" lvl="3" marL="1828800" rtl="0">
              <a:spcBef>
                <a:spcPts val="0"/>
              </a:spcBef>
              <a:spcAft>
                <a:spcPts val="0"/>
              </a:spcAft>
              <a:buClr>
                <a:srgbClr val="999999"/>
              </a:buClr>
              <a:buSzPts val="800"/>
              <a:buFont typeface="Open Sans"/>
              <a:buChar char="●"/>
              <a:defRPr/>
            </a:lvl4pPr>
            <a:lvl5pPr indent="-304800" lvl="4" marL="2286000" rtl="0">
              <a:spcBef>
                <a:spcPts val="0"/>
              </a:spcBef>
              <a:spcAft>
                <a:spcPts val="0"/>
              </a:spcAft>
              <a:buClr>
                <a:srgbClr val="999999"/>
              </a:buClr>
              <a:buSzPts val="1200"/>
              <a:buFont typeface="Open Sans"/>
              <a:buChar char="○"/>
              <a:defRPr/>
            </a:lvl5pPr>
            <a:lvl6pPr indent="-304800" lvl="5" marL="2743200" rtl="0">
              <a:spcBef>
                <a:spcPts val="0"/>
              </a:spcBef>
              <a:spcAft>
                <a:spcPts val="0"/>
              </a:spcAft>
              <a:buClr>
                <a:srgbClr val="999999"/>
              </a:buClr>
              <a:buSzPts val="1200"/>
              <a:buFont typeface="Open Sans"/>
              <a:buChar char="■"/>
              <a:defRPr/>
            </a:lvl6pPr>
            <a:lvl7pPr indent="-273050" lvl="6" marL="3200400" rtl="0">
              <a:spcBef>
                <a:spcPts val="0"/>
              </a:spcBef>
              <a:spcAft>
                <a:spcPts val="0"/>
              </a:spcAft>
              <a:buClr>
                <a:srgbClr val="999999"/>
              </a:buClr>
              <a:buSzPts val="700"/>
              <a:buFont typeface="Open Sans"/>
              <a:buChar char="●"/>
              <a:defRPr/>
            </a:lvl7pPr>
            <a:lvl8pPr indent="-273050" lvl="7" marL="3657600" rtl="0">
              <a:spcBef>
                <a:spcPts val="0"/>
              </a:spcBef>
              <a:spcAft>
                <a:spcPts val="0"/>
              </a:spcAft>
              <a:buClr>
                <a:srgbClr val="999999"/>
              </a:buClr>
              <a:buSzPts val="700"/>
              <a:buFont typeface="Open Sans"/>
              <a:buChar char="○"/>
              <a:defRPr/>
            </a:lvl8pPr>
            <a:lvl9pPr indent="-266700" lvl="8" marL="4114800" rtl="0">
              <a:spcBef>
                <a:spcPts val="0"/>
              </a:spcBef>
              <a:spcAft>
                <a:spcPts val="0"/>
              </a:spcAft>
              <a:buClr>
                <a:srgbClr val="999999"/>
              </a:buClr>
              <a:buSzPts val="600"/>
              <a:buFont typeface="Open Sans"/>
              <a:buChar char="■"/>
              <a:defRPr/>
            </a:lvl9pPr>
          </a:lstStyle>
          <a:p/>
        </p:txBody>
      </p:sp>
      <p:sp>
        <p:nvSpPr>
          <p:cNvPr id="2171" name="Google Shape;2171;p53"/>
          <p:cNvSpPr txBox="1"/>
          <p:nvPr>
            <p:ph idx="2" type="subTitle"/>
          </p:nvPr>
        </p:nvSpPr>
        <p:spPr>
          <a:xfrm>
            <a:off x="713225" y="2919302"/>
            <a:ext cx="1544100" cy="877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2400">
                <a:solidFill>
                  <a:schemeClr val="accent1"/>
                </a:solidFill>
                <a:latin typeface="Calistoga"/>
                <a:ea typeface="Calistoga"/>
                <a:cs typeface="Calistoga"/>
                <a:sym typeface="Calistoga"/>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172" name="Google Shape;2172;p53"/>
          <p:cNvSpPr txBox="1"/>
          <p:nvPr>
            <p:ph hasCustomPrompt="1" idx="3" type="title"/>
          </p:nvPr>
        </p:nvSpPr>
        <p:spPr>
          <a:xfrm>
            <a:off x="713225" y="2530260"/>
            <a:ext cx="1544100" cy="334200"/>
          </a:xfrm>
          <a:prstGeom prst="rect">
            <a:avLst/>
          </a:prstGeom>
        </p:spPr>
        <p:txBody>
          <a:bodyPr anchorCtr="0" anchor="t" bIns="91425" lIns="91425" spcFirstLastPara="1" rIns="91425" wrap="square" tIns="0">
            <a:noAutofit/>
          </a:bodyPr>
          <a:lstStyle>
            <a:lvl1pPr lvl="0" rtl="0" algn="ctr">
              <a:lnSpc>
                <a:spcPct val="115000"/>
              </a:lnSpc>
              <a:spcBef>
                <a:spcPts val="0"/>
              </a:spcBef>
              <a:spcAft>
                <a:spcPts val="0"/>
              </a:spcAft>
              <a:buSzPts val="12000"/>
              <a:buNone/>
              <a:defRPr b="0" sz="2400">
                <a:solidFill>
                  <a:schemeClr val="lt1"/>
                </a:solidFill>
                <a:latin typeface="Calistoga"/>
                <a:ea typeface="Calistoga"/>
                <a:cs typeface="Calistoga"/>
                <a:sym typeface="Calistoga"/>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173" name="Google Shape;2173;p53"/>
          <p:cNvSpPr txBox="1"/>
          <p:nvPr>
            <p:ph idx="4" type="body"/>
          </p:nvPr>
        </p:nvSpPr>
        <p:spPr>
          <a:xfrm>
            <a:off x="2257450" y="3740750"/>
            <a:ext cx="1544100" cy="791700"/>
          </a:xfrm>
          <a:prstGeom prst="rect">
            <a:avLst/>
          </a:prstGeom>
        </p:spPr>
        <p:txBody>
          <a:bodyPr anchorCtr="0" anchor="t" bIns="91425" lIns="91425" spcFirstLastPara="1" rIns="91425" wrap="square" tIns="91425">
            <a:noAutofit/>
          </a:bodyPr>
          <a:lstStyle>
            <a:lvl1pPr indent="-279400" lvl="0" marL="457200" rtl="0" algn="ctr">
              <a:spcBef>
                <a:spcPts val="0"/>
              </a:spcBef>
              <a:spcAft>
                <a:spcPts val="0"/>
              </a:spcAft>
              <a:buClr>
                <a:schemeClr val="lt1"/>
              </a:buClr>
              <a:buSzPts val="800"/>
              <a:buFont typeface="Open Sans"/>
              <a:buChar char="●"/>
              <a:defRPr sz="1400">
                <a:latin typeface="Voces"/>
                <a:ea typeface="Voces"/>
                <a:cs typeface="Voces"/>
                <a:sym typeface="Voces"/>
              </a:defRPr>
            </a:lvl1pPr>
            <a:lvl2pPr indent="-279400" lvl="1" marL="914400" rtl="0">
              <a:spcBef>
                <a:spcPts val="0"/>
              </a:spcBef>
              <a:spcAft>
                <a:spcPts val="0"/>
              </a:spcAft>
              <a:buClr>
                <a:srgbClr val="999999"/>
              </a:buClr>
              <a:buSzPts val="800"/>
              <a:buFont typeface="Open Sans"/>
              <a:buChar char="○"/>
              <a:defRPr/>
            </a:lvl2pPr>
            <a:lvl3pPr indent="-279400" lvl="2" marL="1371600" rtl="0">
              <a:spcBef>
                <a:spcPts val="0"/>
              </a:spcBef>
              <a:spcAft>
                <a:spcPts val="0"/>
              </a:spcAft>
              <a:buClr>
                <a:srgbClr val="999999"/>
              </a:buClr>
              <a:buSzPts val="800"/>
              <a:buFont typeface="Open Sans"/>
              <a:buChar char="■"/>
              <a:defRPr/>
            </a:lvl3pPr>
            <a:lvl4pPr indent="-279400" lvl="3" marL="1828800" rtl="0">
              <a:spcBef>
                <a:spcPts val="0"/>
              </a:spcBef>
              <a:spcAft>
                <a:spcPts val="0"/>
              </a:spcAft>
              <a:buClr>
                <a:srgbClr val="999999"/>
              </a:buClr>
              <a:buSzPts val="800"/>
              <a:buFont typeface="Open Sans"/>
              <a:buChar char="●"/>
              <a:defRPr/>
            </a:lvl4pPr>
            <a:lvl5pPr indent="-304800" lvl="4" marL="2286000" rtl="0">
              <a:spcBef>
                <a:spcPts val="0"/>
              </a:spcBef>
              <a:spcAft>
                <a:spcPts val="0"/>
              </a:spcAft>
              <a:buClr>
                <a:srgbClr val="999999"/>
              </a:buClr>
              <a:buSzPts val="1200"/>
              <a:buFont typeface="Open Sans"/>
              <a:buChar char="○"/>
              <a:defRPr/>
            </a:lvl5pPr>
            <a:lvl6pPr indent="-304800" lvl="5" marL="2743200" rtl="0">
              <a:spcBef>
                <a:spcPts val="0"/>
              </a:spcBef>
              <a:spcAft>
                <a:spcPts val="0"/>
              </a:spcAft>
              <a:buClr>
                <a:srgbClr val="999999"/>
              </a:buClr>
              <a:buSzPts val="1200"/>
              <a:buFont typeface="Open Sans"/>
              <a:buChar char="■"/>
              <a:defRPr/>
            </a:lvl6pPr>
            <a:lvl7pPr indent="-273050" lvl="6" marL="3200400" rtl="0">
              <a:spcBef>
                <a:spcPts val="0"/>
              </a:spcBef>
              <a:spcAft>
                <a:spcPts val="0"/>
              </a:spcAft>
              <a:buClr>
                <a:srgbClr val="999999"/>
              </a:buClr>
              <a:buSzPts val="700"/>
              <a:buFont typeface="Open Sans"/>
              <a:buChar char="●"/>
              <a:defRPr/>
            </a:lvl7pPr>
            <a:lvl8pPr indent="-273050" lvl="7" marL="3657600" rtl="0">
              <a:spcBef>
                <a:spcPts val="0"/>
              </a:spcBef>
              <a:spcAft>
                <a:spcPts val="0"/>
              </a:spcAft>
              <a:buClr>
                <a:srgbClr val="999999"/>
              </a:buClr>
              <a:buSzPts val="700"/>
              <a:buFont typeface="Open Sans"/>
              <a:buChar char="○"/>
              <a:defRPr/>
            </a:lvl8pPr>
            <a:lvl9pPr indent="-266700" lvl="8" marL="4114800" rtl="0">
              <a:spcBef>
                <a:spcPts val="0"/>
              </a:spcBef>
              <a:spcAft>
                <a:spcPts val="0"/>
              </a:spcAft>
              <a:buClr>
                <a:srgbClr val="999999"/>
              </a:buClr>
              <a:buSzPts val="600"/>
              <a:buFont typeface="Open Sans"/>
              <a:buChar char="■"/>
              <a:defRPr/>
            </a:lvl9pPr>
          </a:lstStyle>
          <a:p/>
        </p:txBody>
      </p:sp>
      <p:sp>
        <p:nvSpPr>
          <p:cNvPr id="2174" name="Google Shape;2174;p53"/>
          <p:cNvSpPr txBox="1"/>
          <p:nvPr>
            <p:ph idx="5" type="subTitle"/>
          </p:nvPr>
        </p:nvSpPr>
        <p:spPr>
          <a:xfrm>
            <a:off x="2257445" y="2925135"/>
            <a:ext cx="1544100" cy="877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2400">
                <a:solidFill>
                  <a:schemeClr val="accent1"/>
                </a:solidFill>
                <a:latin typeface="Calistoga"/>
                <a:ea typeface="Calistoga"/>
                <a:cs typeface="Calistoga"/>
                <a:sym typeface="Calistoga"/>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175" name="Google Shape;2175;p53"/>
          <p:cNvSpPr txBox="1"/>
          <p:nvPr>
            <p:ph hasCustomPrompt="1" idx="6" type="title"/>
          </p:nvPr>
        </p:nvSpPr>
        <p:spPr>
          <a:xfrm>
            <a:off x="2257445" y="2530254"/>
            <a:ext cx="1544100" cy="334200"/>
          </a:xfrm>
          <a:prstGeom prst="rect">
            <a:avLst/>
          </a:prstGeom>
        </p:spPr>
        <p:txBody>
          <a:bodyPr anchorCtr="0" anchor="t" bIns="91425" lIns="91425" spcFirstLastPara="1" rIns="91425" wrap="square" tIns="0">
            <a:noAutofit/>
          </a:bodyPr>
          <a:lstStyle>
            <a:lvl1pPr lvl="0" rtl="0" algn="ctr">
              <a:lnSpc>
                <a:spcPct val="115000"/>
              </a:lnSpc>
              <a:spcBef>
                <a:spcPts val="0"/>
              </a:spcBef>
              <a:spcAft>
                <a:spcPts val="0"/>
              </a:spcAft>
              <a:buSzPts val="12000"/>
              <a:buNone/>
              <a:defRPr b="0" sz="2400">
                <a:solidFill>
                  <a:schemeClr val="lt1"/>
                </a:solidFill>
                <a:latin typeface="Calistoga"/>
                <a:ea typeface="Calistoga"/>
                <a:cs typeface="Calistoga"/>
                <a:sym typeface="Calistoga"/>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176" name="Google Shape;2176;p53"/>
          <p:cNvSpPr txBox="1"/>
          <p:nvPr>
            <p:ph idx="7" type="body"/>
          </p:nvPr>
        </p:nvSpPr>
        <p:spPr>
          <a:xfrm>
            <a:off x="3801663" y="3734925"/>
            <a:ext cx="1544100" cy="791700"/>
          </a:xfrm>
          <a:prstGeom prst="rect">
            <a:avLst/>
          </a:prstGeom>
        </p:spPr>
        <p:txBody>
          <a:bodyPr anchorCtr="0" anchor="t" bIns="91425" lIns="91425" spcFirstLastPara="1" rIns="91425" wrap="square" tIns="91425">
            <a:noAutofit/>
          </a:bodyPr>
          <a:lstStyle>
            <a:lvl1pPr indent="-279400" lvl="0" marL="457200" rtl="0" algn="ctr">
              <a:spcBef>
                <a:spcPts val="0"/>
              </a:spcBef>
              <a:spcAft>
                <a:spcPts val="0"/>
              </a:spcAft>
              <a:buClr>
                <a:schemeClr val="lt1"/>
              </a:buClr>
              <a:buSzPts val="800"/>
              <a:buFont typeface="Open Sans"/>
              <a:buChar char="●"/>
              <a:defRPr sz="1400">
                <a:latin typeface="Voces"/>
                <a:ea typeface="Voces"/>
                <a:cs typeface="Voces"/>
                <a:sym typeface="Voces"/>
              </a:defRPr>
            </a:lvl1pPr>
            <a:lvl2pPr indent="-279400" lvl="1" marL="914400" rtl="0">
              <a:spcBef>
                <a:spcPts val="0"/>
              </a:spcBef>
              <a:spcAft>
                <a:spcPts val="0"/>
              </a:spcAft>
              <a:buClr>
                <a:srgbClr val="999999"/>
              </a:buClr>
              <a:buSzPts val="800"/>
              <a:buFont typeface="Open Sans"/>
              <a:buChar char="○"/>
              <a:defRPr/>
            </a:lvl2pPr>
            <a:lvl3pPr indent="-279400" lvl="2" marL="1371600" rtl="0">
              <a:spcBef>
                <a:spcPts val="0"/>
              </a:spcBef>
              <a:spcAft>
                <a:spcPts val="0"/>
              </a:spcAft>
              <a:buClr>
                <a:srgbClr val="999999"/>
              </a:buClr>
              <a:buSzPts val="800"/>
              <a:buFont typeface="Open Sans"/>
              <a:buChar char="■"/>
              <a:defRPr/>
            </a:lvl3pPr>
            <a:lvl4pPr indent="-279400" lvl="3" marL="1828800" rtl="0">
              <a:spcBef>
                <a:spcPts val="0"/>
              </a:spcBef>
              <a:spcAft>
                <a:spcPts val="0"/>
              </a:spcAft>
              <a:buClr>
                <a:srgbClr val="999999"/>
              </a:buClr>
              <a:buSzPts val="800"/>
              <a:buFont typeface="Open Sans"/>
              <a:buChar char="●"/>
              <a:defRPr/>
            </a:lvl4pPr>
            <a:lvl5pPr indent="-304800" lvl="4" marL="2286000" rtl="0">
              <a:spcBef>
                <a:spcPts val="0"/>
              </a:spcBef>
              <a:spcAft>
                <a:spcPts val="0"/>
              </a:spcAft>
              <a:buClr>
                <a:srgbClr val="999999"/>
              </a:buClr>
              <a:buSzPts val="1200"/>
              <a:buFont typeface="Open Sans"/>
              <a:buChar char="○"/>
              <a:defRPr/>
            </a:lvl5pPr>
            <a:lvl6pPr indent="-304800" lvl="5" marL="2743200" rtl="0">
              <a:spcBef>
                <a:spcPts val="0"/>
              </a:spcBef>
              <a:spcAft>
                <a:spcPts val="0"/>
              </a:spcAft>
              <a:buClr>
                <a:srgbClr val="999999"/>
              </a:buClr>
              <a:buSzPts val="1200"/>
              <a:buFont typeface="Open Sans"/>
              <a:buChar char="■"/>
              <a:defRPr/>
            </a:lvl6pPr>
            <a:lvl7pPr indent="-273050" lvl="6" marL="3200400" rtl="0">
              <a:spcBef>
                <a:spcPts val="0"/>
              </a:spcBef>
              <a:spcAft>
                <a:spcPts val="0"/>
              </a:spcAft>
              <a:buClr>
                <a:srgbClr val="999999"/>
              </a:buClr>
              <a:buSzPts val="700"/>
              <a:buFont typeface="Open Sans"/>
              <a:buChar char="●"/>
              <a:defRPr/>
            </a:lvl7pPr>
            <a:lvl8pPr indent="-273050" lvl="7" marL="3657600" rtl="0">
              <a:spcBef>
                <a:spcPts val="0"/>
              </a:spcBef>
              <a:spcAft>
                <a:spcPts val="0"/>
              </a:spcAft>
              <a:buClr>
                <a:srgbClr val="999999"/>
              </a:buClr>
              <a:buSzPts val="700"/>
              <a:buFont typeface="Open Sans"/>
              <a:buChar char="○"/>
              <a:defRPr/>
            </a:lvl8pPr>
            <a:lvl9pPr indent="-266700" lvl="8" marL="4114800" rtl="0">
              <a:spcBef>
                <a:spcPts val="0"/>
              </a:spcBef>
              <a:spcAft>
                <a:spcPts val="0"/>
              </a:spcAft>
              <a:buClr>
                <a:srgbClr val="999999"/>
              </a:buClr>
              <a:buSzPts val="600"/>
              <a:buFont typeface="Open Sans"/>
              <a:buChar char="■"/>
              <a:defRPr/>
            </a:lvl9pPr>
          </a:lstStyle>
          <a:p/>
        </p:txBody>
      </p:sp>
      <p:sp>
        <p:nvSpPr>
          <p:cNvPr id="2177" name="Google Shape;2177;p53"/>
          <p:cNvSpPr txBox="1"/>
          <p:nvPr>
            <p:ph idx="8" type="subTitle"/>
          </p:nvPr>
        </p:nvSpPr>
        <p:spPr>
          <a:xfrm>
            <a:off x="3801665" y="2919302"/>
            <a:ext cx="1544100" cy="877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2400">
                <a:solidFill>
                  <a:schemeClr val="accent1"/>
                </a:solidFill>
                <a:latin typeface="Calistoga"/>
                <a:ea typeface="Calistoga"/>
                <a:cs typeface="Calistoga"/>
                <a:sym typeface="Calistoga"/>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178" name="Google Shape;2178;p53"/>
          <p:cNvSpPr txBox="1"/>
          <p:nvPr>
            <p:ph hasCustomPrompt="1" idx="9" type="title"/>
          </p:nvPr>
        </p:nvSpPr>
        <p:spPr>
          <a:xfrm>
            <a:off x="3801665" y="2530260"/>
            <a:ext cx="1544100" cy="334200"/>
          </a:xfrm>
          <a:prstGeom prst="rect">
            <a:avLst/>
          </a:prstGeom>
        </p:spPr>
        <p:txBody>
          <a:bodyPr anchorCtr="0" anchor="t" bIns="91425" lIns="91425" spcFirstLastPara="1" rIns="91425" wrap="square" tIns="0">
            <a:noAutofit/>
          </a:bodyPr>
          <a:lstStyle>
            <a:lvl1pPr lvl="0" rtl="0" algn="ctr">
              <a:lnSpc>
                <a:spcPct val="115000"/>
              </a:lnSpc>
              <a:spcBef>
                <a:spcPts val="0"/>
              </a:spcBef>
              <a:spcAft>
                <a:spcPts val="0"/>
              </a:spcAft>
              <a:buSzPts val="12000"/>
              <a:buNone/>
              <a:defRPr b="0" sz="2400">
                <a:solidFill>
                  <a:schemeClr val="lt1"/>
                </a:solidFill>
                <a:latin typeface="Calistoga"/>
                <a:ea typeface="Calistoga"/>
                <a:cs typeface="Calistoga"/>
                <a:sym typeface="Calistoga"/>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179" name="Google Shape;2179;p53"/>
          <p:cNvSpPr txBox="1"/>
          <p:nvPr>
            <p:ph idx="13" type="body"/>
          </p:nvPr>
        </p:nvSpPr>
        <p:spPr>
          <a:xfrm>
            <a:off x="5345877" y="3740750"/>
            <a:ext cx="1544100" cy="791700"/>
          </a:xfrm>
          <a:prstGeom prst="rect">
            <a:avLst/>
          </a:prstGeom>
        </p:spPr>
        <p:txBody>
          <a:bodyPr anchorCtr="0" anchor="t" bIns="91425" lIns="91425" spcFirstLastPara="1" rIns="91425" wrap="square" tIns="91425">
            <a:noAutofit/>
          </a:bodyPr>
          <a:lstStyle>
            <a:lvl1pPr indent="-279400" lvl="0" marL="457200" rtl="0" algn="ctr">
              <a:spcBef>
                <a:spcPts val="0"/>
              </a:spcBef>
              <a:spcAft>
                <a:spcPts val="0"/>
              </a:spcAft>
              <a:buClr>
                <a:schemeClr val="lt1"/>
              </a:buClr>
              <a:buSzPts val="800"/>
              <a:buFont typeface="Open Sans"/>
              <a:buChar char="●"/>
              <a:defRPr sz="1400">
                <a:latin typeface="Voces"/>
                <a:ea typeface="Voces"/>
                <a:cs typeface="Voces"/>
                <a:sym typeface="Voces"/>
              </a:defRPr>
            </a:lvl1pPr>
            <a:lvl2pPr indent="-279400" lvl="1" marL="914400" rtl="0">
              <a:spcBef>
                <a:spcPts val="0"/>
              </a:spcBef>
              <a:spcAft>
                <a:spcPts val="0"/>
              </a:spcAft>
              <a:buClr>
                <a:srgbClr val="999999"/>
              </a:buClr>
              <a:buSzPts val="800"/>
              <a:buFont typeface="Open Sans"/>
              <a:buChar char="○"/>
              <a:defRPr/>
            </a:lvl2pPr>
            <a:lvl3pPr indent="-279400" lvl="2" marL="1371600" rtl="0">
              <a:spcBef>
                <a:spcPts val="0"/>
              </a:spcBef>
              <a:spcAft>
                <a:spcPts val="0"/>
              </a:spcAft>
              <a:buClr>
                <a:srgbClr val="999999"/>
              </a:buClr>
              <a:buSzPts val="800"/>
              <a:buFont typeface="Open Sans"/>
              <a:buChar char="■"/>
              <a:defRPr/>
            </a:lvl3pPr>
            <a:lvl4pPr indent="-279400" lvl="3" marL="1828800" rtl="0">
              <a:spcBef>
                <a:spcPts val="0"/>
              </a:spcBef>
              <a:spcAft>
                <a:spcPts val="0"/>
              </a:spcAft>
              <a:buClr>
                <a:srgbClr val="999999"/>
              </a:buClr>
              <a:buSzPts val="800"/>
              <a:buFont typeface="Open Sans"/>
              <a:buChar char="●"/>
              <a:defRPr/>
            </a:lvl4pPr>
            <a:lvl5pPr indent="-304800" lvl="4" marL="2286000" rtl="0">
              <a:spcBef>
                <a:spcPts val="0"/>
              </a:spcBef>
              <a:spcAft>
                <a:spcPts val="0"/>
              </a:spcAft>
              <a:buClr>
                <a:srgbClr val="999999"/>
              </a:buClr>
              <a:buSzPts val="1200"/>
              <a:buFont typeface="Open Sans"/>
              <a:buChar char="○"/>
              <a:defRPr/>
            </a:lvl5pPr>
            <a:lvl6pPr indent="-304800" lvl="5" marL="2743200" rtl="0">
              <a:spcBef>
                <a:spcPts val="0"/>
              </a:spcBef>
              <a:spcAft>
                <a:spcPts val="0"/>
              </a:spcAft>
              <a:buClr>
                <a:srgbClr val="999999"/>
              </a:buClr>
              <a:buSzPts val="1200"/>
              <a:buFont typeface="Open Sans"/>
              <a:buChar char="■"/>
              <a:defRPr/>
            </a:lvl6pPr>
            <a:lvl7pPr indent="-273050" lvl="6" marL="3200400" rtl="0">
              <a:spcBef>
                <a:spcPts val="0"/>
              </a:spcBef>
              <a:spcAft>
                <a:spcPts val="0"/>
              </a:spcAft>
              <a:buClr>
                <a:srgbClr val="999999"/>
              </a:buClr>
              <a:buSzPts val="700"/>
              <a:buFont typeface="Open Sans"/>
              <a:buChar char="●"/>
              <a:defRPr/>
            </a:lvl7pPr>
            <a:lvl8pPr indent="-273050" lvl="7" marL="3657600" rtl="0">
              <a:spcBef>
                <a:spcPts val="0"/>
              </a:spcBef>
              <a:spcAft>
                <a:spcPts val="0"/>
              </a:spcAft>
              <a:buClr>
                <a:srgbClr val="999999"/>
              </a:buClr>
              <a:buSzPts val="700"/>
              <a:buFont typeface="Open Sans"/>
              <a:buChar char="○"/>
              <a:defRPr/>
            </a:lvl8pPr>
            <a:lvl9pPr indent="-266700" lvl="8" marL="4114800" rtl="0">
              <a:spcBef>
                <a:spcPts val="0"/>
              </a:spcBef>
              <a:spcAft>
                <a:spcPts val="0"/>
              </a:spcAft>
              <a:buClr>
                <a:srgbClr val="999999"/>
              </a:buClr>
              <a:buSzPts val="600"/>
              <a:buFont typeface="Open Sans"/>
              <a:buChar char="■"/>
              <a:defRPr/>
            </a:lvl9pPr>
          </a:lstStyle>
          <a:p/>
        </p:txBody>
      </p:sp>
      <p:sp>
        <p:nvSpPr>
          <p:cNvPr id="2180" name="Google Shape;2180;p53"/>
          <p:cNvSpPr txBox="1"/>
          <p:nvPr>
            <p:ph idx="14" type="subTitle"/>
          </p:nvPr>
        </p:nvSpPr>
        <p:spPr>
          <a:xfrm>
            <a:off x="5345885" y="2925135"/>
            <a:ext cx="1544100" cy="877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2400">
                <a:solidFill>
                  <a:schemeClr val="accent1"/>
                </a:solidFill>
                <a:latin typeface="Calistoga"/>
                <a:ea typeface="Calistoga"/>
                <a:cs typeface="Calistoga"/>
                <a:sym typeface="Calistoga"/>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181" name="Google Shape;2181;p53"/>
          <p:cNvSpPr txBox="1"/>
          <p:nvPr>
            <p:ph hasCustomPrompt="1" idx="15" type="title"/>
          </p:nvPr>
        </p:nvSpPr>
        <p:spPr>
          <a:xfrm>
            <a:off x="5345885" y="2530254"/>
            <a:ext cx="1544100" cy="334200"/>
          </a:xfrm>
          <a:prstGeom prst="rect">
            <a:avLst/>
          </a:prstGeom>
        </p:spPr>
        <p:txBody>
          <a:bodyPr anchorCtr="0" anchor="t" bIns="91425" lIns="91425" spcFirstLastPara="1" rIns="91425" wrap="square" tIns="0">
            <a:noAutofit/>
          </a:bodyPr>
          <a:lstStyle>
            <a:lvl1pPr lvl="0" rtl="0" algn="ctr">
              <a:lnSpc>
                <a:spcPct val="115000"/>
              </a:lnSpc>
              <a:spcBef>
                <a:spcPts val="0"/>
              </a:spcBef>
              <a:spcAft>
                <a:spcPts val="0"/>
              </a:spcAft>
              <a:buSzPts val="12000"/>
              <a:buNone/>
              <a:defRPr b="0" sz="2400">
                <a:solidFill>
                  <a:schemeClr val="lt1"/>
                </a:solidFill>
                <a:latin typeface="Calistoga"/>
                <a:ea typeface="Calistoga"/>
                <a:cs typeface="Calistoga"/>
                <a:sym typeface="Calistoga"/>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182" name="Google Shape;2182;p53"/>
          <p:cNvSpPr txBox="1"/>
          <p:nvPr>
            <p:ph idx="16" type="body"/>
          </p:nvPr>
        </p:nvSpPr>
        <p:spPr>
          <a:xfrm>
            <a:off x="6890100" y="3734925"/>
            <a:ext cx="1544100" cy="791700"/>
          </a:xfrm>
          <a:prstGeom prst="rect">
            <a:avLst/>
          </a:prstGeom>
        </p:spPr>
        <p:txBody>
          <a:bodyPr anchorCtr="0" anchor="t" bIns="91425" lIns="91425" spcFirstLastPara="1" rIns="91425" wrap="square" tIns="91425">
            <a:noAutofit/>
          </a:bodyPr>
          <a:lstStyle>
            <a:lvl1pPr indent="-279400" lvl="0" marL="457200" rtl="0" algn="ctr">
              <a:spcBef>
                <a:spcPts val="0"/>
              </a:spcBef>
              <a:spcAft>
                <a:spcPts val="0"/>
              </a:spcAft>
              <a:buClr>
                <a:schemeClr val="lt1"/>
              </a:buClr>
              <a:buSzPts val="800"/>
              <a:buFont typeface="Open Sans"/>
              <a:buChar char="●"/>
              <a:defRPr sz="1400">
                <a:latin typeface="Voces"/>
                <a:ea typeface="Voces"/>
                <a:cs typeface="Voces"/>
                <a:sym typeface="Voces"/>
              </a:defRPr>
            </a:lvl1pPr>
            <a:lvl2pPr indent="-279400" lvl="1" marL="914400" rtl="0">
              <a:spcBef>
                <a:spcPts val="0"/>
              </a:spcBef>
              <a:spcAft>
                <a:spcPts val="0"/>
              </a:spcAft>
              <a:buClr>
                <a:srgbClr val="999999"/>
              </a:buClr>
              <a:buSzPts val="800"/>
              <a:buFont typeface="Open Sans"/>
              <a:buChar char="○"/>
              <a:defRPr/>
            </a:lvl2pPr>
            <a:lvl3pPr indent="-279400" lvl="2" marL="1371600" rtl="0">
              <a:spcBef>
                <a:spcPts val="0"/>
              </a:spcBef>
              <a:spcAft>
                <a:spcPts val="0"/>
              </a:spcAft>
              <a:buClr>
                <a:srgbClr val="999999"/>
              </a:buClr>
              <a:buSzPts val="800"/>
              <a:buFont typeface="Open Sans"/>
              <a:buChar char="■"/>
              <a:defRPr/>
            </a:lvl3pPr>
            <a:lvl4pPr indent="-279400" lvl="3" marL="1828800" rtl="0">
              <a:spcBef>
                <a:spcPts val="0"/>
              </a:spcBef>
              <a:spcAft>
                <a:spcPts val="0"/>
              </a:spcAft>
              <a:buClr>
                <a:srgbClr val="999999"/>
              </a:buClr>
              <a:buSzPts val="800"/>
              <a:buFont typeface="Open Sans"/>
              <a:buChar char="●"/>
              <a:defRPr/>
            </a:lvl4pPr>
            <a:lvl5pPr indent="-304800" lvl="4" marL="2286000" rtl="0">
              <a:spcBef>
                <a:spcPts val="0"/>
              </a:spcBef>
              <a:spcAft>
                <a:spcPts val="0"/>
              </a:spcAft>
              <a:buClr>
                <a:srgbClr val="999999"/>
              </a:buClr>
              <a:buSzPts val="1200"/>
              <a:buFont typeface="Open Sans"/>
              <a:buChar char="○"/>
              <a:defRPr/>
            </a:lvl5pPr>
            <a:lvl6pPr indent="-304800" lvl="5" marL="2743200" rtl="0">
              <a:spcBef>
                <a:spcPts val="0"/>
              </a:spcBef>
              <a:spcAft>
                <a:spcPts val="0"/>
              </a:spcAft>
              <a:buClr>
                <a:srgbClr val="999999"/>
              </a:buClr>
              <a:buSzPts val="1200"/>
              <a:buFont typeface="Open Sans"/>
              <a:buChar char="■"/>
              <a:defRPr/>
            </a:lvl6pPr>
            <a:lvl7pPr indent="-273050" lvl="6" marL="3200400" rtl="0">
              <a:spcBef>
                <a:spcPts val="0"/>
              </a:spcBef>
              <a:spcAft>
                <a:spcPts val="0"/>
              </a:spcAft>
              <a:buClr>
                <a:srgbClr val="999999"/>
              </a:buClr>
              <a:buSzPts val="700"/>
              <a:buFont typeface="Open Sans"/>
              <a:buChar char="●"/>
              <a:defRPr/>
            </a:lvl7pPr>
            <a:lvl8pPr indent="-273050" lvl="7" marL="3657600" rtl="0">
              <a:spcBef>
                <a:spcPts val="0"/>
              </a:spcBef>
              <a:spcAft>
                <a:spcPts val="0"/>
              </a:spcAft>
              <a:buClr>
                <a:srgbClr val="999999"/>
              </a:buClr>
              <a:buSzPts val="700"/>
              <a:buFont typeface="Open Sans"/>
              <a:buChar char="○"/>
              <a:defRPr/>
            </a:lvl8pPr>
            <a:lvl9pPr indent="-266700" lvl="8" marL="4114800" rtl="0">
              <a:spcBef>
                <a:spcPts val="0"/>
              </a:spcBef>
              <a:spcAft>
                <a:spcPts val="0"/>
              </a:spcAft>
              <a:buClr>
                <a:srgbClr val="999999"/>
              </a:buClr>
              <a:buSzPts val="600"/>
              <a:buFont typeface="Open Sans"/>
              <a:buChar char="■"/>
              <a:defRPr/>
            </a:lvl9pPr>
          </a:lstStyle>
          <a:p/>
        </p:txBody>
      </p:sp>
      <p:sp>
        <p:nvSpPr>
          <p:cNvPr id="2183" name="Google Shape;2183;p53"/>
          <p:cNvSpPr txBox="1"/>
          <p:nvPr>
            <p:ph idx="17" type="subTitle"/>
          </p:nvPr>
        </p:nvSpPr>
        <p:spPr>
          <a:xfrm>
            <a:off x="6890105" y="2919302"/>
            <a:ext cx="1544100" cy="877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2400">
                <a:solidFill>
                  <a:schemeClr val="accent1"/>
                </a:solidFill>
                <a:latin typeface="Calistoga"/>
                <a:ea typeface="Calistoga"/>
                <a:cs typeface="Calistoga"/>
                <a:sym typeface="Calistoga"/>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184" name="Google Shape;2184;p53"/>
          <p:cNvSpPr txBox="1"/>
          <p:nvPr>
            <p:ph hasCustomPrompt="1" idx="18" type="title"/>
          </p:nvPr>
        </p:nvSpPr>
        <p:spPr>
          <a:xfrm>
            <a:off x="6890105" y="2530260"/>
            <a:ext cx="1544100" cy="334200"/>
          </a:xfrm>
          <a:prstGeom prst="rect">
            <a:avLst/>
          </a:prstGeom>
        </p:spPr>
        <p:txBody>
          <a:bodyPr anchorCtr="0" anchor="t" bIns="91425" lIns="91425" spcFirstLastPara="1" rIns="91425" wrap="square" tIns="0">
            <a:noAutofit/>
          </a:bodyPr>
          <a:lstStyle>
            <a:lvl1pPr lvl="0" rtl="0" algn="ctr">
              <a:lnSpc>
                <a:spcPct val="115000"/>
              </a:lnSpc>
              <a:spcBef>
                <a:spcPts val="0"/>
              </a:spcBef>
              <a:spcAft>
                <a:spcPts val="0"/>
              </a:spcAft>
              <a:buSzPts val="12000"/>
              <a:buNone/>
              <a:defRPr b="0" sz="2400">
                <a:solidFill>
                  <a:schemeClr val="lt1"/>
                </a:solidFill>
                <a:latin typeface="Calistoga"/>
                <a:ea typeface="Calistoga"/>
                <a:cs typeface="Calistoga"/>
                <a:sym typeface="Calistoga"/>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185" name="Google Shape;2185;p53"/>
          <p:cNvSpPr/>
          <p:nvPr/>
        </p:nvSpPr>
        <p:spPr>
          <a:xfrm flipH="1" rot="-1711372">
            <a:off x="-933726" y="-365362"/>
            <a:ext cx="1865574" cy="1488679"/>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53"/>
          <p:cNvSpPr/>
          <p:nvPr/>
        </p:nvSpPr>
        <p:spPr>
          <a:xfrm rot="-3294114">
            <a:off x="8120583" y="3780051"/>
            <a:ext cx="1563235" cy="1281324"/>
          </a:xfrm>
          <a:custGeom>
            <a:rect b="b" l="l" r="r" t="t"/>
            <a:pathLst>
              <a:path extrusionOk="0" h="51251" w="62527">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53"/>
          <p:cNvSpPr/>
          <p:nvPr/>
        </p:nvSpPr>
        <p:spPr>
          <a:xfrm flipH="1" rot="-2074035">
            <a:off x="-700348" y="235531"/>
            <a:ext cx="2347161" cy="346466"/>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lt1"/>
          </a:solidFill>
          <a:ln cap="flat" cmpd="sng" w="19050">
            <a:solidFill>
              <a:schemeClr val="l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88" name="Google Shape;2188;p53"/>
          <p:cNvGrpSpPr/>
          <p:nvPr/>
        </p:nvGrpSpPr>
        <p:grpSpPr>
          <a:xfrm>
            <a:off x="8490897" y="789774"/>
            <a:ext cx="741626" cy="1195489"/>
            <a:chOff x="510547" y="4000024"/>
            <a:chExt cx="741626" cy="1195489"/>
          </a:xfrm>
        </p:grpSpPr>
        <p:sp>
          <p:nvSpPr>
            <p:cNvPr id="2189" name="Google Shape;2189;p53"/>
            <p:cNvSpPr/>
            <p:nvPr/>
          </p:nvSpPr>
          <p:spPr>
            <a:xfrm rot="3521228">
              <a:off x="718991" y="4602634"/>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53"/>
            <p:cNvSpPr/>
            <p:nvPr/>
          </p:nvSpPr>
          <p:spPr>
            <a:xfrm rot="3521228">
              <a:off x="750341" y="4705621"/>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53"/>
            <p:cNvSpPr/>
            <p:nvPr/>
          </p:nvSpPr>
          <p:spPr>
            <a:xfrm rot="3521228">
              <a:off x="792815" y="4611079"/>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53"/>
            <p:cNvSpPr/>
            <p:nvPr/>
          </p:nvSpPr>
          <p:spPr>
            <a:xfrm rot="3521228">
              <a:off x="968227" y="476729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53"/>
            <p:cNvSpPr/>
            <p:nvPr/>
          </p:nvSpPr>
          <p:spPr>
            <a:xfrm rot="3521228">
              <a:off x="814499" y="4746099"/>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53"/>
            <p:cNvSpPr/>
            <p:nvPr/>
          </p:nvSpPr>
          <p:spPr>
            <a:xfrm rot="3521228">
              <a:off x="698772" y="493144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53"/>
            <p:cNvSpPr/>
            <p:nvPr/>
          </p:nvSpPr>
          <p:spPr>
            <a:xfrm rot="3521228">
              <a:off x="868664" y="4628457"/>
              <a:ext cx="50993"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53"/>
            <p:cNvSpPr/>
            <p:nvPr/>
          </p:nvSpPr>
          <p:spPr>
            <a:xfrm rot="3521228">
              <a:off x="958561" y="446811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53"/>
            <p:cNvSpPr/>
            <p:nvPr/>
          </p:nvSpPr>
          <p:spPr>
            <a:xfrm rot="3521228">
              <a:off x="1071915" y="4475437"/>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53"/>
            <p:cNvSpPr/>
            <p:nvPr/>
          </p:nvSpPr>
          <p:spPr>
            <a:xfrm rot="3521228">
              <a:off x="829152" y="4393206"/>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53"/>
            <p:cNvSpPr/>
            <p:nvPr/>
          </p:nvSpPr>
          <p:spPr>
            <a:xfrm rot="3521228">
              <a:off x="1015556" y="4358308"/>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53"/>
            <p:cNvSpPr/>
            <p:nvPr/>
          </p:nvSpPr>
          <p:spPr>
            <a:xfrm rot="3521228">
              <a:off x="1029948" y="4243722"/>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53"/>
            <p:cNvSpPr/>
            <p:nvPr/>
          </p:nvSpPr>
          <p:spPr>
            <a:xfrm rot="3521228">
              <a:off x="1160244" y="4082961"/>
              <a:ext cx="28972" cy="22053"/>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53"/>
            <p:cNvSpPr/>
            <p:nvPr/>
          </p:nvSpPr>
          <p:spPr>
            <a:xfrm rot="3521228">
              <a:off x="1224353" y="4006194"/>
              <a:ext cx="25528" cy="19715"/>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53"/>
            <p:cNvSpPr/>
            <p:nvPr/>
          </p:nvSpPr>
          <p:spPr>
            <a:xfrm rot="3521228">
              <a:off x="853345" y="4922808"/>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53"/>
            <p:cNvSpPr/>
            <p:nvPr/>
          </p:nvSpPr>
          <p:spPr>
            <a:xfrm rot="3521228">
              <a:off x="565266" y="4687927"/>
              <a:ext cx="69539"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53"/>
            <p:cNvSpPr/>
            <p:nvPr/>
          </p:nvSpPr>
          <p:spPr>
            <a:xfrm rot="3521228">
              <a:off x="599388" y="5080071"/>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53"/>
            <p:cNvSpPr/>
            <p:nvPr/>
          </p:nvSpPr>
          <p:spPr>
            <a:xfrm rot="3521228">
              <a:off x="513749" y="5157130"/>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07" name="Google Shape;2207;p53"/>
          <p:cNvSpPr/>
          <p:nvPr/>
        </p:nvSpPr>
        <p:spPr>
          <a:xfrm rot="-9341272">
            <a:off x="7949670" y="60032"/>
            <a:ext cx="1169879" cy="588490"/>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l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53"/>
          <p:cNvSpPr/>
          <p:nvPr/>
        </p:nvSpPr>
        <p:spPr>
          <a:xfrm rot="322884">
            <a:off x="-2438585" y="4719697"/>
            <a:ext cx="4715348" cy="788453"/>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
  <p:cSld name="TITLE_AND_TWO_COLUMNS_1_4_1_1">
    <p:spTree>
      <p:nvGrpSpPr>
        <p:cNvPr id="2209" name="Shape 2209"/>
        <p:cNvGrpSpPr/>
        <p:nvPr/>
      </p:nvGrpSpPr>
      <p:grpSpPr>
        <a:xfrm>
          <a:off x="0" y="0"/>
          <a:ext cx="0" cy="0"/>
          <a:chOff x="0" y="0"/>
          <a:chExt cx="0" cy="0"/>
        </a:xfrm>
      </p:grpSpPr>
      <p:sp>
        <p:nvSpPr>
          <p:cNvPr id="2210" name="Google Shape;2210;p54"/>
          <p:cNvSpPr/>
          <p:nvPr/>
        </p:nvSpPr>
        <p:spPr>
          <a:xfrm rot="-9643457">
            <a:off x="-1106782" y="4047316"/>
            <a:ext cx="2127008" cy="1697126"/>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54"/>
          <p:cNvSpPr txBox="1"/>
          <p:nvPr>
            <p:ph type="title"/>
          </p:nvPr>
        </p:nvSpPr>
        <p:spPr>
          <a:xfrm>
            <a:off x="714850" y="420952"/>
            <a:ext cx="7714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a:solidFill>
                  <a:schemeClr val="accent3"/>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212" name="Google Shape;2212;p54"/>
          <p:cNvSpPr txBox="1"/>
          <p:nvPr>
            <p:ph idx="1" type="subTitle"/>
          </p:nvPr>
        </p:nvSpPr>
        <p:spPr>
          <a:xfrm>
            <a:off x="708212" y="2345027"/>
            <a:ext cx="21033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213" name="Google Shape;2213;p54"/>
          <p:cNvSpPr txBox="1"/>
          <p:nvPr>
            <p:ph idx="2" type="subTitle"/>
          </p:nvPr>
        </p:nvSpPr>
        <p:spPr>
          <a:xfrm>
            <a:off x="710012" y="1947629"/>
            <a:ext cx="2099700" cy="402000"/>
          </a:xfrm>
          <a:prstGeom prst="rect">
            <a:avLst/>
          </a:prstGeom>
        </p:spPr>
        <p:txBody>
          <a:bodyPr anchorCtr="0" anchor="t" bIns="91425" lIns="91425" spcFirstLastPara="1" rIns="91425" wrap="square" tIns="91425">
            <a:noAutofit/>
          </a:bodyPr>
          <a:lstStyle>
            <a:lvl1pPr lvl="0" algn="ctr">
              <a:spcBef>
                <a:spcPts val="0"/>
              </a:spcBef>
              <a:spcAft>
                <a:spcPts val="0"/>
              </a:spcAft>
              <a:buSzPts val="2400"/>
              <a:buFont typeface="Bebas Neue"/>
              <a:buNone/>
              <a:defRPr sz="2400">
                <a:solidFill>
                  <a:schemeClr val="accent1"/>
                </a:solidFill>
                <a:latin typeface="Calistoga"/>
                <a:ea typeface="Calistoga"/>
                <a:cs typeface="Calistoga"/>
                <a:sym typeface="Calistoga"/>
              </a:defRPr>
            </a:lvl1pPr>
            <a:lvl2pPr lvl="1">
              <a:spcBef>
                <a:spcPts val="0"/>
              </a:spcBef>
              <a:spcAft>
                <a:spcPts val="0"/>
              </a:spcAft>
              <a:buSzPts val="2400"/>
              <a:buFont typeface="Bebas Neue"/>
              <a:buNone/>
              <a:defRPr sz="2400">
                <a:latin typeface="Bebas Neue"/>
                <a:ea typeface="Bebas Neue"/>
                <a:cs typeface="Bebas Neue"/>
                <a:sym typeface="Bebas Neue"/>
              </a:defRPr>
            </a:lvl2pPr>
            <a:lvl3pPr lvl="2">
              <a:spcBef>
                <a:spcPts val="0"/>
              </a:spcBef>
              <a:spcAft>
                <a:spcPts val="0"/>
              </a:spcAft>
              <a:buSzPts val="2400"/>
              <a:buFont typeface="Bebas Neue"/>
              <a:buNone/>
              <a:defRPr sz="2400">
                <a:latin typeface="Bebas Neue"/>
                <a:ea typeface="Bebas Neue"/>
                <a:cs typeface="Bebas Neue"/>
                <a:sym typeface="Bebas Neue"/>
              </a:defRPr>
            </a:lvl3pPr>
            <a:lvl4pPr lvl="3">
              <a:spcBef>
                <a:spcPts val="0"/>
              </a:spcBef>
              <a:spcAft>
                <a:spcPts val="0"/>
              </a:spcAft>
              <a:buSzPts val="2400"/>
              <a:buFont typeface="Bebas Neue"/>
              <a:buNone/>
              <a:defRPr sz="2400">
                <a:latin typeface="Bebas Neue"/>
                <a:ea typeface="Bebas Neue"/>
                <a:cs typeface="Bebas Neue"/>
                <a:sym typeface="Bebas Neue"/>
              </a:defRPr>
            </a:lvl4pPr>
            <a:lvl5pPr lvl="4">
              <a:spcBef>
                <a:spcPts val="0"/>
              </a:spcBef>
              <a:spcAft>
                <a:spcPts val="0"/>
              </a:spcAft>
              <a:buSzPts val="2400"/>
              <a:buFont typeface="Bebas Neue"/>
              <a:buNone/>
              <a:defRPr sz="2400">
                <a:latin typeface="Bebas Neue"/>
                <a:ea typeface="Bebas Neue"/>
                <a:cs typeface="Bebas Neue"/>
                <a:sym typeface="Bebas Neue"/>
              </a:defRPr>
            </a:lvl5pPr>
            <a:lvl6pPr lvl="5">
              <a:spcBef>
                <a:spcPts val="0"/>
              </a:spcBef>
              <a:spcAft>
                <a:spcPts val="0"/>
              </a:spcAft>
              <a:buSzPts val="2400"/>
              <a:buFont typeface="Bebas Neue"/>
              <a:buNone/>
              <a:defRPr sz="2400">
                <a:latin typeface="Bebas Neue"/>
                <a:ea typeface="Bebas Neue"/>
                <a:cs typeface="Bebas Neue"/>
                <a:sym typeface="Bebas Neue"/>
              </a:defRPr>
            </a:lvl6pPr>
            <a:lvl7pPr lvl="6">
              <a:spcBef>
                <a:spcPts val="0"/>
              </a:spcBef>
              <a:spcAft>
                <a:spcPts val="0"/>
              </a:spcAft>
              <a:buSzPts val="2400"/>
              <a:buFont typeface="Bebas Neue"/>
              <a:buNone/>
              <a:defRPr sz="2400">
                <a:latin typeface="Bebas Neue"/>
                <a:ea typeface="Bebas Neue"/>
                <a:cs typeface="Bebas Neue"/>
                <a:sym typeface="Bebas Neue"/>
              </a:defRPr>
            </a:lvl7pPr>
            <a:lvl8pPr lvl="7">
              <a:spcBef>
                <a:spcPts val="0"/>
              </a:spcBef>
              <a:spcAft>
                <a:spcPts val="0"/>
              </a:spcAft>
              <a:buSzPts val="2400"/>
              <a:buFont typeface="Bebas Neue"/>
              <a:buNone/>
              <a:defRPr sz="2400">
                <a:latin typeface="Bebas Neue"/>
                <a:ea typeface="Bebas Neue"/>
                <a:cs typeface="Bebas Neue"/>
                <a:sym typeface="Bebas Neue"/>
              </a:defRPr>
            </a:lvl8pPr>
            <a:lvl9pPr lvl="8">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214" name="Google Shape;2214;p54"/>
          <p:cNvSpPr txBox="1"/>
          <p:nvPr>
            <p:ph idx="3" type="subTitle"/>
          </p:nvPr>
        </p:nvSpPr>
        <p:spPr>
          <a:xfrm>
            <a:off x="3520356" y="2344483"/>
            <a:ext cx="21033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215" name="Google Shape;2215;p54"/>
          <p:cNvSpPr txBox="1"/>
          <p:nvPr>
            <p:ph idx="4" type="subTitle"/>
          </p:nvPr>
        </p:nvSpPr>
        <p:spPr>
          <a:xfrm>
            <a:off x="3522156" y="1946903"/>
            <a:ext cx="2099700" cy="4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216" name="Google Shape;2216;p54"/>
          <p:cNvSpPr txBox="1"/>
          <p:nvPr>
            <p:ph idx="5" type="subTitle"/>
          </p:nvPr>
        </p:nvSpPr>
        <p:spPr>
          <a:xfrm>
            <a:off x="6332488" y="2344483"/>
            <a:ext cx="21033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217" name="Google Shape;2217;p54"/>
          <p:cNvSpPr txBox="1"/>
          <p:nvPr>
            <p:ph idx="6" type="subTitle"/>
          </p:nvPr>
        </p:nvSpPr>
        <p:spPr>
          <a:xfrm>
            <a:off x="6334288" y="1946903"/>
            <a:ext cx="2099700" cy="4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218" name="Google Shape;2218;p54"/>
          <p:cNvSpPr txBox="1"/>
          <p:nvPr>
            <p:ph idx="7" type="subTitle"/>
          </p:nvPr>
        </p:nvSpPr>
        <p:spPr>
          <a:xfrm>
            <a:off x="708212" y="4102783"/>
            <a:ext cx="21033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219" name="Google Shape;2219;p54"/>
          <p:cNvSpPr txBox="1"/>
          <p:nvPr>
            <p:ph idx="8" type="subTitle"/>
          </p:nvPr>
        </p:nvSpPr>
        <p:spPr>
          <a:xfrm>
            <a:off x="710012" y="3707027"/>
            <a:ext cx="2099700" cy="4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220" name="Google Shape;2220;p54"/>
          <p:cNvSpPr txBox="1"/>
          <p:nvPr>
            <p:ph idx="9" type="subTitle"/>
          </p:nvPr>
        </p:nvSpPr>
        <p:spPr>
          <a:xfrm>
            <a:off x="3520356" y="4102783"/>
            <a:ext cx="21033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221" name="Google Shape;2221;p54"/>
          <p:cNvSpPr txBox="1"/>
          <p:nvPr>
            <p:ph idx="13" type="subTitle"/>
          </p:nvPr>
        </p:nvSpPr>
        <p:spPr>
          <a:xfrm>
            <a:off x="3522156" y="3707027"/>
            <a:ext cx="2099700" cy="4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222" name="Google Shape;2222;p54"/>
          <p:cNvSpPr txBox="1"/>
          <p:nvPr>
            <p:ph idx="14" type="subTitle"/>
          </p:nvPr>
        </p:nvSpPr>
        <p:spPr>
          <a:xfrm>
            <a:off x="6332488" y="4102783"/>
            <a:ext cx="21033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223" name="Google Shape;2223;p54"/>
          <p:cNvSpPr txBox="1"/>
          <p:nvPr>
            <p:ph idx="15" type="subTitle"/>
          </p:nvPr>
        </p:nvSpPr>
        <p:spPr>
          <a:xfrm>
            <a:off x="6334288" y="3707027"/>
            <a:ext cx="2099700" cy="4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224" name="Google Shape;2224;p54"/>
          <p:cNvSpPr/>
          <p:nvPr/>
        </p:nvSpPr>
        <p:spPr>
          <a:xfrm rot="5400000">
            <a:off x="7556147" y="120881"/>
            <a:ext cx="2766964" cy="837227"/>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54"/>
          <p:cNvSpPr/>
          <p:nvPr/>
        </p:nvSpPr>
        <p:spPr>
          <a:xfrm>
            <a:off x="8120925" y="211875"/>
            <a:ext cx="1134575" cy="282421"/>
          </a:xfrm>
          <a:custGeom>
            <a:rect b="b" l="l" r="r" t="t"/>
            <a:pathLst>
              <a:path extrusionOk="0" h="10347" w="45383">
                <a:moveTo>
                  <a:pt x="0" y="0"/>
                </a:moveTo>
                <a:cubicBezTo>
                  <a:pt x="807" y="1173"/>
                  <a:pt x="1540" y="2347"/>
                  <a:pt x="2346" y="3520"/>
                </a:cubicBezTo>
                <a:cubicBezTo>
                  <a:pt x="2860" y="4326"/>
                  <a:pt x="3373" y="5133"/>
                  <a:pt x="3923" y="5902"/>
                </a:cubicBezTo>
                <a:cubicBezTo>
                  <a:pt x="5022" y="7552"/>
                  <a:pt x="6195" y="9275"/>
                  <a:pt x="8065" y="9971"/>
                </a:cubicBezTo>
                <a:cubicBezTo>
                  <a:pt x="8872" y="10265"/>
                  <a:pt x="9727" y="10346"/>
                  <a:pt x="10588" y="10346"/>
                </a:cubicBezTo>
                <a:cubicBezTo>
                  <a:pt x="11018" y="10346"/>
                  <a:pt x="11450" y="10326"/>
                  <a:pt x="11877" y="10301"/>
                </a:cubicBezTo>
                <a:cubicBezTo>
                  <a:pt x="23022" y="9751"/>
                  <a:pt x="34202" y="9055"/>
                  <a:pt x="45346" y="8285"/>
                </a:cubicBezTo>
                <a:lnTo>
                  <a:pt x="453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26" name="Google Shape;2226;p54"/>
          <p:cNvGrpSpPr/>
          <p:nvPr/>
        </p:nvGrpSpPr>
        <p:grpSpPr>
          <a:xfrm>
            <a:off x="8494750" y="641518"/>
            <a:ext cx="535974" cy="552531"/>
            <a:chOff x="488725" y="4431468"/>
            <a:chExt cx="535974" cy="552531"/>
          </a:xfrm>
        </p:grpSpPr>
        <p:sp>
          <p:nvSpPr>
            <p:cNvPr id="2227" name="Google Shape;2227;p54"/>
            <p:cNvSpPr/>
            <p:nvPr/>
          </p:nvSpPr>
          <p:spPr>
            <a:xfrm>
              <a:off x="973722" y="4431468"/>
              <a:ext cx="43337" cy="34412"/>
            </a:xfrm>
            <a:custGeom>
              <a:rect b="b" l="l" r="r" t="t"/>
              <a:pathLst>
                <a:path extrusionOk="0" h="991" w="1248">
                  <a:moveTo>
                    <a:pt x="514" y="0"/>
                  </a:moveTo>
                  <a:cubicBezTo>
                    <a:pt x="221" y="0"/>
                    <a:pt x="1" y="220"/>
                    <a:pt x="1" y="477"/>
                  </a:cubicBezTo>
                  <a:cubicBezTo>
                    <a:pt x="1" y="770"/>
                    <a:pt x="221" y="990"/>
                    <a:pt x="514" y="990"/>
                  </a:cubicBezTo>
                  <a:lnTo>
                    <a:pt x="514" y="954"/>
                  </a:lnTo>
                  <a:lnTo>
                    <a:pt x="771" y="954"/>
                  </a:lnTo>
                  <a:cubicBezTo>
                    <a:pt x="1027" y="954"/>
                    <a:pt x="1247" y="734"/>
                    <a:pt x="1247" y="477"/>
                  </a:cubicBezTo>
                  <a:cubicBezTo>
                    <a:pt x="1247" y="184"/>
                    <a:pt x="1027" y="0"/>
                    <a:pt x="7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54"/>
            <p:cNvSpPr/>
            <p:nvPr/>
          </p:nvSpPr>
          <p:spPr>
            <a:xfrm>
              <a:off x="823528" y="4585515"/>
              <a:ext cx="45837" cy="46532"/>
            </a:xfrm>
            <a:custGeom>
              <a:rect b="b" l="l" r="r" t="t"/>
              <a:pathLst>
                <a:path extrusionOk="0" h="1340" w="1320">
                  <a:moveTo>
                    <a:pt x="733" y="0"/>
                  </a:moveTo>
                  <a:cubicBezTo>
                    <a:pt x="587" y="0"/>
                    <a:pt x="440" y="73"/>
                    <a:pt x="330" y="183"/>
                  </a:cubicBezTo>
                  <a:lnTo>
                    <a:pt x="294" y="220"/>
                  </a:lnTo>
                  <a:cubicBezTo>
                    <a:pt x="211" y="302"/>
                    <a:pt x="152" y="407"/>
                    <a:pt x="123" y="522"/>
                  </a:cubicBezTo>
                  <a:lnTo>
                    <a:pt x="123" y="522"/>
                  </a:lnTo>
                  <a:cubicBezTo>
                    <a:pt x="106" y="547"/>
                    <a:pt x="90" y="570"/>
                    <a:pt x="74" y="587"/>
                  </a:cubicBezTo>
                  <a:cubicBezTo>
                    <a:pt x="0" y="697"/>
                    <a:pt x="0" y="843"/>
                    <a:pt x="37" y="990"/>
                  </a:cubicBezTo>
                  <a:cubicBezTo>
                    <a:pt x="74" y="1063"/>
                    <a:pt x="110" y="1173"/>
                    <a:pt x="220" y="1246"/>
                  </a:cubicBezTo>
                  <a:cubicBezTo>
                    <a:pt x="301" y="1311"/>
                    <a:pt x="402" y="1340"/>
                    <a:pt x="503" y="1340"/>
                  </a:cubicBezTo>
                  <a:cubicBezTo>
                    <a:pt x="632" y="1340"/>
                    <a:pt x="761" y="1292"/>
                    <a:pt x="843" y="1210"/>
                  </a:cubicBezTo>
                  <a:lnTo>
                    <a:pt x="852" y="1201"/>
                  </a:lnTo>
                  <a:lnTo>
                    <a:pt x="852" y="1201"/>
                  </a:lnTo>
                  <a:cubicBezTo>
                    <a:pt x="946" y="1177"/>
                    <a:pt x="1031" y="1132"/>
                    <a:pt x="1100" y="1063"/>
                  </a:cubicBezTo>
                  <a:lnTo>
                    <a:pt x="1137" y="990"/>
                  </a:lnTo>
                  <a:cubicBezTo>
                    <a:pt x="1247" y="880"/>
                    <a:pt x="1320" y="733"/>
                    <a:pt x="1320" y="587"/>
                  </a:cubicBezTo>
                  <a:cubicBezTo>
                    <a:pt x="1320" y="403"/>
                    <a:pt x="1247" y="257"/>
                    <a:pt x="1137" y="183"/>
                  </a:cubicBezTo>
                  <a:cubicBezTo>
                    <a:pt x="1027" y="73"/>
                    <a:pt x="880" y="0"/>
                    <a:pt x="7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54"/>
            <p:cNvSpPr/>
            <p:nvPr/>
          </p:nvSpPr>
          <p:spPr>
            <a:xfrm>
              <a:off x="976292" y="4604580"/>
              <a:ext cx="48407" cy="40802"/>
            </a:xfrm>
            <a:custGeom>
              <a:rect b="b" l="l" r="r" t="t"/>
              <a:pathLst>
                <a:path extrusionOk="0" h="1175" w="1394">
                  <a:moveTo>
                    <a:pt x="697" y="1"/>
                  </a:moveTo>
                  <a:cubicBezTo>
                    <a:pt x="0" y="74"/>
                    <a:pt x="0" y="1101"/>
                    <a:pt x="697" y="1174"/>
                  </a:cubicBezTo>
                  <a:cubicBezTo>
                    <a:pt x="1393" y="1101"/>
                    <a:pt x="1393" y="74"/>
                    <a:pt x="6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54"/>
            <p:cNvSpPr/>
            <p:nvPr/>
          </p:nvSpPr>
          <p:spPr>
            <a:xfrm>
              <a:off x="810783" y="4487482"/>
              <a:ext cx="43337" cy="31843"/>
            </a:xfrm>
            <a:custGeom>
              <a:rect b="b" l="l" r="r" t="t"/>
              <a:pathLst>
                <a:path extrusionOk="0" h="917" w="1248">
                  <a:moveTo>
                    <a:pt x="624" y="0"/>
                  </a:moveTo>
                  <a:cubicBezTo>
                    <a:pt x="1" y="0"/>
                    <a:pt x="1" y="917"/>
                    <a:pt x="624" y="917"/>
                  </a:cubicBezTo>
                  <a:cubicBezTo>
                    <a:pt x="1247" y="917"/>
                    <a:pt x="1247" y="0"/>
                    <a:pt x="6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54"/>
            <p:cNvSpPr/>
            <p:nvPr/>
          </p:nvSpPr>
          <p:spPr>
            <a:xfrm>
              <a:off x="787863" y="4776753"/>
              <a:ext cx="48962" cy="32815"/>
            </a:xfrm>
            <a:custGeom>
              <a:rect b="b" l="l" r="r" t="t"/>
              <a:pathLst>
                <a:path extrusionOk="0" h="945" w="1410">
                  <a:moveTo>
                    <a:pt x="606" y="1"/>
                  </a:moveTo>
                  <a:cubicBezTo>
                    <a:pt x="560" y="1"/>
                    <a:pt x="514" y="10"/>
                    <a:pt x="477" y="28"/>
                  </a:cubicBezTo>
                  <a:cubicBezTo>
                    <a:pt x="331" y="28"/>
                    <a:pt x="221" y="65"/>
                    <a:pt x="147" y="138"/>
                  </a:cubicBezTo>
                  <a:cubicBezTo>
                    <a:pt x="37" y="248"/>
                    <a:pt x="1" y="358"/>
                    <a:pt x="1" y="468"/>
                  </a:cubicBezTo>
                  <a:cubicBezTo>
                    <a:pt x="1" y="615"/>
                    <a:pt x="37" y="725"/>
                    <a:pt x="147" y="835"/>
                  </a:cubicBezTo>
                  <a:lnTo>
                    <a:pt x="221" y="908"/>
                  </a:lnTo>
                  <a:cubicBezTo>
                    <a:pt x="294" y="945"/>
                    <a:pt x="367" y="945"/>
                    <a:pt x="477" y="945"/>
                  </a:cubicBezTo>
                  <a:lnTo>
                    <a:pt x="734" y="945"/>
                  </a:lnTo>
                  <a:cubicBezTo>
                    <a:pt x="881" y="945"/>
                    <a:pt x="991" y="908"/>
                    <a:pt x="1064" y="835"/>
                  </a:cubicBezTo>
                  <a:cubicBezTo>
                    <a:pt x="1409" y="559"/>
                    <a:pt x="1202" y="22"/>
                    <a:pt x="809" y="22"/>
                  </a:cubicBezTo>
                  <a:cubicBezTo>
                    <a:pt x="784" y="22"/>
                    <a:pt x="759" y="24"/>
                    <a:pt x="734" y="28"/>
                  </a:cubicBezTo>
                  <a:cubicBezTo>
                    <a:pt x="697" y="10"/>
                    <a:pt x="652" y="1"/>
                    <a:pt x="6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54"/>
            <p:cNvSpPr/>
            <p:nvPr/>
          </p:nvSpPr>
          <p:spPr>
            <a:xfrm>
              <a:off x="644024" y="4675873"/>
              <a:ext cx="38232" cy="29308"/>
            </a:xfrm>
            <a:custGeom>
              <a:rect b="b" l="l" r="r" t="t"/>
              <a:pathLst>
                <a:path extrusionOk="0" h="844" w="1101">
                  <a:moveTo>
                    <a:pt x="550" y="1"/>
                  </a:moveTo>
                  <a:cubicBezTo>
                    <a:pt x="0" y="1"/>
                    <a:pt x="0" y="844"/>
                    <a:pt x="550" y="844"/>
                  </a:cubicBezTo>
                  <a:cubicBezTo>
                    <a:pt x="1100" y="844"/>
                    <a:pt x="1100" y="1"/>
                    <a:pt x="55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54"/>
            <p:cNvSpPr/>
            <p:nvPr/>
          </p:nvSpPr>
          <p:spPr>
            <a:xfrm>
              <a:off x="661839" y="4819744"/>
              <a:ext cx="2570" cy="3854"/>
            </a:xfrm>
            <a:custGeom>
              <a:rect b="b" l="l" r="r" t="t"/>
              <a:pathLst>
                <a:path extrusionOk="0" h="111" w="74">
                  <a:moveTo>
                    <a:pt x="37" y="0"/>
                  </a:moveTo>
                  <a:cubicBezTo>
                    <a:pt x="1" y="37"/>
                    <a:pt x="1" y="73"/>
                    <a:pt x="37" y="110"/>
                  </a:cubicBezTo>
                  <a:cubicBezTo>
                    <a:pt x="74" y="73"/>
                    <a:pt x="74" y="37"/>
                    <a:pt x="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54"/>
            <p:cNvSpPr/>
            <p:nvPr/>
          </p:nvSpPr>
          <p:spPr>
            <a:xfrm>
              <a:off x="488725" y="4958476"/>
              <a:ext cx="30558" cy="25523"/>
            </a:xfrm>
            <a:custGeom>
              <a:rect b="b" l="l" r="r" t="t"/>
              <a:pathLst>
                <a:path extrusionOk="0" h="735" w="880">
                  <a:moveTo>
                    <a:pt x="440" y="1"/>
                  </a:moveTo>
                  <a:cubicBezTo>
                    <a:pt x="0" y="38"/>
                    <a:pt x="0" y="697"/>
                    <a:pt x="440" y="734"/>
                  </a:cubicBezTo>
                  <a:cubicBezTo>
                    <a:pt x="880" y="697"/>
                    <a:pt x="880" y="38"/>
                    <a:pt x="4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35" name="Google Shape;2235;p54"/>
          <p:cNvSpPr/>
          <p:nvPr/>
        </p:nvSpPr>
        <p:spPr>
          <a:xfrm rot="-4155693">
            <a:off x="-348110" y="2738607"/>
            <a:ext cx="1169892" cy="588496"/>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accent3"/>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54"/>
          <p:cNvSpPr/>
          <p:nvPr/>
        </p:nvSpPr>
        <p:spPr>
          <a:xfrm rot="7252578">
            <a:off x="7634698" y="4333703"/>
            <a:ext cx="2347112" cy="346459"/>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cap="flat" cmpd="sng" w="19050">
            <a:solidFill>
              <a:schemeClr val="l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37" name="Google Shape;2237;p54"/>
          <p:cNvGrpSpPr/>
          <p:nvPr/>
        </p:nvGrpSpPr>
        <p:grpSpPr>
          <a:xfrm>
            <a:off x="-484874" y="-66521"/>
            <a:ext cx="1367750" cy="1212028"/>
            <a:chOff x="-484874" y="-66521"/>
            <a:chExt cx="1367750" cy="1212028"/>
          </a:xfrm>
        </p:grpSpPr>
        <p:sp>
          <p:nvSpPr>
            <p:cNvPr id="2238" name="Google Shape;2238;p54"/>
            <p:cNvSpPr/>
            <p:nvPr/>
          </p:nvSpPr>
          <p:spPr>
            <a:xfrm rot="4317821">
              <a:off x="-304724" y="12002"/>
              <a:ext cx="931141" cy="1054983"/>
            </a:xfrm>
            <a:custGeom>
              <a:rect b="b" l="l" r="r" t="t"/>
              <a:pathLst>
                <a:path extrusionOk="0" h="42202" w="37248">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54"/>
            <p:cNvSpPr/>
            <p:nvPr/>
          </p:nvSpPr>
          <p:spPr>
            <a:xfrm rot="4317821">
              <a:off x="360858" y="531162"/>
              <a:ext cx="33023" cy="118617"/>
            </a:xfrm>
            <a:custGeom>
              <a:rect b="b" l="l" r="r" t="t"/>
              <a:pathLst>
                <a:path extrusionOk="0" h="4745" w="1321">
                  <a:moveTo>
                    <a:pt x="639" y="1472"/>
                  </a:moveTo>
                  <a:lnTo>
                    <a:pt x="639" y="1472"/>
                  </a:lnTo>
                  <a:cubicBezTo>
                    <a:pt x="735" y="2324"/>
                    <a:pt x="667" y="3191"/>
                    <a:pt x="435" y="4014"/>
                  </a:cubicBezTo>
                  <a:lnTo>
                    <a:pt x="435" y="4014"/>
                  </a:lnTo>
                  <a:cubicBezTo>
                    <a:pt x="431" y="3162"/>
                    <a:pt x="499" y="2312"/>
                    <a:pt x="639" y="1472"/>
                  </a:cubicBezTo>
                  <a:close/>
                  <a:moveTo>
                    <a:pt x="661" y="0"/>
                  </a:moveTo>
                  <a:cubicBezTo>
                    <a:pt x="569" y="0"/>
                    <a:pt x="477" y="55"/>
                    <a:pt x="441" y="165"/>
                  </a:cubicBezTo>
                  <a:cubicBezTo>
                    <a:pt x="74" y="1558"/>
                    <a:pt x="1" y="2988"/>
                    <a:pt x="184" y="4381"/>
                  </a:cubicBezTo>
                  <a:cubicBezTo>
                    <a:pt x="198" y="4449"/>
                    <a:pt x="236" y="4487"/>
                    <a:pt x="281" y="4498"/>
                  </a:cubicBezTo>
                  <a:lnTo>
                    <a:pt x="281" y="4498"/>
                  </a:lnTo>
                  <a:cubicBezTo>
                    <a:pt x="250" y="4652"/>
                    <a:pt x="378" y="4745"/>
                    <a:pt x="517" y="4745"/>
                  </a:cubicBezTo>
                  <a:cubicBezTo>
                    <a:pt x="613" y="4745"/>
                    <a:pt x="714" y="4700"/>
                    <a:pt x="771" y="4601"/>
                  </a:cubicBezTo>
                  <a:cubicBezTo>
                    <a:pt x="1284" y="3171"/>
                    <a:pt x="1320" y="1595"/>
                    <a:pt x="880" y="165"/>
                  </a:cubicBezTo>
                  <a:cubicBezTo>
                    <a:pt x="844" y="55"/>
                    <a:pt x="752" y="0"/>
                    <a:pt x="66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54"/>
            <p:cNvSpPr/>
            <p:nvPr/>
          </p:nvSpPr>
          <p:spPr>
            <a:xfrm rot="4317821">
              <a:off x="302531" y="561521"/>
              <a:ext cx="38523" cy="261783"/>
            </a:xfrm>
            <a:custGeom>
              <a:rect b="b" l="l" r="r" t="t"/>
              <a:pathLst>
                <a:path extrusionOk="0" h="10472" w="1541">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54"/>
            <p:cNvSpPr/>
            <p:nvPr/>
          </p:nvSpPr>
          <p:spPr>
            <a:xfrm rot="4317821">
              <a:off x="36360" y="479525"/>
              <a:ext cx="336879" cy="244359"/>
            </a:xfrm>
            <a:custGeom>
              <a:rect b="b" l="l" r="r" t="t"/>
              <a:pathLst>
                <a:path extrusionOk="0" h="9775" w="13476">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54"/>
            <p:cNvSpPr/>
            <p:nvPr/>
          </p:nvSpPr>
          <p:spPr>
            <a:xfrm rot="4317821">
              <a:off x="196878" y="650978"/>
              <a:ext cx="52247" cy="329379"/>
            </a:xfrm>
            <a:custGeom>
              <a:rect b="b" l="l" r="r" t="t"/>
              <a:pathLst>
                <a:path extrusionOk="0" h="13176" w="209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54"/>
            <p:cNvSpPr/>
            <p:nvPr/>
          </p:nvSpPr>
          <p:spPr>
            <a:xfrm rot="4317821">
              <a:off x="434521" y="129788"/>
              <a:ext cx="236035" cy="617961"/>
            </a:xfrm>
            <a:custGeom>
              <a:rect b="b" l="l" r="r" t="t"/>
              <a:pathLst>
                <a:path extrusionOk="0" h="24720" w="9442">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44" name="Google Shape;2244;p54"/>
          <p:cNvSpPr/>
          <p:nvPr/>
        </p:nvSpPr>
        <p:spPr>
          <a:xfrm rot="-7398424">
            <a:off x="-1286155" y="3388565"/>
            <a:ext cx="2126999" cy="1697120"/>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nine columns">
  <p:cSld name="TITLE_AND_TWO_COLUMNS_1_4_1_1_1_1">
    <p:spTree>
      <p:nvGrpSpPr>
        <p:cNvPr id="2245" name="Shape 2245"/>
        <p:cNvGrpSpPr/>
        <p:nvPr/>
      </p:nvGrpSpPr>
      <p:grpSpPr>
        <a:xfrm>
          <a:off x="0" y="0"/>
          <a:ext cx="0" cy="0"/>
          <a:chOff x="0" y="0"/>
          <a:chExt cx="0" cy="0"/>
        </a:xfrm>
      </p:grpSpPr>
      <p:sp>
        <p:nvSpPr>
          <p:cNvPr id="2246" name="Google Shape;2246;p55"/>
          <p:cNvSpPr txBox="1"/>
          <p:nvPr>
            <p:ph type="title"/>
          </p:nvPr>
        </p:nvSpPr>
        <p:spPr>
          <a:xfrm>
            <a:off x="714850" y="420952"/>
            <a:ext cx="7714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a:solidFill>
                  <a:schemeClr val="accent3"/>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247" name="Google Shape;2247;p55"/>
          <p:cNvSpPr txBox="1"/>
          <p:nvPr>
            <p:ph idx="1" type="subTitle"/>
          </p:nvPr>
        </p:nvSpPr>
        <p:spPr>
          <a:xfrm>
            <a:off x="714857" y="1652573"/>
            <a:ext cx="2421600" cy="5841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248" name="Google Shape;2248;p55"/>
          <p:cNvSpPr txBox="1"/>
          <p:nvPr>
            <p:ph idx="2" type="subTitle"/>
          </p:nvPr>
        </p:nvSpPr>
        <p:spPr>
          <a:xfrm>
            <a:off x="716930" y="1255175"/>
            <a:ext cx="2417400" cy="4020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249" name="Google Shape;2249;p55"/>
          <p:cNvSpPr txBox="1"/>
          <p:nvPr>
            <p:ph idx="3" type="subTitle"/>
          </p:nvPr>
        </p:nvSpPr>
        <p:spPr>
          <a:xfrm>
            <a:off x="714850" y="2726189"/>
            <a:ext cx="2421600" cy="5841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250" name="Google Shape;2250;p55"/>
          <p:cNvSpPr txBox="1"/>
          <p:nvPr>
            <p:ph idx="4" type="subTitle"/>
          </p:nvPr>
        </p:nvSpPr>
        <p:spPr>
          <a:xfrm>
            <a:off x="716922" y="2328610"/>
            <a:ext cx="2417400" cy="4020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251" name="Google Shape;2251;p55"/>
          <p:cNvSpPr txBox="1"/>
          <p:nvPr>
            <p:ph idx="5" type="subTitle"/>
          </p:nvPr>
        </p:nvSpPr>
        <p:spPr>
          <a:xfrm>
            <a:off x="3360063" y="1652754"/>
            <a:ext cx="2417400" cy="5841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252" name="Google Shape;2252;p55"/>
          <p:cNvSpPr txBox="1"/>
          <p:nvPr>
            <p:ph idx="6" type="subTitle"/>
          </p:nvPr>
        </p:nvSpPr>
        <p:spPr>
          <a:xfrm>
            <a:off x="3362131" y="1255175"/>
            <a:ext cx="2412900" cy="4020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253" name="Google Shape;2253;p55"/>
          <p:cNvSpPr txBox="1"/>
          <p:nvPr>
            <p:ph idx="7" type="subTitle"/>
          </p:nvPr>
        </p:nvSpPr>
        <p:spPr>
          <a:xfrm>
            <a:off x="714857" y="3874175"/>
            <a:ext cx="2421600" cy="5847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254" name="Google Shape;2254;p55"/>
          <p:cNvSpPr txBox="1"/>
          <p:nvPr>
            <p:ph idx="8" type="subTitle"/>
          </p:nvPr>
        </p:nvSpPr>
        <p:spPr>
          <a:xfrm>
            <a:off x="716930" y="3478419"/>
            <a:ext cx="2417400" cy="4020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255" name="Google Shape;2255;p55"/>
          <p:cNvSpPr txBox="1"/>
          <p:nvPr>
            <p:ph idx="9" type="subTitle"/>
          </p:nvPr>
        </p:nvSpPr>
        <p:spPr>
          <a:xfrm>
            <a:off x="3360084" y="2724377"/>
            <a:ext cx="2417400" cy="5847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256" name="Google Shape;2256;p55"/>
          <p:cNvSpPr txBox="1"/>
          <p:nvPr>
            <p:ph idx="13" type="subTitle"/>
          </p:nvPr>
        </p:nvSpPr>
        <p:spPr>
          <a:xfrm>
            <a:off x="3362152" y="2328622"/>
            <a:ext cx="2412900" cy="4020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257" name="Google Shape;2257;p55"/>
          <p:cNvSpPr txBox="1"/>
          <p:nvPr>
            <p:ph idx="14" type="subTitle"/>
          </p:nvPr>
        </p:nvSpPr>
        <p:spPr>
          <a:xfrm>
            <a:off x="3360063" y="3874175"/>
            <a:ext cx="2417400" cy="5847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258" name="Google Shape;2258;p55"/>
          <p:cNvSpPr txBox="1"/>
          <p:nvPr>
            <p:ph idx="15" type="subTitle"/>
          </p:nvPr>
        </p:nvSpPr>
        <p:spPr>
          <a:xfrm>
            <a:off x="3362131" y="3478419"/>
            <a:ext cx="2412900" cy="4020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2259" name="Google Shape;2259;p55"/>
          <p:cNvGrpSpPr/>
          <p:nvPr/>
        </p:nvGrpSpPr>
        <p:grpSpPr>
          <a:xfrm>
            <a:off x="8494750" y="641518"/>
            <a:ext cx="535974" cy="552531"/>
            <a:chOff x="488725" y="4431468"/>
            <a:chExt cx="535974" cy="552531"/>
          </a:xfrm>
        </p:grpSpPr>
        <p:sp>
          <p:nvSpPr>
            <p:cNvPr id="2260" name="Google Shape;2260;p55"/>
            <p:cNvSpPr/>
            <p:nvPr/>
          </p:nvSpPr>
          <p:spPr>
            <a:xfrm>
              <a:off x="973722" y="4431468"/>
              <a:ext cx="43337" cy="34412"/>
            </a:xfrm>
            <a:custGeom>
              <a:rect b="b" l="l" r="r" t="t"/>
              <a:pathLst>
                <a:path extrusionOk="0" h="991" w="1248">
                  <a:moveTo>
                    <a:pt x="514" y="0"/>
                  </a:moveTo>
                  <a:cubicBezTo>
                    <a:pt x="221" y="0"/>
                    <a:pt x="1" y="220"/>
                    <a:pt x="1" y="477"/>
                  </a:cubicBezTo>
                  <a:cubicBezTo>
                    <a:pt x="1" y="770"/>
                    <a:pt x="221" y="990"/>
                    <a:pt x="514" y="990"/>
                  </a:cubicBezTo>
                  <a:lnTo>
                    <a:pt x="514" y="954"/>
                  </a:lnTo>
                  <a:lnTo>
                    <a:pt x="771" y="954"/>
                  </a:lnTo>
                  <a:cubicBezTo>
                    <a:pt x="1027" y="954"/>
                    <a:pt x="1247" y="734"/>
                    <a:pt x="1247" y="477"/>
                  </a:cubicBezTo>
                  <a:cubicBezTo>
                    <a:pt x="1247" y="184"/>
                    <a:pt x="1027" y="0"/>
                    <a:pt x="7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55"/>
            <p:cNvSpPr/>
            <p:nvPr/>
          </p:nvSpPr>
          <p:spPr>
            <a:xfrm>
              <a:off x="823528" y="4585515"/>
              <a:ext cx="45837" cy="46532"/>
            </a:xfrm>
            <a:custGeom>
              <a:rect b="b" l="l" r="r" t="t"/>
              <a:pathLst>
                <a:path extrusionOk="0" h="1340" w="1320">
                  <a:moveTo>
                    <a:pt x="733" y="0"/>
                  </a:moveTo>
                  <a:cubicBezTo>
                    <a:pt x="587" y="0"/>
                    <a:pt x="440" y="73"/>
                    <a:pt x="330" y="183"/>
                  </a:cubicBezTo>
                  <a:lnTo>
                    <a:pt x="294" y="220"/>
                  </a:lnTo>
                  <a:cubicBezTo>
                    <a:pt x="211" y="302"/>
                    <a:pt x="152" y="407"/>
                    <a:pt x="123" y="522"/>
                  </a:cubicBezTo>
                  <a:lnTo>
                    <a:pt x="123" y="522"/>
                  </a:lnTo>
                  <a:cubicBezTo>
                    <a:pt x="106" y="547"/>
                    <a:pt x="90" y="570"/>
                    <a:pt x="74" y="587"/>
                  </a:cubicBezTo>
                  <a:cubicBezTo>
                    <a:pt x="0" y="697"/>
                    <a:pt x="0" y="843"/>
                    <a:pt x="37" y="990"/>
                  </a:cubicBezTo>
                  <a:cubicBezTo>
                    <a:pt x="74" y="1063"/>
                    <a:pt x="110" y="1173"/>
                    <a:pt x="220" y="1246"/>
                  </a:cubicBezTo>
                  <a:cubicBezTo>
                    <a:pt x="301" y="1311"/>
                    <a:pt x="402" y="1340"/>
                    <a:pt x="503" y="1340"/>
                  </a:cubicBezTo>
                  <a:cubicBezTo>
                    <a:pt x="632" y="1340"/>
                    <a:pt x="761" y="1292"/>
                    <a:pt x="843" y="1210"/>
                  </a:cubicBezTo>
                  <a:lnTo>
                    <a:pt x="852" y="1201"/>
                  </a:lnTo>
                  <a:lnTo>
                    <a:pt x="852" y="1201"/>
                  </a:lnTo>
                  <a:cubicBezTo>
                    <a:pt x="946" y="1177"/>
                    <a:pt x="1031" y="1132"/>
                    <a:pt x="1100" y="1063"/>
                  </a:cubicBezTo>
                  <a:lnTo>
                    <a:pt x="1137" y="990"/>
                  </a:lnTo>
                  <a:cubicBezTo>
                    <a:pt x="1247" y="880"/>
                    <a:pt x="1320" y="733"/>
                    <a:pt x="1320" y="587"/>
                  </a:cubicBezTo>
                  <a:cubicBezTo>
                    <a:pt x="1320" y="403"/>
                    <a:pt x="1247" y="257"/>
                    <a:pt x="1137" y="183"/>
                  </a:cubicBezTo>
                  <a:cubicBezTo>
                    <a:pt x="1027" y="73"/>
                    <a:pt x="880" y="0"/>
                    <a:pt x="7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55"/>
            <p:cNvSpPr/>
            <p:nvPr/>
          </p:nvSpPr>
          <p:spPr>
            <a:xfrm>
              <a:off x="976292" y="4604580"/>
              <a:ext cx="48407" cy="40802"/>
            </a:xfrm>
            <a:custGeom>
              <a:rect b="b" l="l" r="r" t="t"/>
              <a:pathLst>
                <a:path extrusionOk="0" h="1175" w="1394">
                  <a:moveTo>
                    <a:pt x="697" y="1"/>
                  </a:moveTo>
                  <a:cubicBezTo>
                    <a:pt x="0" y="74"/>
                    <a:pt x="0" y="1101"/>
                    <a:pt x="697" y="1174"/>
                  </a:cubicBezTo>
                  <a:cubicBezTo>
                    <a:pt x="1393" y="1101"/>
                    <a:pt x="1393" y="74"/>
                    <a:pt x="6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55"/>
            <p:cNvSpPr/>
            <p:nvPr/>
          </p:nvSpPr>
          <p:spPr>
            <a:xfrm>
              <a:off x="810783" y="4487482"/>
              <a:ext cx="43337" cy="31843"/>
            </a:xfrm>
            <a:custGeom>
              <a:rect b="b" l="l" r="r" t="t"/>
              <a:pathLst>
                <a:path extrusionOk="0" h="917" w="1248">
                  <a:moveTo>
                    <a:pt x="624" y="0"/>
                  </a:moveTo>
                  <a:cubicBezTo>
                    <a:pt x="1" y="0"/>
                    <a:pt x="1" y="917"/>
                    <a:pt x="624" y="917"/>
                  </a:cubicBezTo>
                  <a:cubicBezTo>
                    <a:pt x="1247" y="917"/>
                    <a:pt x="1247" y="0"/>
                    <a:pt x="6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55"/>
            <p:cNvSpPr/>
            <p:nvPr/>
          </p:nvSpPr>
          <p:spPr>
            <a:xfrm>
              <a:off x="787863" y="4776753"/>
              <a:ext cx="48962" cy="32815"/>
            </a:xfrm>
            <a:custGeom>
              <a:rect b="b" l="l" r="r" t="t"/>
              <a:pathLst>
                <a:path extrusionOk="0" h="945" w="1410">
                  <a:moveTo>
                    <a:pt x="606" y="1"/>
                  </a:moveTo>
                  <a:cubicBezTo>
                    <a:pt x="560" y="1"/>
                    <a:pt x="514" y="10"/>
                    <a:pt x="477" y="28"/>
                  </a:cubicBezTo>
                  <a:cubicBezTo>
                    <a:pt x="331" y="28"/>
                    <a:pt x="221" y="65"/>
                    <a:pt x="147" y="138"/>
                  </a:cubicBezTo>
                  <a:cubicBezTo>
                    <a:pt x="37" y="248"/>
                    <a:pt x="1" y="358"/>
                    <a:pt x="1" y="468"/>
                  </a:cubicBezTo>
                  <a:cubicBezTo>
                    <a:pt x="1" y="615"/>
                    <a:pt x="37" y="725"/>
                    <a:pt x="147" y="835"/>
                  </a:cubicBezTo>
                  <a:lnTo>
                    <a:pt x="221" y="908"/>
                  </a:lnTo>
                  <a:cubicBezTo>
                    <a:pt x="294" y="945"/>
                    <a:pt x="367" y="945"/>
                    <a:pt x="477" y="945"/>
                  </a:cubicBezTo>
                  <a:lnTo>
                    <a:pt x="734" y="945"/>
                  </a:lnTo>
                  <a:cubicBezTo>
                    <a:pt x="881" y="945"/>
                    <a:pt x="991" y="908"/>
                    <a:pt x="1064" y="835"/>
                  </a:cubicBezTo>
                  <a:cubicBezTo>
                    <a:pt x="1409" y="559"/>
                    <a:pt x="1202" y="22"/>
                    <a:pt x="809" y="22"/>
                  </a:cubicBezTo>
                  <a:cubicBezTo>
                    <a:pt x="784" y="22"/>
                    <a:pt x="759" y="24"/>
                    <a:pt x="734" y="28"/>
                  </a:cubicBezTo>
                  <a:cubicBezTo>
                    <a:pt x="697" y="10"/>
                    <a:pt x="652" y="1"/>
                    <a:pt x="6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55"/>
            <p:cNvSpPr/>
            <p:nvPr/>
          </p:nvSpPr>
          <p:spPr>
            <a:xfrm>
              <a:off x="644024" y="4675873"/>
              <a:ext cx="38232" cy="29308"/>
            </a:xfrm>
            <a:custGeom>
              <a:rect b="b" l="l" r="r" t="t"/>
              <a:pathLst>
                <a:path extrusionOk="0" h="844" w="1101">
                  <a:moveTo>
                    <a:pt x="550" y="1"/>
                  </a:moveTo>
                  <a:cubicBezTo>
                    <a:pt x="0" y="1"/>
                    <a:pt x="0" y="844"/>
                    <a:pt x="550" y="844"/>
                  </a:cubicBezTo>
                  <a:cubicBezTo>
                    <a:pt x="1100" y="844"/>
                    <a:pt x="1100" y="1"/>
                    <a:pt x="55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55"/>
            <p:cNvSpPr/>
            <p:nvPr/>
          </p:nvSpPr>
          <p:spPr>
            <a:xfrm>
              <a:off x="661839" y="4819744"/>
              <a:ext cx="2570" cy="3854"/>
            </a:xfrm>
            <a:custGeom>
              <a:rect b="b" l="l" r="r" t="t"/>
              <a:pathLst>
                <a:path extrusionOk="0" h="111" w="74">
                  <a:moveTo>
                    <a:pt x="37" y="0"/>
                  </a:moveTo>
                  <a:cubicBezTo>
                    <a:pt x="1" y="37"/>
                    <a:pt x="1" y="73"/>
                    <a:pt x="37" y="110"/>
                  </a:cubicBezTo>
                  <a:cubicBezTo>
                    <a:pt x="74" y="73"/>
                    <a:pt x="74" y="37"/>
                    <a:pt x="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55"/>
            <p:cNvSpPr/>
            <p:nvPr/>
          </p:nvSpPr>
          <p:spPr>
            <a:xfrm>
              <a:off x="488725" y="4958476"/>
              <a:ext cx="30558" cy="25523"/>
            </a:xfrm>
            <a:custGeom>
              <a:rect b="b" l="l" r="r" t="t"/>
              <a:pathLst>
                <a:path extrusionOk="0" h="735" w="880">
                  <a:moveTo>
                    <a:pt x="440" y="1"/>
                  </a:moveTo>
                  <a:cubicBezTo>
                    <a:pt x="0" y="38"/>
                    <a:pt x="0" y="697"/>
                    <a:pt x="440" y="734"/>
                  </a:cubicBezTo>
                  <a:cubicBezTo>
                    <a:pt x="880" y="697"/>
                    <a:pt x="880" y="38"/>
                    <a:pt x="4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68" name="Google Shape;2268;p55"/>
          <p:cNvSpPr txBox="1"/>
          <p:nvPr>
            <p:ph idx="16" type="subTitle"/>
          </p:nvPr>
        </p:nvSpPr>
        <p:spPr>
          <a:xfrm>
            <a:off x="6003225" y="1652754"/>
            <a:ext cx="2425800" cy="5841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269" name="Google Shape;2269;p55"/>
          <p:cNvSpPr txBox="1"/>
          <p:nvPr>
            <p:ph idx="17" type="subTitle"/>
          </p:nvPr>
        </p:nvSpPr>
        <p:spPr>
          <a:xfrm>
            <a:off x="6005301" y="1255175"/>
            <a:ext cx="2421600" cy="4020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270" name="Google Shape;2270;p55"/>
          <p:cNvSpPr txBox="1"/>
          <p:nvPr>
            <p:ph idx="18" type="subTitle"/>
          </p:nvPr>
        </p:nvSpPr>
        <p:spPr>
          <a:xfrm>
            <a:off x="6003247" y="2724377"/>
            <a:ext cx="2425800" cy="5847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271" name="Google Shape;2271;p55"/>
          <p:cNvSpPr txBox="1"/>
          <p:nvPr>
            <p:ph idx="19" type="subTitle"/>
          </p:nvPr>
        </p:nvSpPr>
        <p:spPr>
          <a:xfrm>
            <a:off x="6005323" y="2328622"/>
            <a:ext cx="2421600" cy="4020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272" name="Google Shape;2272;p55"/>
          <p:cNvSpPr txBox="1"/>
          <p:nvPr>
            <p:ph idx="20" type="subTitle"/>
          </p:nvPr>
        </p:nvSpPr>
        <p:spPr>
          <a:xfrm>
            <a:off x="6003225" y="3874175"/>
            <a:ext cx="2425800" cy="5847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273" name="Google Shape;2273;p55"/>
          <p:cNvSpPr txBox="1"/>
          <p:nvPr>
            <p:ph idx="21" type="subTitle"/>
          </p:nvPr>
        </p:nvSpPr>
        <p:spPr>
          <a:xfrm>
            <a:off x="6005301" y="3478419"/>
            <a:ext cx="2421600" cy="4020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274" name="Google Shape;2274;p55"/>
          <p:cNvSpPr/>
          <p:nvPr/>
        </p:nvSpPr>
        <p:spPr>
          <a:xfrm rot="7198765">
            <a:off x="7456831" y="3287551"/>
            <a:ext cx="2913388" cy="1555252"/>
          </a:xfrm>
          <a:custGeom>
            <a:rect b="b" l="l" r="r" t="t"/>
            <a:pathLst>
              <a:path extrusionOk="0" h="62210" w="85084">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55"/>
          <p:cNvSpPr/>
          <p:nvPr/>
        </p:nvSpPr>
        <p:spPr>
          <a:xfrm>
            <a:off x="8574415" y="437765"/>
            <a:ext cx="647437" cy="464111"/>
          </a:xfrm>
          <a:custGeom>
            <a:rect b="b" l="l" r="r" t="t"/>
            <a:pathLst>
              <a:path extrusionOk="0" h="14848" w="20713">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55"/>
          <p:cNvSpPr/>
          <p:nvPr/>
        </p:nvSpPr>
        <p:spPr>
          <a:xfrm rot="5720879">
            <a:off x="-395015" y="147723"/>
            <a:ext cx="1319663" cy="783563"/>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55"/>
          <p:cNvSpPr/>
          <p:nvPr/>
        </p:nvSpPr>
        <p:spPr>
          <a:xfrm rot="-4670905">
            <a:off x="8378871" y="4287413"/>
            <a:ext cx="1169907" cy="588504"/>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55"/>
          <p:cNvSpPr/>
          <p:nvPr/>
        </p:nvSpPr>
        <p:spPr>
          <a:xfrm rot="10800000">
            <a:off x="-261475" y="4742575"/>
            <a:ext cx="2766964" cy="542061"/>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79" name="Google Shape;2279;p55"/>
          <p:cNvGrpSpPr/>
          <p:nvPr/>
        </p:nvGrpSpPr>
        <p:grpSpPr>
          <a:xfrm rot="5890140">
            <a:off x="-520774" y="3980750"/>
            <a:ext cx="1407549" cy="942233"/>
            <a:chOff x="7346859" y="7329591"/>
            <a:chExt cx="1407482" cy="942188"/>
          </a:xfrm>
        </p:grpSpPr>
        <p:sp>
          <p:nvSpPr>
            <p:cNvPr id="2280" name="Google Shape;2280;p55"/>
            <p:cNvSpPr/>
            <p:nvPr/>
          </p:nvSpPr>
          <p:spPr>
            <a:xfrm rot="-6527405">
              <a:off x="7854413" y="7191503"/>
              <a:ext cx="392373" cy="1353218"/>
            </a:xfrm>
            <a:custGeom>
              <a:rect b="b" l="l" r="r" t="t"/>
              <a:pathLst>
                <a:path extrusionOk="0" h="54129" w="15695">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55"/>
            <p:cNvSpPr/>
            <p:nvPr/>
          </p:nvSpPr>
          <p:spPr>
            <a:xfrm rot="-6527405">
              <a:off x="7917574" y="7640311"/>
              <a:ext cx="105749" cy="68825"/>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55"/>
            <p:cNvSpPr/>
            <p:nvPr/>
          </p:nvSpPr>
          <p:spPr>
            <a:xfrm rot="-6527405">
              <a:off x="7974294" y="7585056"/>
              <a:ext cx="221824" cy="150499"/>
            </a:xfrm>
            <a:custGeom>
              <a:rect b="b" l="l" r="r" t="t"/>
              <a:pathLst>
                <a:path extrusionOk="0" h="6020" w="8873">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55"/>
            <p:cNvSpPr/>
            <p:nvPr/>
          </p:nvSpPr>
          <p:spPr>
            <a:xfrm rot="-6527405">
              <a:off x="8026711" y="7590761"/>
              <a:ext cx="94174" cy="404473"/>
            </a:xfrm>
            <a:custGeom>
              <a:rect b="b" l="l" r="r" t="t"/>
              <a:pathLst>
                <a:path extrusionOk="0" h="16179" w="3767">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55"/>
            <p:cNvSpPr/>
            <p:nvPr/>
          </p:nvSpPr>
          <p:spPr>
            <a:xfrm rot="-6527405">
              <a:off x="8104386" y="7578861"/>
              <a:ext cx="278774" cy="191099"/>
            </a:xfrm>
            <a:custGeom>
              <a:rect b="b" l="l" r="r" t="t"/>
              <a:pathLst>
                <a:path extrusionOk="0" h="7644" w="11151">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55"/>
            <p:cNvSpPr/>
            <p:nvPr/>
          </p:nvSpPr>
          <p:spPr>
            <a:xfrm rot="-6527405">
              <a:off x="7546381" y="7349644"/>
              <a:ext cx="410023" cy="513447"/>
            </a:xfrm>
            <a:custGeom>
              <a:rect b="b" l="l" r="r" t="t"/>
              <a:pathLst>
                <a:path extrusionOk="0" h="20538" w="16401">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55"/>
            <p:cNvSpPr/>
            <p:nvPr/>
          </p:nvSpPr>
          <p:spPr>
            <a:xfrm rot="-6527405">
              <a:off x="7917574" y="7640311"/>
              <a:ext cx="105749" cy="68825"/>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7" name="Google Shape;2287;p55"/>
          <p:cNvGrpSpPr/>
          <p:nvPr/>
        </p:nvGrpSpPr>
        <p:grpSpPr>
          <a:xfrm>
            <a:off x="8374525" y="177100"/>
            <a:ext cx="703176" cy="694700"/>
            <a:chOff x="8330025" y="93888"/>
            <a:chExt cx="703176" cy="694700"/>
          </a:xfrm>
        </p:grpSpPr>
        <p:sp>
          <p:nvSpPr>
            <p:cNvPr id="2288" name="Google Shape;2288;p55"/>
            <p:cNvSpPr/>
            <p:nvPr/>
          </p:nvSpPr>
          <p:spPr>
            <a:xfrm>
              <a:off x="8771995" y="93888"/>
              <a:ext cx="21252" cy="15436"/>
            </a:xfrm>
            <a:custGeom>
              <a:rect b="b" l="l" r="r" t="t"/>
              <a:pathLst>
                <a:path extrusionOk="0" h="507" w="698">
                  <a:moveTo>
                    <a:pt x="265" y="1"/>
                  </a:moveTo>
                  <a:cubicBezTo>
                    <a:pt x="201" y="1"/>
                    <a:pt x="128" y="35"/>
                    <a:pt x="74" y="89"/>
                  </a:cubicBezTo>
                  <a:cubicBezTo>
                    <a:pt x="37" y="125"/>
                    <a:pt x="1" y="198"/>
                    <a:pt x="1" y="235"/>
                  </a:cubicBezTo>
                  <a:cubicBezTo>
                    <a:pt x="1" y="308"/>
                    <a:pt x="37" y="382"/>
                    <a:pt x="74" y="418"/>
                  </a:cubicBezTo>
                  <a:cubicBezTo>
                    <a:pt x="128" y="472"/>
                    <a:pt x="201" y="506"/>
                    <a:pt x="265" y="506"/>
                  </a:cubicBezTo>
                  <a:cubicBezTo>
                    <a:pt x="289" y="506"/>
                    <a:pt x="311" y="502"/>
                    <a:pt x="331" y="492"/>
                  </a:cubicBezTo>
                  <a:lnTo>
                    <a:pt x="441" y="492"/>
                  </a:lnTo>
                  <a:cubicBezTo>
                    <a:pt x="490" y="492"/>
                    <a:pt x="539" y="459"/>
                    <a:pt x="577" y="415"/>
                  </a:cubicBezTo>
                  <a:lnTo>
                    <a:pt x="577" y="415"/>
                  </a:lnTo>
                  <a:cubicBezTo>
                    <a:pt x="640" y="401"/>
                    <a:pt x="697" y="336"/>
                    <a:pt x="697" y="272"/>
                  </a:cubicBezTo>
                  <a:cubicBezTo>
                    <a:pt x="697" y="175"/>
                    <a:pt x="640" y="107"/>
                    <a:pt x="577" y="92"/>
                  </a:cubicBezTo>
                  <a:lnTo>
                    <a:pt x="577" y="92"/>
                  </a:lnTo>
                  <a:cubicBezTo>
                    <a:pt x="569" y="82"/>
                    <a:pt x="560" y="73"/>
                    <a:pt x="551" y="65"/>
                  </a:cubicBezTo>
                  <a:lnTo>
                    <a:pt x="551" y="65"/>
                  </a:lnTo>
                  <a:lnTo>
                    <a:pt x="551" y="52"/>
                  </a:lnTo>
                  <a:lnTo>
                    <a:pt x="535" y="52"/>
                  </a:lnTo>
                  <a:cubicBezTo>
                    <a:pt x="506" y="30"/>
                    <a:pt x="473" y="15"/>
                    <a:pt x="441" y="15"/>
                  </a:cubicBezTo>
                  <a:lnTo>
                    <a:pt x="331" y="15"/>
                  </a:lnTo>
                  <a:cubicBezTo>
                    <a:pt x="311" y="5"/>
                    <a:pt x="289" y="1"/>
                    <a:pt x="26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55"/>
            <p:cNvSpPr/>
            <p:nvPr/>
          </p:nvSpPr>
          <p:spPr>
            <a:xfrm>
              <a:off x="8740756" y="189216"/>
              <a:ext cx="29047" cy="22347"/>
            </a:xfrm>
            <a:custGeom>
              <a:rect b="b" l="l" r="r" t="t"/>
              <a:pathLst>
                <a:path extrusionOk="0" h="734" w="954">
                  <a:moveTo>
                    <a:pt x="477" y="0"/>
                  </a:moveTo>
                  <a:cubicBezTo>
                    <a:pt x="0" y="0"/>
                    <a:pt x="0" y="733"/>
                    <a:pt x="477" y="733"/>
                  </a:cubicBezTo>
                  <a:cubicBezTo>
                    <a:pt x="953" y="697"/>
                    <a:pt x="953" y="0"/>
                    <a:pt x="477"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55"/>
            <p:cNvSpPr/>
            <p:nvPr/>
          </p:nvSpPr>
          <p:spPr>
            <a:xfrm>
              <a:off x="8846773" y="144551"/>
              <a:ext cx="31300" cy="26822"/>
            </a:xfrm>
            <a:custGeom>
              <a:rect b="b" l="l" r="r" t="t"/>
              <a:pathLst>
                <a:path extrusionOk="0" h="881" w="1028">
                  <a:moveTo>
                    <a:pt x="514" y="1"/>
                  </a:moveTo>
                  <a:cubicBezTo>
                    <a:pt x="1" y="74"/>
                    <a:pt x="1" y="807"/>
                    <a:pt x="514" y="881"/>
                  </a:cubicBezTo>
                  <a:cubicBezTo>
                    <a:pt x="1027" y="807"/>
                    <a:pt x="1027" y="74"/>
                    <a:pt x="51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55"/>
            <p:cNvSpPr/>
            <p:nvPr/>
          </p:nvSpPr>
          <p:spPr>
            <a:xfrm>
              <a:off x="8837852" y="413821"/>
              <a:ext cx="40221" cy="37691"/>
            </a:xfrm>
            <a:custGeom>
              <a:rect b="b" l="l" r="r" t="t"/>
              <a:pathLst>
                <a:path extrusionOk="0" h="1238" w="1321">
                  <a:moveTo>
                    <a:pt x="532" y="1"/>
                  </a:moveTo>
                  <a:cubicBezTo>
                    <a:pt x="404" y="1"/>
                    <a:pt x="276" y="46"/>
                    <a:pt x="184" y="138"/>
                  </a:cubicBezTo>
                  <a:cubicBezTo>
                    <a:pt x="1" y="358"/>
                    <a:pt x="1" y="651"/>
                    <a:pt x="184" y="871"/>
                  </a:cubicBezTo>
                  <a:lnTo>
                    <a:pt x="477" y="1091"/>
                  </a:lnTo>
                  <a:cubicBezTo>
                    <a:pt x="551" y="1201"/>
                    <a:pt x="660" y="1238"/>
                    <a:pt x="807" y="1238"/>
                  </a:cubicBezTo>
                  <a:cubicBezTo>
                    <a:pt x="917" y="1238"/>
                    <a:pt x="1064" y="1201"/>
                    <a:pt x="1137" y="1091"/>
                  </a:cubicBezTo>
                  <a:cubicBezTo>
                    <a:pt x="1320" y="908"/>
                    <a:pt x="1320" y="615"/>
                    <a:pt x="1137" y="431"/>
                  </a:cubicBezTo>
                  <a:cubicBezTo>
                    <a:pt x="1064" y="321"/>
                    <a:pt x="954" y="248"/>
                    <a:pt x="880" y="138"/>
                  </a:cubicBezTo>
                  <a:cubicBezTo>
                    <a:pt x="789" y="46"/>
                    <a:pt x="660" y="1"/>
                    <a:pt x="532"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55"/>
            <p:cNvSpPr/>
            <p:nvPr/>
          </p:nvSpPr>
          <p:spPr>
            <a:xfrm>
              <a:off x="8927153" y="386753"/>
              <a:ext cx="43540" cy="42867"/>
            </a:xfrm>
            <a:custGeom>
              <a:rect b="b" l="l" r="r" t="t"/>
              <a:pathLst>
                <a:path extrusionOk="0" h="1408" w="1430">
                  <a:moveTo>
                    <a:pt x="550" y="1"/>
                  </a:moveTo>
                  <a:cubicBezTo>
                    <a:pt x="404" y="1"/>
                    <a:pt x="257" y="37"/>
                    <a:pt x="147" y="147"/>
                  </a:cubicBezTo>
                  <a:cubicBezTo>
                    <a:pt x="37" y="257"/>
                    <a:pt x="0" y="404"/>
                    <a:pt x="0" y="550"/>
                  </a:cubicBezTo>
                  <a:cubicBezTo>
                    <a:pt x="0" y="697"/>
                    <a:pt x="37" y="844"/>
                    <a:pt x="147" y="954"/>
                  </a:cubicBezTo>
                  <a:lnTo>
                    <a:pt x="147" y="990"/>
                  </a:lnTo>
                  <a:cubicBezTo>
                    <a:pt x="257" y="1100"/>
                    <a:pt x="404" y="1247"/>
                    <a:pt x="550" y="1320"/>
                  </a:cubicBezTo>
                  <a:cubicBezTo>
                    <a:pt x="631" y="1374"/>
                    <a:pt x="711" y="1408"/>
                    <a:pt x="806" y="1408"/>
                  </a:cubicBezTo>
                  <a:cubicBezTo>
                    <a:pt x="841" y="1408"/>
                    <a:pt x="877" y="1403"/>
                    <a:pt x="917" y="1394"/>
                  </a:cubicBezTo>
                  <a:cubicBezTo>
                    <a:pt x="1027" y="1394"/>
                    <a:pt x="1137" y="1320"/>
                    <a:pt x="1247" y="1247"/>
                  </a:cubicBezTo>
                  <a:cubicBezTo>
                    <a:pt x="1283" y="1174"/>
                    <a:pt x="1357" y="1100"/>
                    <a:pt x="1357" y="990"/>
                  </a:cubicBezTo>
                  <a:cubicBezTo>
                    <a:pt x="1430" y="844"/>
                    <a:pt x="1393" y="697"/>
                    <a:pt x="1320" y="550"/>
                  </a:cubicBezTo>
                  <a:cubicBezTo>
                    <a:pt x="1210" y="404"/>
                    <a:pt x="1100" y="257"/>
                    <a:pt x="953" y="147"/>
                  </a:cubicBezTo>
                  <a:cubicBezTo>
                    <a:pt x="843" y="37"/>
                    <a:pt x="697" y="1"/>
                    <a:pt x="550"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55"/>
            <p:cNvSpPr/>
            <p:nvPr/>
          </p:nvSpPr>
          <p:spPr>
            <a:xfrm>
              <a:off x="8841201" y="310850"/>
              <a:ext cx="23475" cy="31297"/>
            </a:xfrm>
            <a:custGeom>
              <a:rect b="b" l="l" r="r" t="t"/>
              <a:pathLst>
                <a:path extrusionOk="0" h="1028" w="771">
                  <a:moveTo>
                    <a:pt x="367" y="1"/>
                  </a:moveTo>
                  <a:cubicBezTo>
                    <a:pt x="147" y="1"/>
                    <a:pt x="1" y="147"/>
                    <a:pt x="1" y="404"/>
                  </a:cubicBezTo>
                  <a:lnTo>
                    <a:pt x="37" y="404"/>
                  </a:lnTo>
                  <a:lnTo>
                    <a:pt x="37" y="661"/>
                  </a:lnTo>
                  <a:cubicBezTo>
                    <a:pt x="37" y="771"/>
                    <a:pt x="74" y="844"/>
                    <a:pt x="147" y="917"/>
                  </a:cubicBezTo>
                  <a:cubicBezTo>
                    <a:pt x="221" y="991"/>
                    <a:pt x="294" y="1027"/>
                    <a:pt x="404" y="1027"/>
                  </a:cubicBezTo>
                  <a:cubicBezTo>
                    <a:pt x="624" y="1027"/>
                    <a:pt x="770" y="881"/>
                    <a:pt x="770" y="661"/>
                  </a:cubicBezTo>
                  <a:lnTo>
                    <a:pt x="770" y="404"/>
                  </a:lnTo>
                  <a:cubicBezTo>
                    <a:pt x="770" y="294"/>
                    <a:pt x="734" y="184"/>
                    <a:pt x="660" y="111"/>
                  </a:cubicBezTo>
                  <a:cubicBezTo>
                    <a:pt x="587" y="38"/>
                    <a:pt x="477" y="1"/>
                    <a:pt x="36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55"/>
            <p:cNvSpPr/>
            <p:nvPr/>
          </p:nvSpPr>
          <p:spPr>
            <a:xfrm>
              <a:off x="8912204" y="517217"/>
              <a:ext cx="36172" cy="21494"/>
            </a:xfrm>
            <a:custGeom>
              <a:rect b="b" l="l" r="r" t="t"/>
              <a:pathLst>
                <a:path extrusionOk="0" h="706" w="1188">
                  <a:moveTo>
                    <a:pt x="462" y="0"/>
                  </a:moveTo>
                  <a:cubicBezTo>
                    <a:pt x="0" y="0"/>
                    <a:pt x="0" y="706"/>
                    <a:pt x="462" y="706"/>
                  </a:cubicBezTo>
                  <a:cubicBezTo>
                    <a:pt x="483" y="706"/>
                    <a:pt x="505" y="704"/>
                    <a:pt x="528" y="701"/>
                  </a:cubicBezTo>
                  <a:lnTo>
                    <a:pt x="785" y="701"/>
                  </a:lnTo>
                  <a:cubicBezTo>
                    <a:pt x="1188" y="628"/>
                    <a:pt x="1188" y="41"/>
                    <a:pt x="785" y="5"/>
                  </a:cubicBezTo>
                  <a:lnTo>
                    <a:pt x="528" y="5"/>
                  </a:lnTo>
                  <a:cubicBezTo>
                    <a:pt x="505" y="2"/>
                    <a:pt x="483" y="0"/>
                    <a:pt x="462"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55"/>
            <p:cNvSpPr/>
            <p:nvPr/>
          </p:nvSpPr>
          <p:spPr>
            <a:xfrm>
              <a:off x="8986312" y="652400"/>
              <a:ext cx="13427" cy="13426"/>
            </a:xfrm>
            <a:custGeom>
              <a:rect b="b" l="l" r="r" t="t"/>
              <a:pathLst>
                <a:path extrusionOk="0" h="441" w="441">
                  <a:moveTo>
                    <a:pt x="220" y="0"/>
                  </a:moveTo>
                  <a:cubicBezTo>
                    <a:pt x="0" y="74"/>
                    <a:pt x="0" y="367"/>
                    <a:pt x="220" y="440"/>
                  </a:cubicBezTo>
                  <a:cubicBezTo>
                    <a:pt x="440" y="367"/>
                    <a:pt x="440" y="74"/>
                    <a:pt x="220"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55"/>
            <p:cNvSpPr/>
            <p:nvPr/>
          </p:nvSpPr>
          <p:spPr>
            <a:xfrm>
              <a:off x="9018677" y="775161"/>
              <a:ext cx="14523" cy="13426"/>
            </a:xfrm>
            <a:custGeom>
              <a:rect b="b" l="l" r="r" t="t"/>
              <a:pathLst>
                <a:path extrusionOk="0" h="441" w="477">
                  <a:moveTo>
                    <a:pt x="257" y="1"/>
                  </a:moveTo>
                  <a:cubicBezTo>
                    <a:pt x="0" y="37"/>
                    <a:pt x="0" y="404"/>
                    <a:pt x="257" y="440"/>
                  </a:cubicBezTo>
                  <a:cubicBezTo>
                    <a:pt x="477" y="404"/>
                    <a:pt x="477" y="37"/>
                    <a:pt x="25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55"/>
            <p:cNvSpPr/>
            <p:nvPr/>
          </p:nvSpPr>
          <p:spPr>
            <a:xfrm>
              <a:off x="8633613" y="364436"/>
              <a:ext cx="37968" cy="30171"/>
            </a:xfrm>
            <a:custGeom>
              <a:rect b="b" l="l" r="r" t="t"/>
              <a:pathLst>
                <a:path extrusionOk="0" h="991" w="1247">
                  <a:moveTo>
                    <a:pt x="513" y="0"/>
                  </a:moveTo>
                  <a:cubicBezTo>
                    <a:pt x="367" y="0"/>
                    <a:pt x="257" y="37"/>
                    <a:pt x="147" y="147"/>
                  </a:cubicBezTo>
                  <a:cubicBezTo>
                    <a:pt x="74" y="220"/>
                    <a:pt x="0" y="367"/>
                    <a:pt x="0" y="477"/>
                  </a:cubicBezTo>
                  <a:cubicBezTo>
                    <a:pt x="0" y="770"/>
                    <a:pt x="220" y="990"/>
                    <a:pt x="513" y="990"/>
                  </a:cubicBezTo>
                  <a:lnTo>
                    <a:pt x="770" y="990"/>
                  </a:lnTo>
                  <a:cubicBezTo>
                    <a:pt x="1027" y="990"/>
                    <a:pt x="1247" y="770"/>
                    <a:pt x="1247" y="514"/>
                  </a:cubicBezTo>
                  <a:cubicBezTo>
                    <a:pt x="1247" y="220"/>
                    <a:pt x="1027" y="0"/>
                    <a:pt x="770"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55"/>
            <p:cNvSpPr/>
            <p:nvPr/>
          </p:nvSpPr>
          <p:spPr>
            <a:xfrm>
              <a:off x="8537613" y="239422"/>
              <a:ext cx="25698" cy="18998"/>
            </a:xfrm>
            <a:custGeom>
              <a:rect b="b" l="l" r="r" t="t"/>
              <a:pathLst>
                <a:path extrusionOk="0" h="624" w="844">
                  <a:moveTo>
                    <a:pt x="404" y="1"/>
                  </a:moveTo>
                  <a:cubicBezTo>
                    <a:pt x="1" y="1"/>
                    <a:pt x="1" y="624"/>
                    <a:pt x="404" y="624"/>
                  </a:cubicBezTo>
                  <a:cubicBezTo>
                    <a:pt x="844" y="624"/>
                    <a:pt x="844" y="1"/>
                    <a:pt x="40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55"/>
            <p:cNvSpPr/>
            <p:nvPr/>
          </p:nvSpPr>
          <p:spPr>
            <a:xfrm>
              <a:off x="8330025" y="118884"/>
              <a:ext cx="14523" cy="13426"/>
            </a:xfrm>
            <a:custGeom>
              <a:rect b="b" l="l" r="r" t="t"/>
              <a:pathLst>
                <a:path extrusionOk="0" h="441" w="477">
                  <a:moveTo>
                    <a:pt x="220" y="1"/>
                  </a:moveTo>
                  <a:cubicBezTo>
                    <a:pt x="0" y="74"/>
                    <a:pt x="0" y="367"/>
                    <a:pt x="220" y="441"/>
                  </a:cubicBezTo>
                  <a:cubicBezTo>
                    <a:pt x="477" y="367"/>
                    <a:pt x="477" y="74"/>
                    <a:pt x="220"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1">
  <p:cSld name="BIG_NUMBER_1">
    <p:bg>
      <p:bgPr>
        <a:solidFill>
          <a:schemeClr val="accent2"/>
        </a:solidFill>
      </p:bgPr>
    </p:bg>
    <p:spTree>
      <p:nvGrpSpPr>
        <p:cNvPr id="2300" name="Shape 2300"/>
        <p:cNvGrpSpPr/>
        <p:nvPr/>
      </p:nvGrpSpPr>
      <p:grpSpPr>
        <a:xfrm>
          <a:off x="0" y="0"/>
          <a:ext cx="0" cy="0"/>
          <a:chOff x="0" y="0"/>
          <a:chExt cx="0" cy="0"/>
        </a:xfrm>
      </p:grpSpPr>
      <p:sp>
        <p:nvSpPr>
          <p:cNvPr id="2301" name="Google Shape;2301;p56"/>
          <p:cNvSpPr txBox="1"/>
          <p:nvPr>
            <p:ph hasCustomPrompt="1" type="title"/>
          </p:nvPr>
        </p:nvSpPr>
        <p:spPr>
          <a:xfrm>
            <a:off x="713225" y="2977175"/>
            <a:ext cx="3854700" cy="1631400"/>
          </a:xfrm>
          <a:prstGeom prst="rect">
            <a:avLst/>
          </a:prstGeom>
        </p:spPr>
        <p:txBody>
          <a:bodyPr anchorCtr="0" anchor="t" bIns="91425" lIns="91425" spcFirstLastPara="1" rIns="91425" wrap="square" tIns="91425">
            <a:noAutofit/>
          </a:bodyPr>
          <a:lstStyle>
            <a:lvl1pPr lvl="0" rtl="0">
              <a:spcBef>
                <a:spcPts val="0"/>
              </a:spcBef>
              <a:spcAft>
                <a:spcPts val="0"/>
              </a:spcAft>
              <a:buSzPts val="12000"/>
              <a:buNone/>
              <a:defRPr sz="10000">
                <a:solidFill>
                  <a:schemeClr val="l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302" name="Google Shape;2302;p56"/>
          <p:cNvSpPr txBox="1"/>
          <p:nvPr>
            <p:ph idx="1" type="subTitle"/>
          </p:nvPr>
        </p:nvSpPr>
        <p:spPr>
          <a:xfrm>
            <a:off x="5737700" y="3576875"/>
            <a:ext cx="1993200" cy="10317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TITLE_AND_TWO_COLUMNS_1_2">
    <p:bg>
      <p:bgPr>
        <a:solidFill>
          <a:schemeClr val="accent2"/>
        </a:solidFill>
      </p:bgPr>
    </p:bg>
    <p:spTree>
      <p:nvGrpSpPr>
        <p:cNvPr id="2303" name="Shape 2303"/>
        <p:cNvGrpSpPr/>
        <p:nvPr/>
      </p:nvGrpSpPr>
      <p:grpSpPr>
        <a:xfrm>
          <a:off x="0" y="0"/>
          <a:ext cx="0" cy="0"/>
          <a:chOff x="0" y="0"/>
          <a:chExt cx="0" cy="0"/>
        </a:xfrm>
      </p:grpSpPr>
      <p:sp>
        <p:nvSpPr>
          <p:cNvPr id="2304" name="Google Shape;2304;p57"/>
          <p:cNvSpPr/>
          <p:nvPr/>
        </p:nvSpPr>
        <p:spPr>
          <a:xfrm rot="-5751256">
            <a:off x="923262" y="2238092"/>
            <a:ext cx="1563199" cy="1281295"/>
          </a:xfrm>
          <a:custGeom>
            <a:rect b="b" l="l" r="r" t="t"/>
            <a:pathLst>
              <a:path extrusionOk="0" h="51251" w="62527">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57"/>
          <p:cNvSpPr/>
          <p:nvPr/>
        </p:nvSpPr>
        <p:spPr>
          <a:xfrm flipH="1">
            <a:off x="-34187" y="4481550"/>
            <a:ext cx="5129137" cy="845395"/>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306" name="Google Shape;2306;p57"/>
          <p:cNvSpPr/>
          <p:nvPr/>
        </p:nvSpPr>
        <p:spPr>
          <a:xfrm flipH="1" rot="-5400000">
            <a:off x="1558372" y="-182822"/>
            <a:ext cx="5748034" cy="5104878"/>
          </a:xfrm>
          <a:custGeom>
            <a:rect b="b" l="l" r="r" t="t"/>
            <a:pathLst>
              <a:path extrusionOk="0" h="54326" w="74161">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57"/>
          <p:cNvSpPr/>
          <p:nvPr/>
        </p:nvSpPr>
        <p:spPr>
          <a:xfrm rot="3678335">
            <a:off x="6371192" y="2169710"/>
            <a:ext cx="1725044" cy="1024262"/>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57"/>
          <p:cNvSpPr txBox="1"/>
          <p:nvPr>
            <p:ph idx="1" type="subTitle"/>
          </p:nvPr>
        </p:nvSpPr>
        <p:spPr>
          <a:xfrm>
            <a:off x="2669352" y="1517863"/>
            <a:ext cx="3805200" cy="411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309" name="Google Shape;2309;p57"/>
          <p:cNvSpPr txBox="1"/>
          <p:nvPr>
            <p:ph hasCustomPrompt="1" type="title"/>
          </p:nvPr>
        </p:nvSpPr>
        <p:spPr>
          <a:xfrm>
            <a:off x="3345800" y="617151"/>
            <a:ext cx="2452500" cy="900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000"/>
              <a:buNone/>
              <a:defRPr sz="5500">
                <a:solidFill>
                  <a:schemeClr val="lt1"/>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2310" name="Google Shape;2310;p57"/>
          <p:cNvSpPr txBox="1"/>
          <p:nvPr>
            <p:ph idx="2" type="subTitle"/>
          </p:nvPr>
        </p:nvSpPr>
        <p:spPr>
          <a:xfrm>
            <a:off x="2669450" y="2793990"/>
            <a:ext cx="3805200" cy="411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solidFill>
                  <a:schemeClr val="lt2"/>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311" name="Google Shape;2311;p57"/>
          <p:cNvSpPr txBox="1"/>
          <p:nvPr>
            <p:ph hasCustomPrompt="1" idx="3" type="title"/>
          </p:nvPr>
        </p:nvSpPr>
        <p:spPr>
          <a:xfrm>
            <a:off x="3345750" y="1893274"/>
            <a:ext cx="2452500" cy="900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000"/>
              <a:buNone/>
              <a:defRPr sz="5500">
                <a:solidFill>
                  <a:schemeClr val="lt1"/>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2312" name="Google Shape;2312;p57"/>
          <p:cNvSpPr txBox="1"/>
          <p:nvPr>
            <p:ph idx="4" type="subTitle"/>
          </p:nvPr>
        </p:nvSpPr>
        <p:spPr>
          <a:xfrm>
            <a:off x="2669516" y="4075524"/>
            <a:ext cx="3805200" cy="411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solidFill>
                  <a:schemeClr val="lt2"/>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313" name="Google Shape;2313;p57"/>
          <p:cNvSpPr txBox="1"/>
          <p:nvPr>
            <p:ph hasCustomPrompt="1" idx="5" type="title"/>
          </p:nvPr>
        </p:nvSpPr>
        <p:spPr>
          <a:xfrm>
            <a:off x="3345800" y="3166198"/>
            <a:ext cx="2452500" cy="900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000"/>
              <a:buNone/>
              <a:defRPr sz="5500">
                <a:solidFill>
                  <a:schemeClr val="lt1"/>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2314" name="Google Shape;2314;p57"/>
          <p:cNvSpPr/>
          <p:nvPr/>
        </p:nvSpPr>
        <p:spPr>
          <a:xfrm rot="5622700">
            <a:off x="-487869" y="416360"/>
            <a:ext cx="2269012" cy="1347170"/>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15" name="Google Shape;2315;p57"/>
          <p:cNvGrpSpPr/>
          <p:nvPr/>
        </p:nvGrpSpPr>
        <p:grpSpPr>
          <a:xfrm rot="1148821">
            <a:off x="6771705" y="4111948"/>
            <a:ext cx="745391" cy="1353253"/>
            <a:chOff x="4614150" y="3299838"/>
            <a:chExt cx="745375" cy="1353225"/>
          </a:xfrm>
        </p:grpSpPr>
        <p:sp>
          <p:nvSpPr>
            <p:cNvPr id="2316" name="Google Shape;2316;p57"/>
            <p:cNvSpPr/>
            <p:nvPr/>
          </p:nvSpPr>
          <p:spPr>
            <a:xfrm>
              <a:off x="4614150" y="3299838"/>
              <a:ext cx="392375" cy="1353225"/>
            </a:xfrm>
            <a:custGeom>
              <a:rect b="b" l="l" r="r" t="t"/>
              <a:pathLst>
                <a:path extrusionOk="0" h="54129" w="15695">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57"/>
            <p:cNvSpPr/>
            <p:nvPr/>
          </p:nvSpPr>
          <p:spPr>
            <a:xfrm>
              <a:off x="4966375" y="3928438"/>
              <a:ext cx="105750" cy="68825"/>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57"/>
            <p:cNvSpPr/>
            <p:nvPr/>
          </p:nvSpPr>
          <p:spPr>
            <a:xfrm>
              <a:off x="4885025" y="4000888"/>
              <a:ext cx="221825" cy="150500"/>
            </a:xfrm>
            <a:custGeom>
              <a:rect b="b" l="l" r="r" t="t"/>
              <a:pathLst>
                <a:path extrusionOk="0" h="6020" w="8873">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57"/>
            <p:cNvSpPr/>
            <p:nvPr/>
          </p:nvSpPr>
          <p:spPr>
            <a:xfrm>
              <a:off x="4826900" y="3820363"/>
              <a:ext cx="94175" cy="404475"/>
            </a:xfrm>
            <a:custGeom>
              <a:rect b="b" l="l" r="r" t="t"/>
              <a:pathLst>
                <a:path extrusionOk="0" h="16179" w="3767">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57"/>
            <p:cNvSpPr/>
            <p:nvPr/>
          </p:nvSpPr>
          <p:spPr>
            <a:xfrm>
              <a:off x="4792125" y="4126163"/>
              <a:ext cx="278775" cy="191100"/>
            </a:xfrm>
            <a:custGeom>
              <a:rect b="b" l="l" r="r" t="t"/>
              <a:pathLst>
                <a:path extrusionOk="0" h="7644" w="11151">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57"/>
            <p:cNvSpPr/>
            <p:nvPr/>
          </p:nvSpPr>
          <p:spPr>
            <a:xfrm>
              <a:off x="4949500" y="3520763"/>
              <a:ext cx="410025" cy="513450"/>
            </a:xfrm>
            <a:custGeom>
              <a:rect b="b" l="l" r="r" t="t"/>
              <a:pathLst>
                <a:path extrusionOk="0" h="20538" w="16401">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57"/>
            <p:cNvSpPr/>
            <p:nvPr/>
          </p:nvSpPr>
          <p:spPr>
            <a:xfrm>
              <a:off x="4966375" y="3928438"/>
              <a:ext cx="105750" cy="68825"/>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23" name="Google Shape;2323;p57"/>
          <p:cNvGrpSpPr/>
          <p:nvPr/>
        </p:nvGrpSpPr>
        <p:grpSpPr>
          <a:xfrm rot="1521179">
            <a:off x="8172853" y="4235655"/>
            <a:ext cx="696301" cy="1016200"/>
            <a:chOff x="8379850" y="2829899"/>
            <a:chExt cx="696291" cy="1016185"/>
          </a:xfrm>
        </p:grpSpPr>
        <p:sp>
          <p:nvSpPr>
            <p:cNvPr id="2324" name="Google Shape;2324;p57"/>
            <p:cNvSpPr/>
            <p:nvPr/>
          </p:nvSpPr>
          <p:spPr>
            <a:xfrm rot="1098150">
              <a:off x="8979542" y="2837624"/>
              <a:ext cx="56577" cy="45770"/>
            </a:xfrm>
            <a:custGeom>
              <a:rect b="b" l="l" r="r" t="t"/>
              <a:pathLst>
                <a:path extrusionOk="0" h="1097" w="1356">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57"/>
            <p:cNvSpPr/>
            <p:nvPr/>
          </p:nvSpPr>
          <p:spPr>
            <a:xfrm rot="1098150">
              <a:off x="9012001" y="3084611"/>
              <a:ext cx="58162" cy="47439"/>
            </a:xfrm>
            <a:custGeom>
              <a:rect b="b" l="l" r="r" t="t"/>
              <a:pathLst>
                <a:path extrusionOk="0" h="1137" w="1394">
                  <a:moveTo>
                    <a:pt x="697" y="0"/>
                  </a:moveTo>
                  <a:cubicBezTo>
                    <a:pt x="0" y="73"/>
                    <a:pt x="0" y="1063"/>
                    <a:pt x="697" y="1137"/>
                  </a:cubicBezTo>
                  <a:cubicBezTo>
                    <a:pt x="1393" y="1063"/>
                    <a:pt x="1393" y="73"/>
                    <a:pt x="69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57"/>
            <p:cNvSpPr/>
            <p:nvPr/>
          </p:nvSpPr>
          <p:spPr>
            <a:xfrm rot="1098150">
              <a:off x="8763840" y="2928263"/>
              <a:ext cx="84156" cy="62752"/>
            </a:xfrm>
            <a:custGeom>
              <a:rect b="b" l="l" r="r" t="t"/>
              <a:pathLst>
                <a:path extrusionOk="0" h="1504" w="2017">
                  <a:moveTo>
                    <a:pt x="1027" y="1"/>
                  </a:moveTo>
                  <a:cubicBezTo>
                    <a:pt x="0" y="1"/>
                    <a:pt x="0" y="1504"/>
                    <a:pt x="1027" y="1504"/>
                  </a:cubicBezTo>
                  <a:cubicBezTo>
                    <a:pt x="2017" y="1504"/>
                    <a:pt x="2017" y="1"/>
                    <a:pt x="10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57"/>
            <p:cNvSpPr/>
            <p:nvPr/>
          </p:nvSpPr>
          <p:spPr>
            <a:xfrm rot="1098150">
              <a:off x="8801407" y="3201905"/>
              <a:ext cx="67341" cy="55116"/>
            </a:xfrm>
            <a:custGeom>
              <a:rect b="b" l="l" r="r" t="t"/>
              <a:pathLst>
                <a:path extrusionOk="0" h="1321" w="1614">
                  <a:moveTo>
                    <a:pt x="807" y="1"/>
                  </a:moveTo>
                  <a:cubicBezTo>
                    <a:pt x="0" y="38"/>
                    <a:pt x="0" y="1247"/>
                    <a:pt x="807" y="1321"/>
                  </a:cubicBezTo>
                  <a:cubicBezTo>
                    <a:pt x="1613" y="1247"/>
                    <a:pt x="1613" y="38"/>
                    <a:pt x="80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57"/>
            <p:cNvSpPr/>
            <p:nvPr/>
          </p:nvSpPr>
          <p:spPr>
            <a:xfrm rot="1098150">
              <a:off x="8620318" y="3212924"/>
              <a:ext cx="67300" cy="56660"/>
            </a:xfrm>
            <a:custGeom>
              <a:rect b="b" l="l" r="r" t="t"/>
              <a:pathLst>
                <a:path extrusionOk="0" h="1358" w="1613">
                  <a:moveTo>
                    <a:pt x="806" y="1"/>
                  </a:moveTo>
                  <a:cubicBezTo>
                    <a:pt x="0" y="74"/>
                    <a:pt x="0" y="1284"/>
                    <a:pt x="806" y="1357"/>
                  </a:cubicBezTo>
                  <a:cubicBezTo>
                    <a:pt x="1613" y="1284"/>
                    <a:pt x="1613" y="74"/>
                    <a:pt x="8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57"/>
            <p:cNvSpPr/>
            <p:nvPr/>
          </p:nvSpPr>
          <p:spPr>
            <a:xfrm rot="1098150">
              <a:off x="8658451" y="3359891"/>
              <a:ext cx="62752" cy="47439"/>
            </a:xfrm>
            <a:custGeom>
              <a:rect b="b" l="l" r="r" t="t"/>
              <a:pathLst>
                <a:path extrusionOk="0" h="1137" w="1504">
                  <a:moveTo>
                    <a:pt x="734" y="0"/>
                  </a:moveTo>
                  <a:cubicBezTo>
                    <a:pt x="1" y="0"/>
                    <a:pt x="1" y="1136"/>
                    <a:pt x="734" y="1136"/>
                  </a:cubicBezTo>
                  <a:cubicBezTo>
                    <a:pt x="1504" y="1136"/>
                    <a:pt x="1504" y="0"/>
                    <a:pt x="7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57"/>
            <p:cNvSpPr/>
            <p:nvPr/>
          </p:nvSpPr>
          <p:spPr>
            <a:xfrm rot="1098150">
              <a:off x="8543867" y="3485047"/>
              <a:ext cx="64254" cy="52029"/>
            </a:xfrm>
            <a:custGeom>
              <a:rect b="b" l="l" r="r" t="t"/>
              <a:pathLst>
                <a:path extrusionOk="0" h="1247" w="1540">
                  <a:moveTo>
                    <a:pt x="770" y="1"/>
                  </a:moveTo>
                  <a:cubicBezTo>
                    <a:pt x="0" y="74"/>
                    <a:pt x="0" y="1210"/>
                    <a:pt x="770" y="1247"/>
                  </a:cubicBezTo>
                  <a:cubicBezTo>
                    <a:pt x="1540" y="1210"/>
                    <a:pt x="1540" y="74"/>
                    <a:pt x="7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57"/>
            <p:cNvSpPr/>
            <p:nvPr/>
          </p:nvSpPr>
          <p:spPr>
            <a:xfrm rot="1098150">
              <a:off x="8447139" y="3632337"/>
              <a:ext cx="67341" cy="50527"/>
            </a:xfrm>
            <a:custGeom>
              <a:rect b="b" l="l" r="r" t="t"/>
              <a:pathLst>
                <a:path extrusionOk="0" h="1211" w="1614">
                  <a:moveTo>
                    <a:pt x="807" y="1"/>
                  </a:moveTo>
                  <a:cubicBezTo>
                    <a:pt x="1" y="1"/>
                    <a:pt x="1" y="1210"/>
                    <a:pt x="807" y="1210"/>
                  </a:cubicBezTo>
                  <a:cubicBezTo>
                    <a:pt x="1613" y="1210"/>
                    <a:pt x="1613" y="1"/>
                    <a:pt x="80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57"/>
            <p:cNvSpPr/>
            <p:nvPr/>
          </p:nvSpPr>
          <p:spPr>
            <a:xfrm rot="1098150">
              <a:off x="8385711" y="3789991"/>
              <a:ext cx="62752" cy="47439"/>
            </a:xfrm>
            <a:custGeom>
              <a:rect b="b" l="l" r="r" t="t"/>
              <a:pathLst>
                <a:path extrusionOk="0" h="1137" w="1504">
                  <a:moveTo>
                    <a:pt x="770" y="1"/>
                  </a:moveTo>
                  <a:cubicBezTo>
                    <a:pt x="1" y="1"/>
                    <a:pt x="1" y="1137"/>
                    <a:pt x="770" y="1137"/>
                  </a:cubicBezTo>
                  <a:cubicBezTo>
                    <a:pt x="1504" y="1137"/>
                    <a:pt x="1504" y="1"/>
                    <a:pt x="7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3" name="Google Shape;2333;p57"/>
          <p:cNvGrpSpPr/>
          <p:nvPr/>
        </p:nvGrpSpPr>
        <p:grpSpPr>
          <a:xfrm>
            <a:off x="6338497" y="-58251"/>
            <a:ext cx="741626" cy="1195489"/>
            <a:chOff x="510547" y="4000024"/>
            <a:chExt cx="741626" cy="1195489"/>
          </a:xfrm>
        </p:grpSpPr>
        <p:sp>
          <p:nvSpPr>
            <p:cNvPr id="2334" name="Google Shape;2334;p57"/>
            <p:cNvSpPr/>
            <p:nvPr/>
          </p:nvSpPr>
          <p:spPr>
            <a:xfrm rot="3521228">
              <a:off x="718991" y="4602634"/>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57"/>
            <p:cNvSpPr/>
            <p:nvPr/>
          </p:nvSpPr>
          <p:spPr>
            <a:xfrm rot="3521228">
              <a:off x="750341" y="4705621"/>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57"/>
            <p:cNvSpPr/>
            <p:nvPr/>
          </p:nvSpPr>
          <p:spPr>
            <a:xfrm rot="3521228">
              <a:off x="792815" y="4611079"/>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57"/>
            <p:cNvSpPr/>
            <p:nvPr/>
          </p:nvSpPr>
          <p:spPr>
            <a:xfrm rot="3521228">
              <a:off x="968227" y="476729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57"/>
            <p:cNvSpPr/>
            <p:nvPr/>
          </p:nvSpPr>
          <p:spPr>
            <a:xfrm rot="3521228">
              <a:off x="814499" y="4746099"/>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57"/>
            <p:cNvSpPr/>
            <p:nvPr/>
          </p:nvSpPr>
          <p:spPr>
            <a:xfrm rot="3521228">
              <a:off x="698772" y="493144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57"/>
            <p:cNvSpPr/>
            <p:nvPr/>
          </p:nvSpPr>
          <p:spPr>
            <a:xfrm rot="3521228">
              <a:off x="868664" y="4628457"/>
              <a:ext cx="50993"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57"/>
            <p:cNvSpPr/>
            <p:nvPr/>
          </p:nvSpPr>
          <p:spPr>
            <a:xfrm rot="3521228">
              <a:off x="958561" y="446811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57"/>
            <p:cNvSpPr/>
            <p:nvPr/>
          </p:nvSpPr>
          <p:spPr>
            <a:xfrm rot="3521228">
              <a:off x="1071915" y="4475437"/>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57"/>
            <p:cNvSpPr/>
            <p:nvPr/>
          </p:nvSpPr>
          <p:spPr>
            <a:xfrm rot="3521228">
              <a:off x="829152" y="4393206"/>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57"/>
            <p:cNvSpPr/>
            <p:nvPr/>
          </p:nvSpPr>
          <p:spPr>
            <a:xfrm rot="3521228">
              <a:off x="1015556" y="4358308"/>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57"/>
            <p:cNvSpPr/>
            <p:nvPr/>
          </p:nvSpPr>
          <p:spPr>
            <a:xfrm rot="3521228">
              <a:off x="1029948" y="4243722"/>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57"/>
            <p:cNvSpPr/>
            <p:nvPr/>
          </p:nvSpPr>
          <p:spPr>
            <a:xfrm rot="3521228">
              <a:off x="1160244" y="4082961"/>
              <a:ext cx="28972" cy="22053"/>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57"/>
            <p:cNvSpPr/>
            <p:nvPr/>
          </p:nvSpPr>
          <p:spPr>
            <a:xfrm rot="3521228">
              <a:off x="1224353" y="4006194"/>
              <a:ext cx="25528" cy="19715"/>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57"/>
            <p:cNvSpPr/>
            <p:nvPr/>
          </p:nvSpPr>
          <p:spPr>
            <a:xfrm rot="3521228">
              <a:off x="853345" y="4922808"/>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57"/>
            <p:cNvSpPr/>
            <p:nvPr/>
          </p:nvSpPr>
          <p:spPr>
            <a:xfrm rot="3521228">
              <a:off x="565266" y="4687927"/>
              <a:ext cx="69539"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57"/>
            <p:cNvSpPr/>
            <p:nvPr/>
          </p:nvSpPr>
          <p:spPr>
            <a:xfrm rot="3521228">
              <a:off x="599388" y="5080071"/>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57"/>
            <p:cNvSpPr/>
            <p:nvPr/>
          </p:nvSpPr>
          <p:spPr>
            <a:xfrm rot="3521228">
              <a:off x="513749" y="5157130"/>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52" name="Google Shape;2352;p57"/>
          <p:cNvSpPr/>
          <p:nvPr/>
        </p:nvSpPr>
        <p:spPr>
          <a:xfrm rot="5400000">
            <a:off x="7556147" y="120881"/>
            <a:ext cx="2766964" cy="837227"/>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57"/>
          <p:cNvSpPr/>
          <p:nvPr/>
        </p:nvSpPr>
        <p:spPr>
          <a:xfrm rot="2554494">
            <a:off x="7528104" y="222527"/>
            <a:ext cx="3170747" cy="1555306"/>
          </a:xfrm>
          <a:custGeom>
            <a:rect b="b" l="l" r="r" t="t"/>
            <a:pathLst>
              <a:path extrusionOk="0" h="62210" w="85084">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2">
  <p:cSld name="TITLE_AND_TWO_COLUMNS_1_2_1">
    <p:bg>
      <p:bgPr>
        <a:solidFill>
          <a:schemeClr val="accent2"/>
        </a:solidFill>
      </p:bgPr>
    </p:bg>
    <p:spTree>
      <p:nvGrpSpPr>
        <p:cNvPr id="2354" name="Shape 2354"/>
        <p:cNvGrpSpPr/>
        <p:nvPr/>
      </p:nvGrpSpPr>
      <p:grpSpPr>
        <a:xfrm>
          <a:off x="0" y="0"/>
          <a:ext cx="0" cy="0"/>
          <a:chOff x="0" y="0"/>
          <a:chExt cx="0" cy="0"/>
        </a:xfrm>
      </p:grpSpPr>
      <p:sp>
        <p:nvSpPr>
          <p:cNvPr id="2355" name="Google Shape;2355;p58"/>
          <p:cNvSpPr txBox="1"/>
          <p:nvPr>
            <p:ph idx="1" type="subTitle"/>
          </p:nvPr>
        </p:nvSpPr>
        <p:spPr>
          <a:xfrm>
            <a:off x="945550" y="1715125"/>
            <a:ext cx="3143700" cy="411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solidFill>
                  <a:schemeClr val="lt2"/>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356" name="Google Shape;2356;p58"/>
          <p:cNvSpPr txBox="1"/>
          <p:nvPr>
            <p:ph hasCustomPrompt="1" type="title"/>
          </p:nvPr>
        </p:nvSpPr>
        <p:spPr>
          <a:xfrm>
            <a:off x="945575" y="814400"/>
            <a:ext cx="3143700" cy="900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000"/>
              <a:buNone/>
              <a:defRPr sz="5500">
                <a:solidFill>
                  <a:schemeClr val="lt1"/>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2357" name="Google Shape;2357;p58"/>
          <p:cNvSpPr txBox="1"/>
          <p:nvPr>
            <p:ph idx="2" type="subTitle"/>
          </p:nvPr>
        </p:nvSpPr>
        <p:spPr>
          <a:xfrm>
            <a:off x="5054800" y="1715125"/>
            <a:ext cx="3143700" cy="411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solidFill>
                  <a:schemeClr val="lt2"/>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358" name="Google Shape;2358;p58"/>
          <p:cNvSpPr txBox="1"/>
          <p:nvPr>
            <p:ph hasCustomPrompt="1" idx="3" type="title"/>
          </p:nvPr>
        </p:nvSpPr>
        <p:spPr>
          <a:xfrm>
            <a:off x="5054725" y="814400"/>
            <a:ext cx="3143700" cy="900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000"/>
              <a:buNone/>
              <a:defRPr sz="5500">
                <a:solidFill>
                  <a:schemeClr val="lt1"/>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2359" name="Google Shape;2359;p58"/>
          <p:cNvSpPr txBox="1"/>
          <p:nvPr>
            <p:ph idx="4" type="subTitle"/>
          </p:nvPr>
        </p:nvSpPr>
        <p:spPr>
          <a:xfrm>
            <a:off x="945550" y="3741750"/>
            <a:ext cx="3143700" cy="411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solidFill>
                  <a:schemeClr val="lt2"/>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360" name="Google Shape;2360;p58"/>
          <p:cNvSpPr txBox="1"/>
          <p:nvPr>
            <p:ph hasCustomPrompt="1" idx="5" type="title"/>
          </p:nvPr>
        </p:nvSpPr>
        <p:spPr>
          <a:xfrm>
            <a:off x="945575" y="2832425"/>
            <a:ext cx="3143700" cy="900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000"/>
              <a:buNone/>
              <a:defRPr sz="5500">
                <a:solidFill>
                  <a:schemeClr val="lt1"/>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2361" name="Google Shape;2361;p58"/>
          <p:cNvSpPr txBox="1"/>
          <p:nvPr>
            <p:ph idx="6" type="subTitle"/>
          </p:nvPr>
        </p:nvSpPr>
        <p:spPr>
          <a:xfrm>
            <a:off x="5054800" y="3741750"/>
            <a:ext cx="3143700" cy="411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solidFill>
                  <a:schemeClr val="lt2"/>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362" name="Google Shape;2362;p58"/>
          <p:cNvSpPr txBox="1"/>
          <p:nvPr>
            <p:ph hasCustomPrompt="1" idx="7" type="title"/>
          </p:nvPr>
        </p:nvSpPr>
        <p:spPr>
          <a:xfrm>
            <a:off x="5054725" y="2832425"/>
            <a:ext cx="3143700" cy="900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000"/>
              <a:buNone/>
              <a:defRPr sz="5500">
                <a:solidFill>
                  <a:schemeClr val="lt1"/>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2363" name="Google Shape;2363;p58"/>
          <p:cNvSpPr/>
          <p:nvPr/>
        </p:nvSpPr>
        <p:spPr>
          <a:xfrm rot="3113637">
            <a:off x="7716065" y="-510574"/>
            <a:ext cx="2701620" cy="2155606"/>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64" name="Google Shape;2364;p58"/>
          <p:cNvGrpSpPr/>
          <p:nvPr/>
        </p:nvGrpSpPr>
        <p:grpSpPr>
          <a:xfrm flipH="1">
            <a:off x="7671347" y="105962"/>
            <a:ext cx="1386501" cy="673098"/>
            <a:chOff x="6262493" y="240300"/>
            <a:chExt cx="1386501" cy="673098"/>
          </a:xfrm>
        </p:grpSpPr>
        <p:sp>
          <p:nvSpPr>
            <p:cNvPr id="2365" name="Google Shape;2365;p58"/>
            <p:cNvSpPr/>
            <p:nvPr/>
          </p:nvSpPr>
          <p:spPr>
            <a:xfrm rot="-2993311">
              <a:off x="6741361" y="379346"/>
              <a:ext cx="49012" cy="45865"/>
            </a:xfrm>
            <a:custGeom>
              <a:rect b="b" l="l" r="r" t="t"/>
              <a:pathLst>
                <a:path extrusionOk="0" h="1064" w="1137">
                  <a:moveTo>
                    <a:pt x="184" y="587"/>
                  </a:moveTo>
                  <a:cubicBezTo>
                    <a:pt x="184" y="672"/>
                    <a:pt x="200" y="750"/>
                    <a:pt x="230" y="816"/>
                  </a:cubicBezTo>
                  <a:lnTo>
                    <a:pt x="230" y="816"/>
                  </a:lnTo>
                  <a:lnTo>
                    <a:pt x="220" y="807"/>
                  </a:lnTo>
                  <a:lnTo>
                    <a:pt x="184" y="697"/>
                  </a:lnTo>
                  <a:lnTo>
                    <a:pt x="184" y="587"/>
                  </a:lnTo>
                  <a:close/>
                  <a:moveTo>
                    <a:pt x="880" y="807"/>
                  </a:moveTo>
                  <a:lnTo>
                    <a:pt x="807" y="917"/>
                  </a:lnTo>
                  <a:lnTo>
                    <a:pt x="784" y="924"/>
                  </a:lnTo>
                  <a:lnTo>
                    <a:pt x="784" y="924"/>
                  </a:lnTo>
                  <a:cubicBezTo>
                    <a:pt x="820" y="891"/>
                    <a:pt x="850" y="852"/>
                    <a:pt x="880" y="807"/>
                  </a:cubicBezTo>
                  <a:close/>
                  <a:moveTo>
                    <a:pt x="657" y="1004"/>
                  </a:moveTo>
                  <a:lnTo>
                    <a:pt x="624" y="1027"/>
                  </a:lnTo>
                  <a:lnTo>
                    <a:pt x="587" y="1027"/>
                  </a:lnTo>
                  <a:cubicBezTo>
                    <a:pt x="613" y="1020"/>
                    <a:pt x="636" y="1013"/>
                    <a:pt x="657" y="1004"/>
                  </a:cubicBezTo>
                  <a:close/>
                  <a:moveTo>
                    <a:pt x="587" y="0"/>
                  </a:moveTo>
                  <a:cubicBezTo>
                    <a:pt x="440" y="0"/>
                    <a:pt x="257" y="74"/>
                    <a:pt x="147" y="147"/>
                  </a:cubicBezTo>
                  <a:cubicBezTo>
                    <a:pt x="110" y="220"/>
                    <a:pt x="37" y="294"/>
                    <a:pt x="37" y="404"/>
                  </a:cubicBezTo>
                  <a:cubicBezTo>
                    <a:pt x="0" y="477"/>
                    <a:pt x="0" y="587"/>
                    <a:pt x="37" y="697"/>
                  </a:cubicBezTo>
                  <a:cubicBezTo>
                    <a:pt x="37" y="807"/>
                    <a:pt x="110" y="917"/>
                    <a:pt x="220" y="953"/>
                  </a:cubicBezTo>
                  <a:cubicBezTo>
                    <a:pt x="293" y="1002"/>
                    <a:pt x="381" y="1034"/>
                    <a:pt x="464" y="1040"/>
                  </a:cubicBezTo>
                  <a:lnTo>
                    <a:pt x="464" y="1040"/>
                  </a:lnTo>
                  <a:cubicBezTo>
                    <a:pt x="491" y="1050"/>
                    <a:pt x="520" y="1058"/>
                    <a:pt x="550" y="1063"/>
                  </a:cubicBezTo>
                  <a:cubicBezTo>
                    <a:pt x="660" y="1063"/>
                    <a:pt x="770" y="1063"/>
                    <a:pt x="844" y="990"/>
                  </a:cubicBezTo>
                  <a:cubicBezTo>
                    <a:pt x="953" y="953"/>
                    <a:pt x="1027" y="843"/>
                    <a:pt x="1063" y="733"/>
                  </a:cubicBezTo>
                  <a:lnTo>
                    <a:pt x="1137" y="660"/>
                  </a:lnTo>
                  <a:cubicBezTo>
                    <a:pt x="1137" y="587"/>
                    <a:pt x="1137" y="477"/>
                    <a:pt x="1137" y="404"/>
                  </a:cubicBezTo>
                  <a:cubicBezTo>
                    <a:pt x="1100" y="294"/>
                    <a:pt x="1063" y="220"/>
                    <a:pt x="990" y="184"/>
                  </a:cubicBezTo>
                  <a:cubicBezTo>
                    <a:pt x="880" y="74"/>
                    <a:pt x="734" y="0"/>
                    <a:pt x="58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58"/>
            <p:cNvSpPr/>
            <p:nvPr/>
          </p:nvSpPr>
          <p:spPr>
            <a:xfrm rot="-2993311">
              <a:off x="6637232" y="391853"/>
              <a:ext cx="39529" cy="31640"/>
            </a:xfrm>
            <a:custGeom>
              <a:rect b="b" l="l" r="r" t="t"/>
              <a:pathLst>
                <a:path extrusionOk="0" h="734" w="917">
                  <a:moveTo>
                    <a:pt x="477" y="0"/>
                  </a:moveTo>
                  <a:cubicBezTo>
                    <a:pt x="0" y="37"/>
                    <a:pt x="0" y="697"/>
                    <a:pt x="477" y="733"/>
                  </a:cubicBezTo>
                  <a:cubicBezTo>
                    <a:pt x="917" y="697"/>
                    <a:pt x="917" y="37"/>
                    <a:pt x="4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58"/>
            <p:cNvSpPr/>
            <p:nvPr/>
          </p:nvSpPr>
          <p:spPr>
            <a:xfrm rot="-2993311">
              <a:off x="6632824" y="249830"/>
              <a:ext cx="41124" cy="34830"/>
            </a:xfrm>
            <a:custGeom>
              <a:rect b="b" l="l" r="r" t="t"/>
              <a:pathLst>
                <a:path extrusionOk="0" h="808" w="954">
                  <a:moveTo>
                    <a:pt x="477" y="1"/>
                  </a:moveTo>
                  <a:cubicBezTo>
                    <a:pt x="1" y="74"/>
                    <a:pt x="1" y="734"/>
                    <a:pt x="477" y="807"/>
                  </a:cubicBezTo>
                  <a:cubicBezTo>
                    <a:pt x="954" y="734"/>
                    <a:pt x="954" y="74"/>
                    <a:pt x="4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58"/>
            <p:cNvSpPr/>
            <p:nvPr/>
          </p:nvSpPr>
          <p:spPr>
            <a:xfrm rot="-2993311">
              <a:off x="6438067" y="361479"/>
              <a:ext cx="36382" cy="26898"/>
            </a:xfrm>
            <a:custGeom>
              <a:rect b="b" l="l" r="r" t="t"/>
              <a:pathLst>
                <a:path extrusionOk="0" h="624" w="844">
                  <a:moveTo>
                    <a:pt x="441" y="0"/>
                  </a:moveTo>
                  <a:cubicBezTo>
                    <a:pt x="1" y="0"/>
                    <a:pt x="1" y="623"/>
                    <a:pt x="441" y="623"/>
                  </a:cubicBezTo>
                  <a:cubicBezTo>
                    <a:pt x="844" y="623"/>
                    <a:pt x="844" y="0"/>
                    <a:pt x="4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58"/>
            <p:cNvSpPr/>
            <p:nvPr/>
          </p:nvSpPr>
          <p:spPr>
            <a:xfrm rot="-2993311">
              <a:off x="6268374" y="310309"/>
              <a:ext cx="55349" cy="41124"/>
            </a:xfrm>
            <a:custGeom>
              <a:rect b="b" l="l" r="r" t="t"/>
              <a:pathLst>
                <a:path extrusionOk="0" h="954" w="1284">
                  <a:moveTo>
                    <a:pt x="624" y="1"/>
                  </a:moveTo>
                  <a:cubicBezTo>
                    <a:pt x="1" y="1"/>
                    <a:pt x="1" y="954"/>
                    <a:pt x="624" y="954"/>
                  </a:cubicBezTo>
                  <a:cubicBezTo>
                    <a:pt x="1284" y="954"/>
                    <a:pt x="1284" y="1"/>
                    <a:pt x="6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58"/>
            <p:cNvSpPr/>
            <p:nvPr/>
          </p:nvSpPr>
          <p:spPr>
            <a:xfrm rot="-2993311">
              <a:off x="6973065" y="431123"/>
              <a:ext cx="50607" cy="42719"/>
            </a:xfrm>
            <a:custGeom>
              <a:rect b="b" l="l" r="r" t="t"/>
              <a:pathLst>
                <a:path extrusionOk="0" h="991" w="1174">
                  <a:moveTo>
                    <a:pt x="587" y="0"/>
                  </a:moveTo>
                  <a:cubicBezTo>
                    <a:pt x="0" y="74"/>
                    <a:pt x="0" y="954"/>
                    <a:pt x="587" y="990"/>
                  </a:cubicBezTo>
                  <a:cubicBezTo>
                    <a:pt x="1173" y="954"/>
                    <a:pt x="1173" y="74"/>
                    <a:pt x="58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58"/>
            <p:cNvSpPr/>
            <p:nvPr/>
          </p:nvSpPr>
          <p:spPr>
            <a:xfrm rot="-2993311">
              <a:off x="6926179" y="649809"/>
              <a:ext cx="53754" cy="53797"/>
            </a:xfrm>
            <a:custGeom>
              <a:rect b="b" l="l" r="r" t="t"/>
              <a:pathLst>
                <a:path extrusionOk="0" h="1248" w="1247">
                  <a:moveTo>
                    <a:pt x="587" y="1"/>
                  </a:moveTo>
                  <a:cubicBezTo>
                    <a:pt x="477" y="38"/>
                    <a:pt x="403" y="74"/>
                    <a:pt x="330" y="148"/>
                  </a:cubicBezTo>
                  <a:cubicBezTo>
                    <a:pt x="293" y="184"/>
                    <a:pt x="257" y="221"/>
                    <a:pt x="220" y="257"/>
                  </a:cubicBezTo>
                  <a:cubicBezTo>
                    <a:pt x="183" y="294"/>
                    <a:pt x="110" y="367"/>
                    <a:pt x="110" y="404"/>
                  </a:cubicBezTo>
                  <a:cubicBezTo>
                    <a:pt x="55" y="477"/>
                    <a:pt x="28" y="551"/>
                    <a:pt x="19" y="624"/>
                  </a:cubicBezTo>
                  <a:lnTo>
                    <a:pt x="19" y="624"/>
                  </a:lnTo>
                  <a:lnTo>
                    <a:pt x="0" y="661"/>
                  </a:lnTo>
                  <a:cubicBezTo>
                    <a:pt x="0" y="697"/>
                    <a:pt x="0" y="771"/>
                    <a:pt x="0" y="844"/>
                  </a:cubicBezTo>
                  <a:cubicBezTo>
                    <a:pt x="0" y="917"/>
                    <a:pt x="74" y="1027"/>
                    <a:pt x="147" y="1101"/>
                  </a:cubicBezTo>
                  <a:cubicBezTo>
                    <a:pt x="183" y="1174"/>
                    <a:pt x="257" y="1211"/>
                    <a:pt x="330" y="1247"/>
                  </a:cubicBezTo>
                  <a:cubicBezTo>
                    <a:pt x="440" y="1247"/>
                    <a:pt x="530" y="1247"/>
                    <a:pt x="614" y="1216"/>
                  </a:cubicBezTo>
                  <a:lnTo>
                    <a:pt x="614" y="1216"/>
                  </a:lnTo>
                  <a:cubicBezTo>
                    <a:pt x="685" y="1203"/>
                    <a:pt x="751" y="1175"/>
                    <a:pt x="807" y="1137"/>
                  </a:cubicBezTo>
                  <a:cubicBezTo>
                    <a:pt x="880" y="1101"/>
                    <a:pt x="917" y="1064"/>
                    <a:pt x="990" y="1027"/>
                  </a:cubicBezTo>
                  <a:cubicBezTo>
                    <a:pt x="1027" y="991"/>
                    <a:pt x="1063" y="954"/>
                    <a:pt x="1100" y="917"/>
                  </a:cubicBezTo>
                  <a:cubicBezTo>
                    <a:pt x="1173" y="807"/>
                    <a:pt x="1247" y="661"/>
                    <a:pt x="1247" y="551"/>
                  </a:cubicBezTo>
                  <a:cubicBezTo>
                    <a:pt x="1247" y="221"/>
                    <a:pt x="990" y="1"/>
                    <a:pt x="6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58"/>
            <p:cNvSpPr/>
            <p:nvPr/>
          </p:nvSpPr>
          <p:spPr>
            <a:xfrm rot="-2993311">
              <a:off x="7118756" y="565411"/>
              <a:ext cx="52159" cy="39529"/>
            </a:xfrm>
            <a:custGeom>
              <a:rect b="b" l="l" r="r" t="t"/>
              <a:pathLst>
                <a:path extrusionOk="0" h="917" w="1210">
                  <a:moveTo>
                    <a:pt x="513" y="0"/>
                  </a:moveTo>
                  <a:cubicBezTo>
                    <a:pt x="367" y="0"/>
                    <a:pt x="257" y="74"/>
                    <a:pt x="183" y="147"/>
                  </a:cubicBezTo>
                  <a:cubicBezTo>
                    <a:pt x="0" y="330"/>
                    <a:pt x="0" y="624"/>
                    <a:pt x="183" y="770"/>
                  </a:cubicBezTo>
                  <a:cubicBezTo>
                    <a:pt x="257" y="880"/>
                    <a:pt x="367" y="917"/>
                    <a:pt x="513" y="917"/>
                  </a:cubicBezTo>
                  <a:lnTo>
                    <a:pt x="770" y="880"/>
                  </a:lnTo>
                  <a:cubicBezTo>
                    <a:pt x="880" y="880"/>
                    <a:pt x="990" y="843"/>
                    <a:pt x="1063" y="770"/>
                  </a:cubicBezTo>
                  <a:cubicBezTo>
                    <a:pt x="1137" y="697"/>
                    <a:pt x="1173" y="587"/>
                    <a:pt x="1210" y="477"/>
                  </a:cubicBezTo>
                  <a:cubicBezTo>
                    <a:pt x="1173" y="367"/>
                    <a:pt x="1137" y="257"/>
                    <a:pt x="1063" y="184"/>
                  </a:cubicBezTo>
                  <a:lnTo>
                    <a:pt x="990" y="110"/>
                  </a:lnTo>
                  <a:cubicBezTo>
                    <a:pt x="917" y="74"/>
                    <a:pt x="843" y="37"/>
                    <a:pt x="770" y="37"/>
                  </a:cubicBezTo>
                  <a:lnTo>
                    <a:pt x="51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58"/>
            <p:cNvSpPr/>
            <p:nvPr/>
          </p:nvSpPr>
          <p:spPr>
            <a:xfrm rot="-2993311">
              <a:off x="7122773" y="771558"/>
              <a:ext cx="58495" cy="44313"/>
            </a:xfrm>
            <a:custGeom>
              <a:rect b="b" l="l" r="r" t="t"/>
              <a:pathLst>
                <a:path extrusionOk="0" h="1028" w="1357">
                  <a:moveTo>
                    <a:pt x="660" y="1"/>
                  </a:moveTo>
                  <a:cubicBezTo>
                    <a:pt x="0" y="1"/>
                    <a:pt x="0" y="1027"/>
                    <a:pt x="660" y="1027"/>
                  </a:cubicBezTo>
                  <a:cubicBezTo>
                    <a:pt x="1357" y="1027"/>
                    <a:pt x="1357" y="1"/>
                    <a:pt x="66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58"/>
            <p:cNvSpPr/>
            <p:nvPr/>
          </p:nvSpPr>
          <p:spPr>
            <a:xfrm rot="-2993311">
              <a:off x="7260626" y="735949"/>
              <a:ext cx="56901" cy="42719"/>
            </a:xfrm>
            <a:custGeom>
              <a:rect b="b" l="l" r="r" t="t"/>
              <a:pathLst>
                <a:path extrusionOk="0" h="991" w="1320">
                  <a:moveTo>
                    <a:pt x="660" y="1"/>
                  </a:moveTo>
                  <a:cubicBezTo>
                    <a:pt x="0" y="1"/>
                    <a:pt x="0" y="991"/>
                    <a:pt x="660" y="991"/>
                  </a:cubicBezTo>
                  <a:cubicBezTo>
                    <a:pt x="1320" y="991"/>
                    <a:pt x="1320" y="1"/>
                    <a:pt x="66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58"/>
            <p:cNvSpPr/>
            <p:nvPr/>
          </p:nvSpPr>
          <p:spPr>
            <a:xfrm rot="-2993311">
              <a:off x="7382313" y="791605"/>
              <a:ext cx="34787" cy="26898"/>
            </a:xfrm>
            <a:custGeom>
              <a:rect b="b" l="l" r="r" t="t"/>
              <a:pathLst>
                <a:path extrusionOk="0" h="624" w="807">
                  <a:moveTo>
                    <a:pt x="403" y="0"/>
                  </a:moveTo>
                  <a:cubicBezTo>
                    <a:pt x="0" y="0"/>
                    <a:pt x="0" y="623"/>
                    <a:pt x="403" y="623"/>
                  </a:cubicBezTo>
                  <a:cubicBezTo>
                    <a:pt x="807" y="623"/>
                    <a:pt x="807" y="0"/>
                    <a:pt x="4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58"/>
            <p:cNvSpPr/>
            <p:nvPr/>
          </p:nvSpPr>
          <p:spPr>
            <a:xfrm rot="-2993311">
              <a:off x="7599961" y="867152"/>
              <a:ext cx="42719" cy="36382"/>
            </a:xfrm>
            <a:custGeom>
              <a:rect b="b" l="l" r="r" t="t"/>
              <a:pathLst>
                <a:path extrusionOk="0" h="844" w="991">
                  <a:moveTo>
                    <a:pt x="477" y="0"/>
                  </a:moveTo>
                  <a:cubicBezTo>
                    <a:pt x="0" y="74"/>
                    <a:pt x="0" y="770"/>
                    <a:pt x="477" y="843"/>
                  </a:cubicBezTo>
                  <a:cubicBezTo>
                    <a:pt x="990" y="770"/>
                    <a:pt x="990" y="74"/>
                    <a:pt x="4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77" name="Google Shape;2377;p58"/>
          <p:cNvSpPr/>
          <p:nvPr/>
        </p:nvSpPr>
        <p:spPr>
          <a:xfrm rot="5622610">
            <a:off x="-658655" y="708411"/>
            <a:ext cx="1970123" cy="1169781"/>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78" name="Google Shape;2378;p58"/>
          <p:cNvGrpSpPr/>
          <p:nvPr/>
        </p:nvGrpSpPr>
        <p:grpSpPr>
          <a:xfrm>
            <a:off x="232197" y="-1"/>
            <a:ext cx="741626" cy="1195489"/>
            <a:chOff x="510547" y="4000024"/>
            <a:chExt cx="741626" cy="1195489"/>
          </a:xfrm>
        </p:grpSpPr>
        <p:sp>
          <p:nvSpPr>
            <p:cNvPr id="2379" name="Google Shape;2379;p58"/>
            <p:cNvSpPr/>
            <p:nvPr/>
          </p:nvSpPr>
          <p:spPr>
            <a:xfrm rot="3521228">
              <a:off x="718991" y="4602634"/>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0" name="Google Shape;2380;p58"/>
            <p:cNvSpPr/>
            <p:nvPr/>
          </p:nvSpPr>
          <p:spPr>
            <a:xfrm rot="3521228">
              <a:off x="750341" y="4705621"/>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58"/>
            <p:cNvSpPr/>
            <p:nvPr/>
          </p:nvSpPr>
          <p:spPr>
            <a:xfrm rot="3521228">
              <a:off x="792815" y="4611079"/>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58"/>
            <p:cNvSpPr/>
            <p:nvPr/>
          </p:nvSpPr>
          <p:spPr>
            <a:xfrm rot="3521228">
              <a:off x="968227" y="476729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58"/>
            <p:cNvSpPr/>
            <p:nvPr/>
          </p:nvSpPr>
          <p:spPr>
            <a:xfrm rot="3521228">
              <a:off x="814499" y="4746099"/>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58"/>
            <p:cNvSpPr/>
            <p:nvPr/>
          </p:nvSpPr>
          <p:spPr>
            <a:xfrm rot="3521228">
              <a:off x="698772" y="493144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58"/>
            <p:cNvSpPr/>
            <p:nvPr/>
          </p:nvSpPr>
          <p:spPr>
            <a:xfrm rot="3521228">
              <a:off x="868664" y="4628457"/>
              <a:ext cx="50993"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58"/>
            <p:cNvSpPr/>
            <p:nvPr/>
          </p:nvSpPr>
          <p:spPr>
            <a:xfrm rot="3521228">
              <a:off x="958561" y="446811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58"/>
            <p:cNvSpPr/>
            <p:nvPr/>
          </p:nvSpPr>
          <p:spPr>
            <a:xfrm rot="3521228">
              <a:off x="1071915" y="4475437"/>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58"/>
            <p:cNvSpPr/>
            <p:nvPr/>
          </p:nvSpPr>
          <p:spPr>
            <a:xfrm rot="3521228">
              <a:off x="829152" y="4393206"/>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58"/>
            <p:cNvSpPr/>
            <p:nvPr/>
          </p:nvSpPr>
          <p:spPr>
            <a:xfrm rot="3521228">
              <a:off x="1015556" y="4358308"/>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58"/>
            <p:cNvSpPr/>
            <p:nvPr/>
          </p:nvSpPr>
          <p:spPr>
            <a:xfrm rot="3521228">
              <a:off x="1029948" y="4243722"/>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58"/>
            <p:cNvSpPr/>
            <p:nvPr/>
          </p:nvSpPr>
          <p:spPr>
            <a:xfrm rot="3521228">
              <a:off x="1160244" y="4082961"/>
              <a:ext cx="28972" cy="22053"/>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58"/>
            <p:cNvSpPr/>
            <p:nvPr/>
          </p:nvSpPr>
          <p:spPr>
            <a:xfrm rot="3521228">
              <a:off x="1224353" y="4006194"/>
              <a:ext cx="25528" cy="19715"/>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58"/>
            <p:cNvSpPr/>
            <p:nvPr/>
          </p:nvSpPr>
          <p:spPr>
            <a:xfrm rot="3521228">
              <a:off x="853345" y="4922808"/>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58"/>
            <p:cNvSpPr/>
            <p:nvPr/>
          </p:nvSpPr>
          <p:spPr>
            <a:xfrm rot="3521228">
              <a:off x="565266" y="4687927"/>
              <a:ext cx="69539"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58"/>
            <p:cNvSpPr/>
            <p:nvPr/>
          </p:nvSpPr>
          <p:spPr>
            <a:xfrm rot="3521228">
              <a:off x="599388" y="5080071"/>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58"/>
            <p:cNvSpPr/>
            <p:nvPr/>
          </p:nvSpPr>
          <p:spPr>
            <a:xfrm rot="3521228">
              <a:off x="513749" y="5157130"/>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97" name="Google Shape;2397;p58"/>
          <p:cNvSpPr/>
          <p:nvPr/>
        </p:nvSpPr>
        <p:spPr>
          <a:xfrm rot="266011">
            <a:off x="-902568" y="4578629"/>
            <a:ext cx="5129169" cy="845414"/>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58"/>
          <p:cNvSpPr/>
          <p:nvPr/>
        </p:nvSpPr>
        <p:spPr>
          <a:xfrm flipH="1" rot="10800000">
            <a:off x="7017293" y="4685618"/>
            <a:ext cx="2972232" cy="616657"/>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58"/>
          <p:cNvSpPr/>
          <p:nvPr/>
        </p:nvSpPr>
        <p:spPr>
          <a:xfrm rot="7252578">
            <a:off x="7634698" y="4333703"/>
            <a:ext cx="2347112" cy="346459"/>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cap="flat" cmpd="sng" w="19050">
            <a:solidFill>
              <a:schemeClr val="accen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00" name="Google Shape;2400;p58"/>
          <p:cNvGrpSpPr/>
          <p:nvPr/>
        </p:nvGrpSpPr>
        <p:grpSpPr>
          <a:xfrm>
            <a:off x="3996424" y="4153050"/>
            <a:ext cx="745375" cy="1353225"/>
            <a:chOff x="4614150" y="3299838"/>
            <a:chExt cx="745375" cy="1353225"/>
          </a:xfrm>
        </p:grpSpPr>
        <p:sp>
          <p:nvSpPr>
            <p:cNvPr id="2401" name="Google Shape;2401;p58"/>
            <p:cNvSpPr/>
            <p:nvPr/>
          </p:nvSpPr>
          <p:spPr>
            <a:xfrm>
              <a:off x="4614150" y="3299838"/>
              <a:ext cx="392375" cy="1353225"/>
            </a:xfrm>
            <a:custGeom>
              <a:rect b="b" l="l" r="r" t="t"/>
              <a:pathLst>
                <a:path extrusionOk="0" h="54129" w="15695">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58"/>
            <p:cNvSpPr/>
            <p:nvPr/>
          </p:nvSpPr>
          <p:spPr>
            <a:xfrm>
              <a:off x="4966375" y="3928438"/>
              <a:ext cx="105750" cy="68825"/>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58"/>
            <p:cNvSpPr/>
            <p:nvPr/>
          </p:nvSpPr>
          <p:spPr>
            <a:xfrm>
              <a:off x="4885025" y="4000888"/>
              <a:ext cx="221825" cy="150500"/>
            </a:xfrm>
            <a:custGeom>
              <a:rect b="b" l="l" r="r" t="t"/>
              <a:pathLst>
                <a:path extrusionOk="0" h="6020" w="8873">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58"/>
            <p:cNvSpPr/>
            <p:nvPr/>
          </p:nvSpPr>
          <p:spPr>
            <a:xfrm>
              <a:off x="4826900" y="3820363"/>
              <a:ext cx="94175" cy="404475"/>
            </a:xfrm>
            <a:custGeom>
              <a:rect b="b" l="l" r="r" t="t"/>
              <a:pathLst>
                <a:path extrusionOk="0" h="16179" w="3767">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58"/>
            <p:cNvSpPr/>
            <p:nvPr/>
          </p:nvSpPr>
          <p:spPr>
            <a:xfrm>
              <a:off x="4792125" y="4126163"/>
              <a:ext cx="278775" cy="191100"/>
            </a:xfrm>
            <a:custGeom>
              <a:rect b="b" l="l" r="r" t="t"/>
              <a:pathLst>
                <a:path extrusionOk="0" h="7644" w="11151">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58"/>
            <p:cNvSpPr/>
            <p:nvPr/>
          </p:nvSpPr>
          <p:spPr>
            <a:xfrm>
              <a:off x="4949500" y="3520763"/>
              <a:ext cx="410025" cy="513450"/>
            </a:xfrm>
            <a:custGeom>
              <a:rect b="b" l="l" r="r" t="t"/>
              <a:pathLst>
                <a:path extrusionOk="0" h="20538" w="16401">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7" name="Google Shape;2407;p58"/>
            <p:cNvSpPr/>
            <p:nvPr/>
          </p:nvSpPr>
          <p:spPr>
            <a:xfrm>
              <a:off x="4966375" y="3928438"/>
              <a:ext cx="105750" cy="68825"/>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08" name="Google Shape;2408;p58"/>
          <p:cNvSpPr/>
          <p:nvPr/>
        </p:nvSpPr>
        <p:spPr>
          <a:xfrm>
            <a:off x="7782902" y="-76198"/>
            <a:ext cx="1441024" cy="328543"/>
          </a:xfrm>
          <a:custGeom>
            <a:rect b="b" l="l" r="r" t="t"/>
            <a:pathLst>
              <a:path extrusionOk="0" h="10347" w="45383">
                <a:moveTo>
                  <a:pt x="0" y="0"/>
                </a:moveTo>
                <a:cubicBezTo>
                  <a:pt x="807" y="1173"/>
                  <a:pt x="1540" y="2347"/>
                  <a:pt x="2346" y="3520"/>
                </a:cubicBezTo>
                <a:cubicBezTo>
                  <a:pt x="2860" y="4326"/>
                  <a:pt x="3373" y="5133"/>
                  <a:pt x="3923" y="5902"/>
                </a:cubicBezTo>
                <a:cubicBezTo>
                  <a:pt x="5022" y="7552"/>
                  <a:pt x="6195" y="9275"/>
                  <a:pt x="8065" y="9971"/>
                </a:cubicBezTo>
                <a:cubicBezTo>
                  <a:pt x="8872" y="10265"/>
                  <a:pt x="9727" y="10346"/>
                  <a:pt x="10588" y="10346"/>
                </a:cubicBezTo>
                <a:cubicBezTo>
                  <a:pt x="11018" y="10346"/>
                  <a:pt x="11450" y="10326"/>
                  <a:pt x="11877" y="10301"/>
                </a:cubicBezTo>
                <a:cubicBezTo>
                  <a:pt x="23022" y="9751"/>
                  <a:pt x="34202" y="9055"/>
                  <a:pt x="45346" y="8285"/>
                </a:cubicBezTo>
                <a:lnTo>
                  <a:pt x="453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TITLE_AND_BODY_1_1">
    <p:bg>
      <p:bgPr>
        <a:solidFill>
          <a:schemeClr val="accent2"/>
        </a:solidFill>
      </p:bgPr>
    </p:bg>
    <p:spTree>
      <p:nvGrpSpPr>
        <p:cNvPr id="2409" name="Shape 2409"/>
        <p:cNvGrpSpPr/>
        <p:nvPr/>
      </p:nvGrpSpPr>
      <p:grpSpPr>
        <a:xfrm>
          <a:off x="0" y="0"/>
          <a:ext cx="0" cy="0"/>
          <a:chOff x="0" y="0"/>
          <a:chExt cx="0" cy="0"/>
        </a:xfrm>
      </p:grpSpPr>
      <p:sp>
        <p:nvSpPr>
          <p:cNvPr id="2410" name="Google Shape;2410;p59"/>
          <p:cNvSpPr txBox="1"/>
          <p:nvPr>
            <p:ph type="title"/>
          </p:nvPr>
        </p:nvSpPr>
        <p:spPr>
          <a:xfrm>
            <a:off x="2035400" y="323964"/>
            <a:ext cx="4971000" cy="901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100"/>
              <a:buNone/>
              <a:defRPr sz="6000">
                <a:solidFill>
                  <a:schemeClr val="lt1"/>
                </a:solidFill>
              </a:defRPr>
            </a:lvl1pPr>
            <a:lvl2pPr lvl="1" rtl="0">
              <a:spcBef>
                <a:spcPts val="0"/>
              </a:spcBef>
              <a:spcAft>
                <a:spcPts val="0"/>
              </a:spcAft>
              <a:buSzPts val="1700"/>
              <a:buNone/>
              <a:defRPr sz="1700"/>
            </a:lvl2pPr>
            <a:lvl3pPr lvl="2" rtl="0">
              <a:spcBef>
                <a:spcPts val="0"/>
              </a:spcBef>
              <a:spcAft>
                <a:spcPts val="0"/>
              </a:spcAft>
              <a:buSzPts val="1700"/>
              <a:buNone/>
              <a:defRPr sz="1700"/>
            </a:lvl3pPr>
            <a:lvl4pPr lvl="3" rtl="0">
              <a:spcBef>
                <a:spcPts val="0"/>
              </a:spcBef>
              <a:spcAft>
                <a:spcPts val="0"/>
              </a:spcAft>
              <a:buSzPts val="1700"/>
              <a:buNone/>
              <a:defRPr sz="1700"/>
            </a:lvl4pPr>
            <a:lvl5pPr lvl="4" rtl="0">
              <a:spcBef>
                <a:spcPts val="0"/>
              </a:spcBef>
              <a:spcAft>
                <a:spcPts val="0"/>
              </a:spcAft>
              <a:buSzPts val="1700"/>
              <a:buNone/>
              <a:defRPr sz="1700"/>
            </a:lvl5pPr>
            <a:lvl6pPr lvl="5" rtl="0">
              <a:spcBef>
                <a:spcPts val="0"/>
              </a:spcBef>
              <a:spcAft>
                <a:spcPts val="0"/>
              </a:spcAft>
              <a:buSzPts val="1700"/>
              <a:buNone/>
              <a:defRPr sz="1700"/>
            </a:lvl6pPr>
            <a:lvl7pPr lvl="6" rtl="0">
              <a:spcBef>
                <a:spcPts val="0"/>
              </a:spcBef>
              <a:spcAft>
                <a:spcPts val="0"/>
              </a:spcAft>
              <a:buSzPts val="1700"/>
              <a:buNone/>
              <a:defRPr sz="1700"/>
            </a:lvl7pPr>
            <a:lvl8pPr lvl="7" rtl="0">
              <a:spcBef>
                <a:spcPts val="0"/>
              </a:spcBef>
              <a:spcAft>
                <a:spcPts val="0"/>
              </a:spcAft>
              <a:buSzPts val="1700"/>
              <a:buNone/>
              <a:defRPr sz="1700"/>
            </a:lvl8pPr>
            <a:lvl9pPr lvl="8" rtl="0">
              <a:spcBef>
                <a:spcPts val="0"/>
              </a:spcBef>
              <a:spcAft>
                <a:spcPts val="0"/>
              </a:spcAft>
              <a:buSzPts val="1700"/>
              <a:buNone/>
              <a:defRPr sz="1700"/>
            </a:lvl9pPr>
          </a:lstStyle>
          <a:p/>
        </p:txBody>
      </p:sp>
      <p:sp>
        <p:nvSpPr>
          <p:cNvPr id="2411" name="Google Shape;2411;p59"/>
          <p:cNvSpPr txBox="1"/>
          <p:nvPr>
            <p:ph idx="1" type="subTitle"/>
          </p:nvPr>
        </p:nvSpPr>
        <p:spPr>
          <a:xfrm>
            <a:off x="2357450" y="2386182"/>
            <a:ext cx="4429200" cy="901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600"/>
              <a:buNone/>
              <a:defRPr sz="1400">
                <a:solidFill>
                  <a:schemeClr val="lt1"/>
                </a:solidFill>
              </a:defRPr>
            </a:lvl1pPr>
            <a:lvl2pPr lvl="1" rtl="0">
              <a:spcBef>
                <a:spcPts val="0"/>
              </a:spcBef>
              <a:spcAft>
                <a:spcPts val="0"/>
              </a:spcAft>
              <a:buClr>
                <a:schemeClr val="lt1"/>
              </a:buClr>
              <a:buSzPts val="1600"/>
              <a:buNone/>
              <a:defRPr>
                <a:solidFill>
                  <a:schemeClr val="lt1"/>
                </a:solidFill>
              </a:defRPr>
            </a:lvl2pPr>
            <a:lvl3pPr lvl="2" rtl="0">
              <a:spcBef>
                <a:spcPts val="0"/>
              </a:spcBef>
              <a:spcAft>
                <a:spcPts val="0"/>
              </a:spcAft>
              <a:buClr>
                <a:schemeClr val="lt1"/>
              </a:buClr>
              <a:buSzPts val="1600"/>
              <a:buNone/>
              <a:defRPr>
                <a:solidFill>
                  <a:schemeClr val="lt1"/>
                </a:solidFill>
              </a:defRPr>
            </a:lvl3pPr>
            <a:lvl4pPr lvl="3" rtl="0">
              <a:spcBef>
                <a:spcPts val="0"/>
              </a:spcBef>
              <a:spcAft>
                <a:spcPts val="0"/>
              </a:spcAft>
              <a:buClr>
                <a:schemeClr val="lt1"/>
              </a:buClr>
              <a:buSzPts val="1600"/>
              <a:buNone/>
              <a:defRPr>
                <a:solidFill>
                  <a:schemeClr val="lt1"/>
                </a:solidFill>
              </a:defRPr>
            </a:lvl4pPr>
            <a:lvl5pPr lvl="4" rtl="0">
              <a:spcBef>
                <a:spcPts val="0"/>
              </a:spcBef>
              <a:spcAft>
                <a:spcPts val="0"/>
              </a:spcAft>
              <a:buClr>
                <a:schemeClr val="lt1"/>
              </a:buClr>
              <a:buSzPts val="1600"/>
              <a:buNone/>
              <a:defRPr>
                <a:solidFill>
                  <a:schemeClr val="lt1"/>
                </a:solidFill>
              </a:defRPr>
            </a:lvl5pPr>
            <a:lvl6pPr lvl="5" rtl="0">
              <a:spcBef>
                <a:spcPts val="0"/>
              </a:spcBef>
              <a:spcAft>
                <a:spcPts val="0"/>
              </a:spcAft>
              <a:buClr>
                <a:schemeClr val="lt1"/>
              </a:buClr>
              <a:buSzPts val="1600"/>
              <a:buNone/>
              <a:defRPr>
                <a:solidFill>
                  <a:schemeClr val="lt1"/>
                </a:solidFill>
              </a:defRPr>
            </a:lvl6pPr>
            <a:lvl7pPr lvl="6" rtl="0">
              <a:spcBef>
                <a:spcPts val="0"/>
              </a:spcBef>
              <a:spcAft>
                <a:spcPts val="0"/>
              </a:spcAft>
              <a:buClr>
                <a:schemeClr val="lt1"/>
              </a:buClr>
              <a:buSzPts val="1600"/>
              <a:buNone/>
              <a:defRPr>
                <a:solidFill>
                  <a:schemeClr val="lt1"/>
                </a:solidFill>
              </a:defRPr>
            </a:lvl7pPr>
            <a:lvl8pPr lvl="7" rtl="0">
              <a:spcBef>
                <a:spcPts val="0"/>
              </a:spcBef>
              <a:spcAft>
                <a:spcPts val="0"/>
              </a:spcAft>
              <a:buClr>
                <a:schemeClr val="lt1"/>
              </a:buClr>
              <a:buSzPts val="1600"/>
              <a:buNone/>
              <a:defRPr>
                <a:solidFill>
                  <a:schemeClr val="lt1"/>
                </a:solidFill>
              </a:defRPr>
            </a:lvl8pPr>
            <a:lvl9pPr lvl="8" rtl="0">
              <a:spcBef>
                <a:spcPts val="0"/>
              </a:spcBef>
              <a:spcAft>
                <a:spcPts val="0"/>
              </a:spcAft>
              <a:buClr>
                <a:schemeClr val="lt1"/>
              </a:buClr>
              <a:buSzPts val="1600"/>
              <a:buNone/>
              <a:defRPr>
                <a:solidFill>
                  <a:schemeClr val="lt1"/>
                </a:solidFill>
              </a:defRPr>
            </a:lvl9pPr>
          </a:lstStyle>
          <a:p/>
        </p:txBody>
      </p:sp>
      <p:sp>
        <p:nvSpPr>
          <p:cNvPr id="2412" name="Google Shape;2412;p59"/>
          <p:cNvSpPr txBox="1"/>
          <p:nvPr/>
        </p:nvSpPr>
        <p:spPr>
          <a:xfrm>
            <a:off x="2089025" y="3144481"/>
            <a:ext cx="4958700" cy="5727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lang="en" sz="1200">
                <a:solidFill>
                  <a:schemeClr val="lt1"/>
                </a:solidFill>
                <a:latin typeface="Voces"/>
                <a:ea typeface="Voces"/>
                <a:cs typeface="Voces"/>
                <a:sym typeface="Voces"/>
              </a:rPr>
              <a:t>CREDITS: This presentation template was created by </a:t>
            </a:r>
            <a:r>
              <a:rPr b="1" lang="en" sz="1200">
                <a:solidFill>
                  <a:schemeClr val="lt1"/>
                </a:solidFill>
                <a:uFill>
                  <a:noFill/>
                </a:uFill>
                <a:latin typeface="Voces"/>
                <a:ea typeface="Voces"/>
                <a:cs typeface="Voces"/>
                <a:sym typeface="Voces"/>
                <a:hlinkClick r:id="rId2">
                  <a:extLst>
                    <a:ext uri="{A12FA001-AC4F-418D-AE19-62706E023703}">
                      <ahyp:hlinkClr val="tx"/>
                    </a:ext>
                  </a:extLst>
                </a:hlinkClick>
              </a:rPr>
              <a:t>Slidesgo</a:t>
            </a:r>
            <a:r>
              <a:rPr lang="en" sz="1200">
                <a:solidFill>
                  <a:schemeClr val="lt1"/>
                </a:solidFill>
                <a:latin typeface="Voces"/>
                <a:ea typeface="Voces"/>
                <a:cs typeface="Voces"/>
                <a:sym typeface="Voces"/>
              </a:rPr>
              <a:t>, including icons by </a:t>
            </a:r>
            <a:r>
              <a:rPr b="1" lang="en" sz="1200">
                <a:solidFill>
                  <a:schemeClr val="lt1"/>
                </a:solidFill>
                <a:uFill>
                  <a:noFill/>
                </a:uFill>
                <a:latin typeface="Voces"/>
                <a:ea typeface="Voces"/>
                <a:cs typeface="Voces"/>
                <a:sym typeface="Voces"/>
                <a:hlinkClick r:id="rId3">
                  <a:extLst>
                    <a:ext uri="{A12FA001-AC4F-418D-AE19-62706E023703}">
                      <ahyp:hlinkClr val="tx"/>
                    </a:ext>
                  </a:extLst>
                </a:hlinkClick>
              </a:rPr>
              <a:t>Flaticon</a:t>
            </a:r>
            <a:r>
              <a:rPr lang="en" sz="1200">
                <a:solidFill>
                  <a:schemeClr val="lt1"/>
                </a:solidFill>
                <a:latin typeface="Voces"/>
                <a:ea typeface="Voces"/>
                <a:cs typeface="Voces"/>
                <a:sym typeface="Voces"/>
              </a:rPr>
              <a:t>, infographics &amp; images by </a:t>
            </a:r>
            <a:r>
              <a:rPr b="1" lang="en" sz="1200">
                <a:solidFill>
                  <a:schemeClr val="lt1"/>
                </a:solidFill>
                <a:uFill>
                  <a:noFill/>
                </a:uFill>
                <a:latin typeface="Voces"/>
                <a:ea typeface="Voces"/>
                <a:cs typeface="Voces"/>
                <a:sym typeface="Voces"/>
                <a:hlinkClick r:id="rId4">
                  <a:extLst>
                    <a:ext uri="{A12FA001-AC4F-418D-AE19-62706E023703}">
                      <ahyp:hlinkClr val="tx"/>
                    </a:ext>
                  </a:extLst>
                </a:hlinkClick>
              </a:rPr>
              <a:t>Freepik</a:t>
            </a:r>
            <a:r>
              <a:rPr lang="en" sz="1200">
                <a:solidFill>
                  <a:schemeClr val="lt1"/>
                </a:solidFill>
                <a:latin typeface="Voces"/>
                <a:ea typeface="Voces"/>
                <a:cs typeface="Voces"/>
                <a:sym typeface="Voces"/>
              </a:rPr>
              <a:t> </a:t>
            </a:r>
            <a:endParaRPr sz="1200">
              <a:solidFill>
                <a:schemeClr val="lt1"/>
              </a:solidFill>
              <a:latin typeface="Voces"/>
              <a:ea typeface="Voces"/>
              <a:cs typeface="Voces"/>
              <a:sym typeface="Voces"/>
            </a:endParaRPr>
          </a:p>
        </p:txBody>
      </p:sp>
      <p:sp>
        <p:nvSpPr>
          <p:cNvPr id="2413" name="Google Shape;2413;p59"/>
          <p:cNvSpPr/>
          <p:nvPr/>
        </p:nvSpPr>
        <p:spPr>
          <a:xfrm rot="3113637">
            <a:off x="6806190" y="9351"/>
            <a:ext cx="2701620" cy="2155606"/>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59"/>
          <p:cNvSpPr/>
          <p:nvPr/>
        </p:nvSpPr>
        <p:spPr>
          <a:xfrm>
            <a:off x="7768977" y="2"/>
            <a:ext cx="1441024" cy="328543"/>
          </a:xfrm>
          <a:custGeom>
            <a:rect b="b" l="l" r="r" t="t"/>
            <a:pathLst>
              <a:path extrusionOk="0" h="10347" w="45383">
                <a:moveTo>
                  <a:pt x="0" y="0"/>
                </a:moveTo>
                <a:cubicBezTo>
                  <a:pt x="807" y="1173"/>
                  <a:pt x="1540" y="2347"/>
                  <a:pt x="2346" y="3520"/>
                </a:cubicBezTo>
                <a:cubicBezTo>
                  <a:pt x="2860" y="4326"/>
                  <a:pt x="3373" y="5133"/>
                  <a:pt x="3923" y="5902"/>
                </a:cubicBezTo>
                <a:cubicBezTo>
                  <a:pt x="5022" y="7552"/>
                  <a:pt x="6195" y="9275"/>
                  <a:pt x="8065" y="9971"/>
                </a:cubicBezTo>
                <a:cubicBezTo>
                  <a:pt x="8872" y="10265"/>
                  <a:pt x="9727" y="10346"/>
                  <a:pt x="10588" y="10346"/>
                </a:cubicBezTo>
                <a:cubicBezTo>
                  <a:pt x="11018" y="10346"/>
                  <a:pt x="11450" y="10326"/>
                  <a:pt x="11877" y="10301"/>
                </a:cubicBezTo>
                <a:cubicBezTo>
                  <a:pt x="23022" y="9751"/>
                  <a:pt x="34202" y="9055"/>
                  <a:pt x="45346" y="8285"/>
                </a:cubicBezTo>
                <a:lnTo>
                  <a:pt x="453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nvGrpSpPr>
          <p:cNvPr id="2415" name="Google Shape;2415;p59"/>
          <p:cNvGrpSpPr/>
          <p:nvPr/>
        </p:nvGrpSpPr>
        <p:grpSpPr>
          <a:xfrm flipH="1">
            <a:off x="7281422" y="1356637"/>
            <a:ext cx="1386501" cy="673098"/>
            <a:chOff x="6262493" y="240300"/>
            <a:chExt cx="1386501" cy="673098"/>
          </a:xfrm>
        </p:grpSpPr>
        <p:sp>
          <p:nvSpPr>
            <p:cNvPr id="2416" name="Google Shape;2416;p59"/>
            <p:cNvSpPr/>
            <p:nvPr/>
          </p:nvSpPr>
          <p:spPr>
            <a:xfrm rot="-2993311">
              <a:off x="6741361" y="379346"/>
              <a:ext cx="49012" cy="45865"/>
            </a:xfrm>
            <a:custGeom>
              <a:rect b="b" l="l" r="r" t="t"/>
              <a:pathLst>
                <a:path extrusionOk="0" h="1064" w="1137">
                  <a:moveTo>
                    <a:pt x="184" y="587"/>
                  </a:moveTo>
                  <a:cubicBezTo>
                    <a:pt x="184" y="672"/>
                    <a:pt x="200" y="750"/>
                    <a:pt x="230" y="816"/>
                  </a:cubicBezTo>
                  <a:lnTo>
                    <a:pt x="230" y="816"/>
                  </a:lnTo>
                  <a:lnTo>
                    <a:pt x="220" y="807"/>
                  </a:lnTo>
                  <a:lnTo>
                    <a:pt x="184" y="697"/>
                  </a:lnTo>
                  <a:lnTo>
                    <a:pt x="184" y="587"/>
                  </a:lnTo>
                  <a:close/>
                  <a:moveTo>
                    <a:pt x="880" y="807"/>
                  </a:moveTo>
                  <a:lnTo>
                    <a:pt x="807" y="917"/>
                  </a:lnTo>
                  <a:lnTo>
                    <a:pt x="784" y="924"/>
                  </a:lnTo>
                  <a:lnTo>
                    <a:pt x="784" y="924"/>
                  </a:lnTo>
                  <a:cubicBezTo>
                    <a:pt x="820" y="891"/>
                    <a:pt x="850" y="852"/>
                    <a:pt x="880" y="807"/>
                  </a:cubicBezTo>
                  <a:close/>
                  <a:moveTo>
                    <a:pt x="657" y="1004"/>
                  </a:moveTo>
                  <a:lnTo>
                    <a:pt x="624" y="1027"/>
                  </a:lnTo>
                  <a:lnTo>
                    <a:pt x="587" y="1027"/>
                  </a:lnTo>
                  <a:cubicBezTo>
                    <a:pt x="613" y="1020"/>
                    <a:pt x="636" y="1013"/>
                    <a:pt x="657" y="1004"/>
                  </a:cubicBezTo>
                  <a:close/>
                  <a:moveTo>
                    <a:pt x="587" y="0"/>
                  </a:moveTo>
                  <a:cubicBezTo>
                    <a:pt x="440" y="0"/>
                    <a:pt x="257" y="74"/>
                    <a:pt x="147" y="147"/>
                  </a:cubicBezTo>
                  <a:cubicBezTo>
                    <a:pt x="110" y="220"/>
                    <a:pt x="37" y="294"/>
                    <a:pt x="37" y="404"/>
                  </a:cubicBezTo>
                  <a:cubicBezTo>
                    <a:pt x="0" y="477"/>
                    <a:pt x="0" y="587"/>
                    <a:pt x="37" y="697"/>
                  </a:cubicBezTo>
                  <a:cubicBezTo>
                    <a:pt x="37" y="807"/>
                    <a:pt x="110" y="917"/>
                    <a:pt x="220" y="953"/>
                  </a:cubicBezTo>
                  <a:cubicBezTo>
                    <a:pt x="293" y="1002"/>
                    <a:pt x="381" y="1034"/>
                    <a:pt x="464" y="1040"/>
                  </a:cubicBezTo>
                  <a:lnTo>
                    <a:pt x="464" y="1040"/>
                  </a:lnTo>
                  <a:cubicBezTo>
                    <a:pt x="491" y="1050"/>
                    <a:pt x="520" y="1058"/>
                    <a:pt x="550" y="1063"/>
                  </a:cubicBezTo>
                  <a:cubicBezTo>
                    <a:pt x="660" y="1063"/>
                    <a:pt x="770" y="1063"/>
                    <a:pt x="844" y="990"/>
                  </a:cubicBezTo>
                  <a:cubicBezTo>
                    <a:pt x="953" y="953"/>
                    <a:pt x="1027" y="843"/>
                    <a:pt x="1063" y="733"/>
                  </a:cubicBezTo>
                  <a:lnTo>
                    <a:pt x="1137" y="660"/>
                  </a:lnTo>
                  <a:cubicBezTo>
                    <a:pt x="1137" y="587"/>
                    <a:pt x="1137" y="477"/>
                    <a:pt x="1137" y="404"/>
                  </a:cubicBezTo>
                  <a:cubicBezTo>
                    <a:pt x="1100" y="294"/>
                    <a:pt x="1063" y="220"/>
                    <a:pt x="990" y="184"/>
                  </a:cubicBezTo>
                  <a:cubicBezTo>
                    <a:pt x="880" y="74"/>
                    <a:pt x="734" y="0"/>
                    <a:pt x="58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59"/>
            <p:cNvSpPr/>
            <p:nvPr/>
          </p:nvSpPr>
          <p:spPr>
            <a:xfrm rot="-2993311">
              <a:off x="6637232" y="391853"/>
              <a:ext cx="39529" cy="31640"/>
            </a:xfrm>
            <a:custGeom>
              <a:rect b="b" l="l" r="r" t="t"/>
              <a:pathLst>
                <a:path extrusionOk="0" h="734" w="917">
                  <a:moveTo>
                    <a:pt x="477" y="0"/>
                  </a:moveTo>
                  <a:cubicBezTo>
                    <a:pt x="0" y="37"/>
                    <a:pt x="0" y="697"/>
                    <a:pt x="477" y="733"/>
                  </a:cubicBezTo>
                  <a:cubicBezTo>
                    <a:pt x="917" y="697"/>
                    <a:pt x="917" y="37"/>
                    <a:pt x="4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59"/>
            <p:cNvSpPr/>
            <p:nvPr/>
          </p:nvSpPr>
          <p:spPr>
            <a:xfrm rot="-2993311">
              <a:off x="6632824" y="249830"/>
              <a:ext cx="41124" cy="34830"/>
            </a:xfrm>
            <a:custGeom>
              <a:rect b="b" l="l" r="r" t="t"/>
              <a:pathLst>
                <a:path extrusionOk="0" h="808" w="954">
                  <a:moveTo>
                    <a:pt x="477" y="1"/>
                  </a:moveTo>
                  <a:cubicBezTo>
                    <a:pt x="1" y="74"/>
                    <a:pt x="1" y="734"/>
                    <a:pt x="477" y="807"/>
                  </a:cubicBezTo>
                  <a:cubicBezTo>
                    <a:pt x="954" y="734"/>
                    <a:pt x="954" y="74"/>
                    <a:pt x="4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59"/>
            <p:cNvSpPr/>
            <p:nvPr/>
          </p:nvSpPr>
          <p:spPr>
            <a:xfrm rot="-2993311">
              <a:off x="6438067" y="361479"/>
              <a:ext cx="36382" cy="26898"/>
            </a:xfrm>
            <a:custGeom>
              <a:rect b="b" l="l" r="r" t="t"/>
              <a:pathLst>
                <a:path extrusionOk="0" h="624" w="844">
                  <a:moveTo>
                    <a:pt x="441" y="0"/>
                  </a:moveTo>
                  <a:cubicBezTo>
                    <a:pt x="1" y="0"/>
                    <a:pt x="1" y="623"/>
                    <a:pt x="441" y="623"/>
                  </a:cubicBezTo>
                  <a:cubicBezTo>
                    <a:pt x="844" y="623"/>
                    <a:pt x="844" y="0"/>
                    <a:pt x="4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59"/>
            <p:cNvSpPr/>
            <p:nvPr/>
          </p:nvSpPr>
          <p:spPr>
            <a:xfrm rot="-2993311">
              <a:off x="6268374" y="310309"/>
              <a:ext cx="55349" cy="41124"/>
            </a:xfrm>
            <a:custGeom>
              <a:rect b="b" l="l" r="r" t="t"/>
              <a:pathLst>
                <a:path extrusionOk="0" h="954" w="1284">
                  <a:moveTo>
                    <a:pt x="624" y="1"/>
                  </a:moveTo>
                  <a:cubicBezTo>
                    <a:pt x="1" y="1"/>
                    <a:pt x="1" y="954"/>
                    <a:pt x="624" y="954"/>
                  </a:cubicBezTo>
                  <a:cubicBezTo>
                    <a:pt x="1284" y="954"/>
                    <a:pt x="1284" y="1"/>
                    <a:pt x="6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59"/>
            <p:cNvSpPr/>
            <p:nvPr/>
          </p:nvSpPr>
          <p:spPr>
            <a:xfrm rot="-2993311">
              <a:off x="6973065" y="431123"/>
              <a:ext cx="50607" cy="42719"/>
            </a:xfrm>
            <a:custGeom>
              <a:rect b="b" l="l" r="r" t="t"/>
              <a:pathLst>
                <a:path extrusionOk="0" h="991" w="1174">
                  <a:moveTo>
                    <a:pt x="587" y="0"/>
                  </a:moveTo>
                  <a:cubicBezTo>
                    <a:pt x="0" y="74"/>
                    <a:pt x="0" y="954"/>
                    <a:pt x="587" y="990"/>
                  </a:cubicBezTo>
                  <a:cubicBezTo>
                    <a:pt x="1173" y="954"/>
                    <a:pt x="1173" y="74"/>
                    <a:pt x="58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59"/>
            <p:cNvSpPr/>
            <p:nvPr/>
          </p:nvSpPr>
          <p:spPr>
            <a:xfrm rot="-2993311">
              <a:off x="6926179" y="649809"/>
              <a:ext cx="53754" cy="53797"/>
            </a:xfrm>
            <a:custGeom>
              <a:rect b="b" l="l" r="r" t="t"/>
              <a:pathLst>
                <a:path extrusionOk="0" h="1248" w="1247">
                  <a:moveTo>
                    <a:pt x="587" y="1"/>
                  </a:moveTo>
                  <a:cubicBezTo>
                    <a:pt x="477" y="38"/>
                    <a:pt x="403" y="74"/>
                    <a:pt x="330" y="148"/>
                  </a:cubicBezTo>
                  <a:cubicBezTo>
                    <a:pt x="293" y="184"/>
                    <a:pt x="257" y="221"/>
                    <a:pt x="220" y="257"/>
                  </a:cubicBezTo>
                  <a:cubicBezTo>
                    <a:pt x="183" y="294"/>
                    <a:pt x="110" y="367"/>
                    <a:pt x="110" y="404"/>
                  </a:cubicBezTo>
                  <a:cubicBezTo>
                    <a:pt x="55" y="477"/>
                    <a:pt x="28" y="551"/>
                    <a:pt x="19" y="624"/>
                  </a:cubicBezTo>
                  <a:lnTo>
                    <a:pt x="19" y="624"/>
                  </a:lnTo>
                  <a:lnTo>
                    <a:pt x="0" y="661"/>
                  </a:lnTo>
                  <a:cubicBezTo>
                    <a:pt x="0" y="697"/>
                    <a:pt x="0" y="771"/>
                    <a:pt x="0" y="844"/>
                  </a:cubicBezTo>
                  <a:cubicBezTo>
                    <a:pt x="0" y="917"/>
                    <a:pt x="74" y="1027"/>
                    <a:pt x="147" y="1101"/>
                  </a:cubicBezTo>
                  <a:cubicBezTo>
                    <a:pt x="183" y="1174"/>
                    <a:pt x="257" y="1211"/>
                    <a:pt x="330" y="1247"/>
                  </a:cubicBezTo>
                  <a:cubicBezTo>
                    <a:pt x="440" y="1247"/>
                    <a:pt x="530" y="1247"/>
                    <a:pt x="614" y="1216"/>
                  </a:cubicBezTo>
                  <a:lnTo>
                    <a:pt x="614" y="1216"/>
                  </a:lnTo>
                  <a:cubicBezTo>
                    <a:pt x="685" y="1203"/>
                    <a:pt x="751" y="1175"/>
                    <a:pt x="807" y="1137"/>
                  </a:cubicBezTo>
                  <a:cubicBezTo>
                    <a:pt x="880" y="1101"/>
                    <a:pt x="917" y="1064"/>
                    <a:pt x="990" y="1027"/>
                  </a:cubicBezTo>
                  <a:cubicBezTo>
                    <a:pt x="1027" y="991"/>
                    <a:pt x="1063" y="954"/>
                    <a:pt x="1100" y="917"/>
                  </a:cubicBezTo>
                  <a:cubicBezTo>
                    <a:pt x="1173" y="807"/>
                    <a:pt x="1247" y="661"/>
                    <a:pt x="1247" y="551"/>
                  </a:cubicBezTo>
                  <a:cubicBezTo>
                    <a:pt x="1247" y="221"/>
                    <a:pt x="990" y="1"/>
                    <a:pt x="6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59"/>
            <p:cNvSpPr/>
            <p:nvPr/>
          </p:nvSpPr>
          <p:spPr>
            <a:xfrm rot="-2993311">
              <a:off x="7118756" y="565411"/>
              <a:ext cx="52159" cy="39529"/>
            </a:xfrm>
            <a:custGeom>
              <a:rect b="b" l="l" r="r" t="t"/>
              <a:pathLst>
                <a:path extrusionOk="0" h="917" w="1210">
                  <a:moveTo>
                    <a:pt x="513" y="0"/>
                  </a:moveTo>
                  <a:cubicBezTo>
                    <a:pt x="367" y="0"/>
                    <a:pt x="257" y="74"/>
                    <a:pt x="183" y="147"/>
                  </a:cubicBezTo>
                  <a:cubicBezTo>
                    <a:pt x="0" y="330"/>
                    <a:pt x="0" y="624"/>
                    <a:pt x="183" y="770"/>
                  </a:cubicBezTo>
                  <a:cubicBezTo>
                    <a:pt x="257" y="880"/>
                    <a:pt x="367" y="917"/>
                    <a:pt x="513" y="917"/>
                  </a:cubicBezTo>
                  <a:lnTo>
                    <a:pt x="770" y="880"/>
                  </a:lnTo>
                  <a:cubicBezTo>
                    <a:pt x="880" y="880"/>
                    <a:pt x="990" y="843"/>
                    <a:pt x="1063" y="770"/>
                  </a:cubicBezTo>
                  <a:cubicBezTo>
                    <a:pt x="1137" y="697"/>
                    <a:pt x="1173" y="587"/>
                    <a:pt x="1210" y="477"/>
                  </a:cubicBezTo>
                  <a:cubicBezTo>
                    <a:pt x="1173" y="367"/>
                    <a:pt x="1137" y="257"/>
                    <a:pt x="1063" y="184"/>
                  </a:cubicBezTo>
                  <a:lnTo>
                    <a:pt x="990" y="110"/>
                  </a:lnTo>
                  <a:cubicBezTo>
                    <a:pt x="917" y="74"/>
                    <a:pt x="843" y="37"/>
                    <a:pt x="770" y="37"/>
                  </a:cubicBezTo>
                  <a:lnTo>
                    <a:pt x="51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59"/>
            <p:cNvSpPr/>
            <p:nvPr/>
          </p:nvSpPr>
          <p:spPr>
            <a:xfrm rot="-2993311">
              <a:off x="7122773" y="771558"/>
              <a:ext cx="58495" cy="44313"/>
            </a:xfrm>
            <a:custGeom>
              <a:rect b="b" l="l" r="r" t="t"/>
              <a:pathLst>
                <a:path extrusionOk="0" h="1028" w="1357">
                  <a:moveTo>
                    <a:pt x="660" y="1"/>
                  </a:moveTo>
                  <a:cubicBezTo>
                    <a:pt x="0" y="1"/>
                    <a:pt x="0" y="1027"/>
                    <a:pt x="660" y="1027"/>
                  </a:cubicBezTo>
                  <a:cubicBezTo>
                    <a:pt x="1357" y="1027"/>
                    <a:pt x="1357" y="1"/>
                    <a:pt x="66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59"/>
            <p:cNvSpPr/>
            <p:nvPr/>
          </p:nvSpPr>
          <p:spPr>
            <a:xfrm rot="-2993311">
              <a:off x="7260626" y="735949"/>
              <a:ext cx="56901" cy="42719"/>
            </a:xfrm>
            <a:custGeom>
              <a:rect b="b" l="l" r="r" t="t"/>
              <a:pathLst>
                <a:path extrusionOk="0" h="991" w="1320">
                  <a:moveTo>
                    <a:pt x="660" y="1"/>
                  </a:moveTo>
                  <a:cubicBezTo>
                    <a:pt x="0" y="1"/>
                    <a:pt x="0" y="991"/>
                    <a:pt x="660" y="991"/>
                  </a:cubicBezTo>
                  <a:cubicBezTo>
                    <a:pt x="1320" y="991"/>
                    <a:pt x="1320" y="1"/>
                    <a:pt x="66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59"/>
            <p:cNvSpPr/>
            <p:nvPr/>
          </p:nvSpPr>
          <p:spPr>
            <a:xfrm rot="-2993311">
              <a:off x="7382313" y="791605"/>
              <a:ext cx="34787" cy="26898"/>
            </a:xfrm>
            <a:custGeom>
              <a:rect b="b" l="l" r="r" t="t"/>
              <a:pathLst>
                <a:path extrusionOk="0" h="624" w="807">
                  <a:moveTo>
                    <a:pt x="403" y="0"/>
                  </a:moveTo>
                  <a:cubicBezTo>
                    <a:pt x="0" y="0"/>
                    <a:pt x="0" y="623"/>
                    <a:pt x="403" y="623"/>
                  </a:cubicBezTo>
                  <a:cubicBezTo>
                    <a:pt x="807" y="623"/>
                    <a:pt x="807" y="0"/>
                    <a:pt x="4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59"/>
            <p:cNvSpPr/>
            <p:nvPr/>
          </p:nvSpPr>
          <p:spPr>
            <a:xfrm rot="-2993311">
              <a:off x="7599961" y="867152"/>
              <a:ext cx="42719" cy="36382"/>
            </a:xfrm>
            <a:custGeom>
              <a:rect b="b" l="l" r="r" t="t"/>
              <a:pathLst>
                <a:path extrusionOk="0" h="844" w="991">
                  <a:moveTo>
                    <a:pt x="477" y="0"/>
                  </a:moveTo>
                  <a:cubicBezTo>
                    <a:pt x="0" y="74"/>
                    <a:pt x="0" y="770"/>
                    <a:pt x="477" y="843"/>
                  </a:cubicBezTo>
                  <a:cubicBezTo>
                    <a:pt x="990" y="770"/>
                    <a:pt x="990" y="74"/>
                    <a:pt x="4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28" name="Google Shape;2428;p59"/>
          <p:cNvSpPr/>
          <p:nvPr/>
        </p:nvSpPr>
        <p:spPr>
          <a:xfrm rot="5622610">
            <a:off x="-417280" y="350211"/>
            <a:ext cx="1970123" cy="1169781"/>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29" name="Google Shape;2429;p59"/>
          <p:cNvGrpSpPr/>
          <p:nvPr/>
        </p:nvGrpSpPr>
        <p:grpSpPr>
          <a:xfrm>
            <a:off x="471447" y="375899"/>
            <a:ext cx="741626" cy="1195489"/>
            <a:chOff x="510547" y="4000024"/>
            <a:chExt cx="741626" cy="1195489"/>
          </a:xfrm>
        </p:grpSpPr>
        <p:sp>
          <p:nvSpPr>
            <p:cNvPr id="2430" name="Google Shape;2430;p59"/>
            <p:cNvSpPr/>
            <p:nvPr/>
          </p:nvSpPr>
          <p:spPr>
            <a:xfrm rot="3521228">
              <a:off x="718991" y="4602634"/>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59"/>
            <p:cNvSpPr/>
            <p:nvPr/>
          </p:nvSpPr>
          <p:spPr>
            <a:xfrm rot="3521228">
              <a:off x="750341" y="4705621"/>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59"/>
            <p:cNvSpPr/>
            <p:nvPr/>
          </p:nvSpPr>
          <p:spPr>
            <a:xfrm rot="3521228">
              <a:off x="792815" y="4611079"/>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59"/>
            <p:cNvSpPr/>
            <p:nvPr/>
          </p:nvSpPr>
          <p:spPr>
            <a:xfrm rot="3521228">
              <a:off x="968227" y="476729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p59"/>
            <p:cNvSpPr/>
            <p:nvPr/>
          </p:nvSpPr>
          <p:spPr>
            <a:xfrm rot="3521228">
              <a:off x="814499" y="4746099"/>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59"/>
            <p:cNvSpPr/>
            <p:nvPr/>
          </p:nvSpPr>
          <p:spPr>
            <a:xfrm rot="3521228">
              <a:off x="698772" y="493144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59"/>
            <p:cNvSpPr/>
            <p:nvPr/>
          </p:nvSpPr>
          <p:spPr>
            <a:xfrm rot="3521228">
              <a:off x="868664" y="4628457"/>
              <a:ext cx="50993"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59"/>
            <p:cNvSpPr/>
            <p:nvPr/>
          </p:nvSpPr>
          <p:spPr>
            <a:xfrm rot="3521228">
              <a:off x="958561" y="446811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59"/>
            <p:cNvSpPr/>
            <p:nvPr/>
          </p:nvSpPr>
          <p:spPr>
            <a:xfrm rot="3521228">
              <a:off x="1071915" y="4475437"/>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59"/>
            <p:cNvSpPr/>
            <p:nvPr/>
          </p:nvSpPr>
          <p:spPr>
            <a:xfrm rot="3521228">
              <a:off x="829152" y="4393206"/>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59"/>
            <p:cNvSpPr/>
            <p:nvPr/>
          </p:nvSpPr>
          <p:spPr>
            <a:xfrm rot="3521228">
              <a:off x="1015556" y="4358308"/>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59"/>
            <p:cNvSpPr/>
            <p:nvPr/>
          </p:nvSpPr>
          <p:spPr>
            <a:xfrm rot="3521228">
              <a:off x="1029948" y="4243722"/>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59"/>
            <p:cNvSpPr/>
            <p:nvPr/>
          </p:nvSpPr>
          <p:spPr>
            <a:xfrm rot="3521228">
              <a:off x="1160244" y="4082961"/>
              <a:ext cx="28972" cy="22053"/>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59"/>
            <p:cNvSpPr/>
            <p:nvPr/>
          </p:nvSpPr>
          <p:spPr>
            <a:xfrm rot="3521228">
              <a:off x="1224353" y="4006194"/>
              <a:ext cx="25528" cy="19715"/>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59"/>
            <p:cNvSpPr/>
            <p:nvPr/>
          </p:nvSpPr>
          <p:spPr>
            <a:xfrm rot="3521228">
              <a:off x="853345" y="4922808"/>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59"/>
            <p:cNvSpPr/>
            <p:nvPr/>
          </p:nvSpPr>
          <p:spPr>
            <a:xfrm rot="3521228">
              <a:off x="565266" y="4687927"/>
              <a:ext cx="69539"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59"/>
            <p:cNvSpPr/>
            <p:nvPr/>
          </p:nvSpPr>
          <p:spPr>
            <a:xfrm rot="3521228">
              <a:off x="599388" y="5080071"/>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59"/>
            <p:cNvSpPr/>
            <p:nvPr/>
          </p:nvSpPr>
          <p:spPr>
            <a:xfrm rot="3521228">
              <a:off x="513749" y="5157130"/>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48" name="Google Shape;2448;p59"/>
          <p:cNvSpPr/>
          <p:nvPr/>
        </p:nvSpPr>
        <p:spPr>
          <a:xfrm>
            <a:off x="5475" y="4355123"/>
            <a:ext cx="6757025" cy="788473"/>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59"/>
          <p:cNvSpPr/>
          <p:nvPr/>
        </p:nvSpPr>
        <p:spPr>
          <a:xfrm flipH="1">
            <a:off x="4166863" y="4298200"/>
            <a:ext cx="5129137" cy="845395"/>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59"/>
          <p:cNvSpPr/>
          <p:nvPr/>
        </p:nvSpPr>
        <p:spPr>
          <a:xfrm rot="10800000">
            <a:off x="2813868" y="4602043"/>
            <a:ext cx="2972232" cy="616657"/>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59"/>
          <p:cNvSpPr/>
          <p:nvPr/>
        </p:nvSpPr>
        <p:spPr>
          <a:xfrm rot="-2319052">
            <a:off x="758800" y="3163042"/>
            <a:ext cx="1563242" cy="1281330"/>
          </a:xfrm>
          <a:custGeom>
            <a:rect b="b" l="l" r="r" t="t"/>
            <a:pathLst>
              <a:path extrusionOk="0" h="51251" w="62527">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52" name="Google Shape;2452;p59"/>
          <p:cNvGrpSpPr/>
          <p:nvPr/>
        </p:nvGrpSpPr>
        <p:grpSpPr>
          <a:xfrm>
            <a:off x="7601975" y="3299838"/>
            <a:ext cx="745375" cy="1353225"/>
            <a:chOff x="4614150" y="3299838"/>
            <a:chExt cx="745375" cy="1353225"/>
          </a:xfrm>
        </p:grpSpPr>
        <p:sp>
          <p:nvSpPr>
            <p:cNvPr id="2453" name="Google Shape;2453;p59"/>
            <p:cNvSpPr/>
            <p:nvPr/>
          </p:nvSpPr>
          <p:spPr>
            <a:xfrm>
              <a:off x="4614150" y="3299838"/>
              <a:ext cx="392375" cy="1353225"/>
            </a:xfrm>
            <a:custGeom>
              <a:rect b="b" l="l" r="r" t="t"/>
              <a:pathLst>
                <a:path extrusionOk="0" h="54129" w="15695">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59"/>
            <p:cNvSpPr/>
            <p:nvPr/>
          </p:nvSpPr>
          <p:spPr>
            <a:xfrm>
              <a:off x="4966375" y="3928438"/>
              <a:ext cx="105750" cy="68825"/>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p59"/>
            <p:cNvSpPr/>
            <p:nvPr/>
          </p:nvSpPr>
          <p:spPr>
            <a:xfrm>
              <a:off x="4885025" y="4000888"/>
              <a:ext cx="221825" cy="150500"/>
            </a:xfrm>
            <a:custGeom>
              <a:rect b="b" l="l" r="r" t="t"/>
              <a:pathLst>
                <a:path extrusionOk="0" h="6020" w="8873">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59"/>
            <p:cNvSpPr/>
            <p:nvPr/>
          </p:nvSpPr>
          <p:spPr>
            <a:xfrm>
              <a:off x="4826900" y="3820363"/>
              <a:ext cx="94175" cy="404475"/>
            </a:xfrm>
            <a:custGeom>
              <a:rect b="b" l="l" r="r" t="t"/>
              <a:pathLst>
                <a:path extrusionOk="0" h="16179" w="3767">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p59"/>
            <p:cNvSpPr/>
            <p:nvPr/>
          </p:nvSpPr>
          <p:spPr>
            <a:xfrm>
              <a:off x="4792125" y="4126163"/>
              <a:ext cx="278775" cy="191100"/>
            </a:xfrm>
            <a:custGeom>
              <a:rect b="b" l="l" r="r" t="t"/>
              <a:pathLst>
                <a:path extrusionOk="0" h="7644" w="11151">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8" name="Google Shape;2458;p59"/>
            <p:cNvSpPr/>
            <p:nvPr/>
          </p:nvSpPr>
          <p:spPr>
            <a:xfrm>
              <a:off x="4949500" y="3520763"/>
              <a:ext cx="410025" cy="513450"/>
            </a:xfrm>
            <a:custGeom>
              <a:rect b="b" l="l" r="r" t="t"/>
              <a:pathLst>
                <a:path extrusionOk="0" h="20538" w="16401">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59"/>
            <p:cNvSpPr/>
            <p:nvPr/>
          </p:nvSpPr>
          <p:spPr>
            <a:xfrm>
              <a:off x="4966375" y="3928438"/>
              <a:ext cx="105750" cy="68825"/>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60" name="Google Shape;2460;p59"/>
          <p:cNvSpPr/>
          <p:nvPr/>
        </p:nvSpPr>
        <p:spPr>
          <a:xfrm rot="7252578">
            <a:off x="7634698" y="4333703"/>
            <a:ext cx="2347112" cy="346459"/>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cap="flat" cmpd="sng" w="19050">
            <a:solidFill>
              <a:schemeClr val="accen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TITLE_AND_BODY_1_1_1">
    <p:bg>
      <p:bgPr>
        <a:solidFill>
          <a:schemeClr val="accent2"/>
        </a:solidFill>
      </p:bgPr>
    </p:bg>
    <p:spTree>
      <p:nvGrpSpPr>
        <p:cNvPr id="2461" name="Shape 2461"/>
        <p:cNvGrpSpPr/>
        <p:nvPr/>
      </p:nvGrpSpPr>
      <p:grpSpPr>
        <a:xfrm>
          <a:off x="0" y="0"/>
          <a:ext cx="0" cy="0"/>
          <a:chOff x="0" y="0"/>
          <a:chExt cx="0" cy="0"/>
        </a:xfrm>
      </p:grpSpPr>
      <p:sp>
        <p:nvSpPr>
          <p:cNvPr id="2462" name="Google Shape;2462;p60"/>
          <p:cNvSpPr/>
          <p:nvPr/>
        </p:nvSpPr>
        <p:spPr>
          <a:xfrm>
            <a:off x="2596700" y="878250"/>
            <a:ext cx="6547304" cy="4796171"/>
          </a:xfrm>
          <a:custGeom>
            <a:rect b="b" l="l" r="r" t="t"/>
            <a:pathLst>
              <a:path extrusionOk="0" h="54326" w="74161">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3" name="Google Shape;2463;p60"/>
          <p:cNvSpPr/>
          <p:nvPr/>
        </p:nvSpPr>
        <p:spPr>
          <a:xfrm rot="284115">
            <a:off x="2138764" y="4234861"/>
            <a:ext cx="1724961" cy="1024213"/>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64" name="Google Shape;2464;p60"/>
          <p:cNvGrpSpPr/>
          <p:nvPr/>
        </p:nvGrpSpPr>
        <p:grpSpPr>
          <a:xfrm>
            <a:off x="236975" y="3956900"/>
            <a:ext cx="745375" cy="1353225"/>
            <a:chOff x="255975" y="3937900"/>
            <a:chExt cx="745375" cy="1353225"/>
          </a:xfrm>
        </p:grpSpPr>
        <p:sp>
          <p:nvSpPr>
            <p:cNvPr id="2465" name="Google Shape;2465;p60"/>
            <p:cNvSpPr/>
            <p:nvPr/>
          </p:nvSpPr>
          <p:spPr>
            <a:xfrm>
              <a:off x="255975" y="3937900"/>
              <a:ext cx="392375" cy="1353225"/>
            </a:xfrm>
            <a:custGeom>
              <a:rect b="b" l="l" r="r" t="t"/>
              <a:pathLst>
                <a:path extrusionOk="0" h="54129" w="15695">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6" name="Google Shape;2466;p60"/>
            <p:cNvSpPr/>
            <p:nvPr/>
          </p:nvSpPr>
          <p:spPr>
            <a:xfrm>
              <a:off x="526850" y="4638950"/>
              <a:ext cx="221825" cy="150500"/>
            </a:xfrm>
            <a:custGeom>
              <a:rect b="b" l="l" r="r" t="t"/>
              <a:pathLst>
                <a:path extrusionOk="0" h="6020" w="8873">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60"/>
            <p:cNvSpPr/>
            <p:nvPr/>
          </p:nvSpPr>
          <p:spPr>
            <a:xfrm>
              <a:off x="468725" y="4458425"/>
              <a:ext cx="94175" cy="404475"/>
            </a:xfrm>
            <a:custGeom>
              <a:rect b="b" l="l" r="r" t="t"/>
              <a:pathLst>
                <a:path extrusionOk="0" h="16179" w="3767">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60"/>
            <p:cNvSpPr/>
            <p:nvPr/>
          </p:nvSpPr>
          <p:spPr>
            <a:xfrm>
              <a:off x="433950" y="4764225"/>
              <a:ext cx="278775" cy="191100"/>
            </a:xfrm>
            <a:custGeom>
              <a:rect b="b" l="l" r="r" t="t"/>
              <a:pathLst>
                <a:path extrusionOk="0" h="7644" w="11151">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60"/>
            <p:cNvSpPr/>
            <p:nvPr/>
          </p:nvSpPr>
          <p:spPr>
            <a:xfrm>
              <a:off x="591325" y="4158825"/>
              <a:ext cx="410025" cy="513450"/>
            </a:xfrm>
            <a:custGeom>
              <a:rect b="b" l="l" r="r" t="t"/>
              <a:pathLst>
                <a:path extrusionOk="0" h="20538" w="16401">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70" name="Google Shape;2470;p60"/>
          <p:cNvSpPr/>
          <p:nvPr/>
        </p:nvSpPr>
        <p:spPr>
          <a:xfrm rot="-5751256">
            <a:off x="7495312" y="3807617"/>
            <a:ext cx="1563199" cy="1281295"/>
          </a:xfrm>
          <a:custGeom>
            <a:rect b="b" l="l" r="r" t="t"/>
            <a:pathLst>
              <a:path extrusionOk="0" h="51251" w="62527">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1" name="Google Shape;2471;p60"/>
          <p:cNvSpPr/>
          <p:nvPr/>
        </p:nvSpPr>
        <p:spPr>
          <a:xfrm rot="-10339277">
            <a:off x="8199101" y="1062615"/>
            <a:ext cx="1169743" cy="588421"/>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2" name="Google Shape;2472;p60"/>
          <p:cNvSpPr/>
          <p:nvPr/>
        </p:nvSpPr>
        <p:spPr>
          <a:xfrm rot="-5400000">
            <a:off x="-757390" y="1088852"/>
            <a:ext cx="2127125" cy="643625"/>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60"/>
          <p:cNvSpPr/>
          <p:nvPr/>
        </p:nvSpPr>
        <p:spPr>
          <a:xfrm rot="10800000">
            <a:off x="-217991" y="347100"/>
            <a:ext cx="931205" cy="667529"/>
          </a:xfrm>
          <a:custGeom>
            <a:rect b="b" l="l" r="r" t="t"/>
            <a:pathLst>
              <a:path extrusionOk="0" h="14848" w="20713">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dk2"/>
        </a:solidFill>
      </p:bgPr>
    </p:bg>
    <p:spTree>
      <p:nvGrpSpPr>
        <p:cNvPr id="212" name="Shape 212"/>
        <p:cNvGrpSpPr/>
        <p:nvPr/>
      </p:nvGrpSpPr>
      <p:grpSpPr>
        <a:xfrm>
          <a:off x="0" y="0"/>
          <a:ext cx="0" cy="0"/>
          <a:chOff x="0" y="0"/>
          <a:chExt cx="0" cy="0"/>
        </a:xfrm>
      </p:grpSpPr>
      <p:sp>
        <p:nvSpPr>
          <p:cNvPr id="213" name="Google Shape;213;p7"/>
          <p:cNvSpPr txBox="1"/>
          <p:nvPr>
            <p:ph type="title"/>
          </p:nvPr>
        </p:nvSpPr>
        <p:spPr>
          <a:xfrm>
            <a:off x="709600" y="421449"/>
            <a:ext cx="7721100" cy="5760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b="0">
                <a:solidFill>
                  <a:schemeClr val="accent3"/>
                </a:solidFill>
                <a:latin typeface="Calistoga"/>
                <a:ea typeface="Calistoga"/>
                <a:cs typeface="Calistoga"/>
                <a:sym typeface="Calistoga"/>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14" name="Google Shape;214;p7"/>
          <p:cNvSpPr txBox="1"/>
          <p:nvPr>
            <p:ph idx="1" type="body"/>
          </p:nvPr>
        </p:nvSpPr>
        <p:spPr>
          <a:xfrm>
            <a:off x="728305" y="2478320"/>
            <a:ext cx="4607700" cy="21063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Clr>
                <a:schemeClr val="lt1"/>
              </a:buClr>
              <a:buSzPts val="800"/>
              <a:buFont typeface="Open Sans"/>
              <a:buChar char="●"/>
              <a:defRPr sz="1400">
                <a:latin typeface="Voces"/>
                <a:ea typeface="Voces"/>
                <a:cs typeface="Voces"/>
                <a:sym typeface="Voces"/>
              </a:defRPr>
            </a:lvl1pPr>
            <a:lvl2pPr indent="-279400" lvl="1" marL="914400">
              <a:spcBef>
                <a:spcPts val="0"/>
              </a:spcBef>
              <a:spcAft>
                <a:spcPts val="0"/>
              </a:spcAft>
              <a:buClr>
                <a:srgbClr val="999999"/>
              </a:buClr>
              <a:buSzPts val="800"/>
              <a:buFont typeface="Open Sans"/>
              <a:buChar char="○"/>
              <a:defRPr/>
            </a:lvl2pPr>
            <a:lvl3pPr indent="-279400" lvl="2" marL="1371600">
              <a:spcBef>
                <a:spcPts val="0"/>
              </a:spcBef>
              <a:spcAft>
                <a:spcPts val="0"/>
              </a:spcAft>
              <a:buClr>
                <a:srgbClr val="999999"/>
              </a:buClr>
              <a:buSzPts val="800"/>
              <a:buFont typeface="Open Sans"/>
              <a:buChar char="■"/>
              <a:defRPr/>
            </a:lvl3pPr>
            <a:lvl4pPr indent="-279400" lvl="3" marL="1828800">
              <a:spcBef>
                <a:spcPts val="0"/>
              </a:spcBef>
              <a:spcAft>
                <a:spcPts val="0"/>
              </a:spcAft>
              <a:buClr>
                <a:srgbClr val="999999"/>
              </a:buClr>
              <a:buSzPts val="800"/>
              <a:buFont typeface="Open Sans"/>
              <a:buChar char="●"/>
              <a:defRPr/>
            </a:lvl4pPr>
            <a:lvl5pPr indent="-304800" lvl="4" marL="2286000">
              <a:spcBef>
                <a:spcPts val="0"/>
              </a:spcBef>
              <a:spcAft>
                <a:spcPts val="0"/>
              </a:spcAft>
              <a:buClr>
                <a:srgbClr val="999999"/>
              </a:buClr>
              <a:buSzPts val="1200"/>
              <a:buFont typeface="Open Sans"/>
              <a:buChar char="○"/>
              <a:defRPr/>
            </a:lvl5pPr>
            <a:lvl6pPr indent="-304800" lvl="5" marL="2743200">
              <a:spcBef>
                <a:spcPts val="0"/>
              </a:spcBef>
              <a:spcAft>
                <a:spcPts val="0"/>
              </a:spcAft>
              <a:buClr>
                <a:srgbClr val="999999"/>
              </a:buClr>
              <a:buSzPts val="1200"/>
              <a:buFont typeface="Open Sans"/>
              <a:buChar char="■"/>
              <a:defRPr/>
            </a:lvl6pPr>
            <a:lvl7pPr indent="-273050" lvl="6" marL="3200400">
              <a:spcBef>
                <a:spcPts val="0"/>
              </a:spcBef>
              <a:spcAft>
                <a:spcPts val="0"/>
              </a:spcAft>
              <a:buClr>
                <a:srgbClr val="999999"/>
              </a:buClr>
              <a:buSzPts val="700"/>
              <a:buFont typeface="Open Sans"/>
              <a:buChar char="●"/>
              <a:defRPr/>
            </a:lvl7pPr>
            <a:lvl8pPr indent="-273050" lvl="7" marL="3657600">
              <a:spcBef>
                <a:spcPts val="0"/>
              </a:spcBef>
              <a:spcAft>
                <a:spcPts val="0"/>
              </a:spcAft>
              <a:buClr>
                <a:srgbClr val="999999"/>
              </a:buClr>
              <a:buSzPts val="700"/>
              <a:buFont typeface="Open Sans"/>
              <a:buChar char="○"/>
              <a:defRPr/>
            </a:lvl8pPr>
            <a:lvl9pPr indent="-266700" lvl="8" marL="4114800">
              <a:spcBef>
                <a:spcPts val="0"/>
              </a:spcBef>
              <a:spcAft>
                <a:spcPts val="0"/>
              </a:spcAft>
              <a:buClr>
                <a:srgbClr val="999999"/>
              </a:buClr>
              <a:buSzPts val="600"/>
              <a:buFont typeface="Open Sans"/>
              <a:buChar char="■"/>
              <a:defRPr/>
            </a:lvl9pPr>
          </a:lstStyle>
          <a:p/>
        </p:txBody>
      </p:sp>
      <p:sp>
        <p:nvSpPr>
          <p:cNvPr id="215" name="Google Shape;215;p7"/>
          <p:cNvSpPr txBox="1"/>
          <p:nvPr>
            <p:ph idx="2" type="subTitle"/>
          </p:nvPr>
        </p:nvSpPr>
        <p:spPr>
          <a:xfrm>
            <a:off x="709600" y="1347895"/>
            <a:ext cx="2565900" cy="485700"/>
          </a:xfrm>
          <a:prstGeom prst="rect">
            <a:avLst/>
          </a:prstGeom>
        </p:spPr>
        <p:txBody>
          <a:bodyPr anchorCtr="0" anchor="t" bIns="91425" lIns="91425" spcFirstLastPara="1" rIns="91425" wrap="square" tIns="91425">
            <a:noAutofit/>
          </a:bodyPr>
          <a:lstStyle>
            <a:lvl1pPr lvl="0">
              <a:spcBef>
                <a:spcPts val="0"/>
              </a:spcBef>
              <a:spcAft>
                <a:spcPts val="0"/>
              </a:spcAft>
              <a:buSzPts val="1600"/>
              <a:buNone/>
              <a:defRPr sz="2600">
                <a:solidFill>
                  <a:schemeClr val="accent1"/>
                </a:solidFill>
                <a:latin typeface="Calistoga"/>
                <a:ea typeface="Calistoga"/>
                <a:cs typeface="Calistoga"/>
                <a:sym typeface="Calistoga"/>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p:txBody>
      </p:sp>
      <p:sp>
        <p:nvSpPr>
          <p:cNvPr id="216" name="Google Shape;216;p7"/>
          <p:cNvSpPr txBox="1"/>
          <p:nvPr>
            <p:ph hasCustomPrompt="1" idx="3" type="title"/>
          </p:nvPr>
        </p:nvSpPr>
        <p:spPr>
          <a:xfrm>
            <a:off x="710466" y="1805095"/>
            <a:ext cx="2031900" cy="4857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2000"/>
              <a:buNone/>
              <a:defRPr b="0" sz="2600">
                <a:solidFill>
                  <a:schemeClr val="lt1"/>
                </a:solidFill>
                <a:latin typeface="Calistoga"/>
                <a:ea typeface="Calistoga"/>
                <a:cs typeface="Calistoga"/>
                <a:sym typeface="Calistoga"/>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17" name="Google Shape;217;p7"/>
          <p:cNvSpPr/>
          <p:nvPr/>
        </p:nvSpPr>
        <p:spPr>
          <a:xfrm rot="631279">
            <a:off x="7690571" y="3200236"/>
            <a:ext cx="1432187" cy="1173909"/>
          </a:xfrm>
          <a:custGeom>
            <a:rect b="b" l="l" r="r" t="t"/>
            <a:pathLst>
              <a:path extrusionOk="0" h="51251" w="62527">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7"/>
          <p:cNvSpPr/>
          <p:nvPr/>
        </p:nvSpPr>
        <p:spPr>
          <a:xfrm rot="284115">
            <a:off x="7065789" y="1412511"/>
            <a:ext cx="1724961" cy="1024213"/>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7"/>
          <p:cNvSpPr/>
          <p:nvPr/>
        </p:nvSpPr>
        <p:spPr>
          <a:xfrm>
            <a:off x="5330091" y="2177355"/>
            <a:ext cx="2545500" cy="2545500"/>
          </a:xfrm>
          <a:prstGeom prst="ellipse">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7"/>
          <p:cNvSpPr/>
          <p:nvPr/>
        </p:nvSpPr>
        <p:spPr>
          <a:xfrm rot="-9900107">
            <a:off x="7262769" y="-42954"/>
            <a:ext cx="2121952" cy="1259854"/>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1" name="Google Shape;221;p7"/>
          <p:cNvGrpSpPr/>
          <p:nvPr/>
        </p:nvGrpSpPr>
        <p:grpSpPr>
          <a:xfrm>
            <a:off x="5229248" y="898924"/>
            <a:ext cx="1209930" cy="1048028"/>
            <a:chOff x="5229248" y="898924"/>
            <a:chExt cx="1209930" cy="1048028"/>
          </a:xfrm>
        </p:grpSpPr>
        <p:sp>
          <p:nvSpPr>
            <p:cNvPr id="222" name="Google Shape;222;p7"/>
            <p:cNvSpPr/>
            <p:nvPr/>
          </p:nvSpPr>
          <p:spPr>
            <a:xfrm rot="-1312267">
              <a:off x="5738194" y="1500122"/>
              <a:ext cx="26729" cy="19762"/>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7"/>
            <p:cNvSpPr/>
            <p:nvPr/>
          </p:nvSpPr>
          <p:spPr>
            <a:xfrm rot="-1312267">
              <a:off x="5844787" y="1484422"/>
              <a:ext cx="29041" cy="20933"/>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7"/>
            <p:cNvSpPr/>
            <p:nvPr/>
          </p:nvSpPr>
          <p:spPr>
            <a:xfrm rot="-1312267">
              <a:off x="5760894" y="1418750"/>
              <a:ext cx="36040" cy="32144"/>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7"/>
            <p:cNvSpPr/>
            <p:nvPr/>
          </p:nvSpPr>
          <p:spPr>
            <a:xfrm rot="-1312267">
              <a:off x="5942757" y="1271235"/>
              <a:ext cx="37180" cy="30213"/>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7"/>
            <p:cNvSpPr/>
            <p:nvPr/>
          </p:nvSpPr>
          <p:spPr>
            <a:xfrm rot="-1312267">
              <a:off x="5897194" y="1418190"/>
              <a:ext cx="38352" cy="32556"/>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7"/>
            <p:cNvSpPr/>
            <p:nvPr/>
          </p:nvSpPr>
          <p:spPr>
            <a:xfrm rot="-1312267">
              <a:off x="6067887" y="1562551"/>
              <a:ext cx="32525" cy="40695"/>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7"/>
            <p:cNvSpPr/>
            <p:nvPr/>
          </p:nvSpPr>
          <p:spPr>
            <a:xfrm rot="-1312267">
              <a:off x="5795316" y="1329791"/>
              <a:ext cx="51114" cy="54598"/>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7"/>
            <p:cNvSpPr/>
            <p:nvPr/>
          </p:nvSpPr>
          <p:spPr>
            <a:xfrm rot="-1312267">
              <a:off x="5643133" y="1219725"/>
              <a:ext cx="53426" cy="39492"/>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7"/>
            <p:cNvSpPr/>
            <p:nvPr/>
          </p:nvSpPr>
          <p:spPr>
            <a:xfrm rot="-1312267">
              <a:off x="5669359" y="1104610"/>
              <a:ext cx="58082" cy="44147"/>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7"/>
            <p:cNvSpPr/>
            <p:nvPr/>
          </p:nvSpPr>
          <p:spPr>
            <a:xfrm rot="-1312267">
              <a:off x="5548133" y="1318339"/>
              <a:ext cx="73188" cy="56910"/>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7"/>
            <p:cNvSpPr/>
            <p:nvPr/>
          </p:nvSpPr>
          <p:spPr>
            <a:xfrm rot="-1312267">
              <a:off x="5547673" y="1145081"/>
              <a:ext cx="49974" cy="44147"/>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7"/>
            <p:cNvSpPr/>
            <p:nvPr/>
          </p:nvSpPr>
          <p:spPr>
            <a:xfrm rot="-1312267">
              <a:off x="5434908" y="1134236"/>
              <a:ext cx="25589" cy="19762"/>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7"/>
            <p:cNvSpPr/>
            <p:nvPr/>
          </p:nvSpPr>
          <p:spPr>
            <a:xfrm rot="-1312267">
              <a:off x="5297086" y="976303"/>
              <a:ext cx="29041" cy="22105"/>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7"/>
            <p:cNvSpPr/>
            <p:nvPr/>
          </p:nvSpPr>
          <p:spPr>
            <a:xfrm rot="-1312267">
              <a:off x="5232008" y="902979"/>
              <a:ext cx="25589" cy="19762"/>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7"/>
            <p:cNvSpPr/>
            <p:nvPr/>
          </p:nvSpPr>
          <p:spPr>
            <a:xfrm rot="-1312267">
              <a:off x="6074647" y="1388303"/>
              <a:ext cx="66221" cy="48771"/>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7"/>
            <p:cNvSpPr/>
            <p:nvPr/>
          </p:nvSpPr>
          <p:spPr>
            <a:xfrm rot="-1312267">
              <a:off x="5796620" y="1630261"/>
              <a:ext cx="69704" cy="5488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7"/>
            <p:cNvSpPr/>
            <p:nvPr/>
          </p:nvSpPr>
          <p:spPr>
            <a:xfrm rot="-1312267">
              <a:off x="6190895" y="1686752"/>
              <a:ext cx="38352" cy="30213"/>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7"/>
            <p:cNvSpPr/>
            <p:nvPr/>
          </p:nvSpPr>
          <p:spPr>
            <a:xfrm rot="-1312267">
              <a:off x="6252449" y="1784569"/>
              <a:ext cx="38352" cy="29073"/>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7"/>
            <p:cNvSpPr/>
            <p:nvPr/>
          </p:nvSpPr>
          <p:spPr>
            <a:xfrm rot="-1312267">
              <a:off x="6393003" y="1908904"/>
              <a:ext cx="41835" cy="31384"/>
            </a:xfrm>
            <a:custGeom>
              <a:rect b="b" l="l" r="r" t="t"/>
              <a:pathLst>
                <a:path extrusionOk="0" h="991" w="1321">
                  <a:moveTo>
                    <a:pt x="661" y="1"/>
                  </a:moveTo>
                  <a:cubicBezTo>
                    <a:pt x="1" y="1"/>
                    <a:pt x="1" y="991"/>
                    <a:pt x="661" y="991"/>
                  </a:cubicBezTo>
                  <a:cubicBezTo>
                    <a:pt x="1320" y="991"/>
                    <a:pt x="1320" y="1"/>
                    <a:pt x="6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1" name="Google Shape;241;p7"/>
          <p:cNvGrpSpPr/>
          <p:nvPr/>
        </p:nvGrpSpPr>
        <p:grpSpPr>
          <a:xfrm>
            <a:off x="7882401" y="4108055"/>
            <a:ext cx="862275" cy="954996"/>
            <a:chOff x="7882401" y="4108055"/>
            <a:chExt cx="862275" cy="954996"/>
          </a:xfrm>
        </p:grpSpPr>
        <p:sp>
          <p:nvSpPr>
            <p:cNvPr id="242" name="Google Shape;242;p7"/>
            <p:cNvSpPr/>
            <p:nvPr/>
          </p:nvSpPr>
          <p:spPr>
            <a:xfrm>
              <a:off x="8244410" y="4519070"/>
              <a:ext cx="28052" cy="21040"/>
            </a:xfrm>
            <a:custGeom>
              <a:rect b="b" l="l" r="r" t="t"/>
              <a:pathLst>
                <a:path extrusionOk="0" h="441" w="588">
                  <a:moveTo>
                    <a:pt x="294" y="0"/>
                  </a:moveTo>
                  <a:cubicBezTo>
                    <a:pt x="1" y="0"/>
                    <a:pt x="1" y="440"/>
                    <a:pt x="294" y="440"/>
                  </a:cubicBezTo>
                  <a:cubicBezTo>
                    <a:pt x="587" y="440"/>
                    <a:pt x="587" y="0"/>
                    <a:pt x="29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7"/>
            <p:cNvSpPr/>
            <p:nvPr/>
          </p:nvSpPr>
          <p:spPr>
            <a:xfrm>
              <a:off x="8295124" y="4709716"/>
              <a:ext cx="31535" cy="28006"/>
            </a:xfrm>
            <a:custGeom>
              <a:rect b="b" l="l" r="r" t="t"/>
              <a:pathLst>
                <a:path extrusionOk="0" h="587" w="661">
                  <a:moveTo>
                    <a:pt x="331" y="0"/>
                  </a:moveTo>
                  <a:cubicBezTo>
                    <a:pt x="1" y="37"/>
                    <a:pt x="1" y="513"/>
                    <a:pt x="331" y="587"/>
                  </a:cubicBezTo>
                  <a:cubicBezTo>
                    <a:pt x="661" y="513"/>
                    <a:pt x="661" y="37"/>
                    <a:pt x="33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7"/>
            <p:cNvSpPr/>
            <p:nvPr/>
          </p:nvSpPr>
          <p:spPr>
            <a:xfrm>
              <a:off x="8456043" y="4707951"/>
              <a:ext cx="42030" cy="29771"/>
            </a:xfrm>
            <a:custGeom>
              <a:rect b="b" l="l" r="r" t="t"/>
              <a:pathLst>
                <a:path extrusionOk="0" h="624" w="881">
                  <a:moveTo>
                    <a:pt x="440" y="1"/>
                  </a:moveTo>
                  <a:cubicBezTo>
                    <a:pt x="1" y="1"/>
                    <a:pt x="1" y="624"/>
                    <a:pt x="440" y="624"/>
                  </a:cubicBezTo>
                  <a:cubicBezTo>
                    <a:pt x="880" y="624"/>
                    <a:pt x="880" y="1"/>
                    <a:pt x="44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7"/>
            <p:cNvSpPr/>
            <p:nvPr/>
          </p:nvSpPr>
          <p:spPr>
            <a:xfrm>
              <a:off x="8450795" y="4851365"/>
              <a:ext cx="28052" cy="40267"/>
            </a:xfrm>
            <a:custGeom>
              <a:rect b="b" l="l" r="r" t="t"/>
              <a:pathLst>
                <a:path extrusionOk="0" h="844" w="588">
                  <a:moveTo>
                    <a:pt x="220" y="0"/>
                  </a:moveTo>
                  <a:cubicBezTo>
                    <a:pt x="184" y="0"/>
                    <a:pt x="147" y="37"/>
                    <a:pt x="111" y="74"/>
                  </a:cubicBezTo>
                  <a:lnTo>
                    <a:pt x="74" y="147"/>
                  </a:lnTo>
                  <a:cubicBezTo>
                    <a:pt x="37" y="184"/>
                    <a:pt x="1" y="220"/>
                    <a:pt x="1" y="294"/>
                  </a:cubicBezTo>
                  <a:lnTo>
                    <a:pt x="1" y="550"/>
                  </a:lnTo>
                  <a:cubicBezTo>
                    <a:pt x="1" y="587"/>
                    <a:pt x="1" y="624"/>
                    <a:pt x="37" y="660"/>
                  </a:cubicBezTo>
                  <a:cubicBezTo>
                    <a:pt x="37" y="734"/>
                    <a:pt x="111" y="807"/>
                    <a:pt x="184" y="807"/>
                  </a:cubicBezTo>
                  <a:cubicBezTo>
                    <a:pt x="220" y="844"/>
                    <a:pt x="257" y="844"/>
                    <a:pt x="294" y="844"/>
                  </a:cubicBezTo>
                  <a:lnTo>
                    <a:pt x="367" y="844"/>
                  </a:lnTo>
                  <a:cubicBezTo>
                    <a:pt x="440" y="844"/>
                    <a:pt x="477" y="807"/>
                    <a:pt x="514" y="770"/>
                  </a:cubicBezTo>
                  <a:lnTo>
                    <a:pt x="550" y="697"/>
                  </a:lnTo>
                  <a:cubicBezTo>
                    <a:pt x="587" y="660"/>
                    <a:pt x="587" y="624"/>
                    <a:pt x="587" y="550"/>
                  </a:cubicBezTo>
                  <a:lnTo>
                    <a:pt x="587" y="294"/>
                  </a:lnTo>
                  <a:cubicBezTo>
                    <a:pt x="587" y="257"/>
                    <a:pt x="587" y="220"/>
                    <a:pt x="587" y="184"/>
                  </a:cubicBezTo>
                  <a:cubicBezTo>
                    <a:pt x="550" y="147"/>
                    <a:pt x="550" y="110"/>
                    <a:pt x="514" y="74"/>
                  </a:cubicBezTo>
                  <a:cubicBezTo>
                    <a:pt x="477" y="37"/>
                    <a:pt x="440" y="37"/>
                    <a:pt x="44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7"/>
            <p:cNvSpPr/>
            <p:nvPr/>
          </p:nvSpPr>
          <p:spPr>
            <a:xfrm>
              <a:off x="8361581" y="4963290"/>
              <a:ext cx="77000" cy="59494"/>
            </a:xfrm>
            <a:custGeom>
              <a:rect b="b" l="l" r="r" t="t"/>
              <a:pathLst>
                <a:path extrusionOk="0" h="1247" w="1614">
                  <a:moveTo>
                    <a:pt x="807" y="1"/>
                  </a:moveTo>
                  <a:cubicBezTo>
                    <a:pt x="1" y="1"/>
                    <a:pt x="1" y="1247"/>
                    <a:pt x="807" y="1247"/>
                  </a:cubicBezTo>
                  <a:cubicBezTo>
                    <a:pt x="1614" y="1247"/>
                    <a:pt x="1614" y="1"/>
                    <a:pt x="80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7"/>
            <p:cNvSpPr/>
            <p:nvPr/>
          </p:nvSpPr>
          <p:spPr>
            <a:xfrm>
              <a:off x="8585475" y="4959808"/>
              <a:ext cx="42030" cy="42033"/>
            </a:xfrm>
            <a:custGeom>
              <a:rect b="b" l="l" r="r" t="t"/>
              <a:pathLst>
                <a:path extrusionOk="0" h="881" w="881">
                  <a:moveTo>
                    <a:pt x="440" y="0"/>
                  </a:moveTo>
                  <a:cubicBezTo>
                    <a:pt x="0" y="110"/>
                    <a:pt x="0" y="733"/>
                    <a:pt x="440" y="880"/>
                  </a:cubicBezTo>
                  <a:cubicBezTo>
                    <a:pt x="880" y="733"/>
                    <a:pt x="880" y="110"/>
                    <a:pt x="44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7"/>
            <p:cNvSpPr/>
            <p:nvPr/>
          </p:nvSpPr>
          <p:spPr>
            <a:xfrm>
              <a:off x="8289924" y="4826890"/>
              <a:ext cx="66457" cy="50763"/>
            </a:xfrm>
            <a:custGeom>
              <a:rect b="b" l="l" r="r" t="t"/>
              <a:pathLst>
                <a:path extrusionOk="0" h="1064" w="1393">
                  <a:moveTo>
                    <a:pt x="697" y="0"/>
                  </a:moveTo>
                  <a:cubicBezTo>
                    <a:pt x="0" y="0"/>
                    <a:pt x="0" y="1063"/>
                    <a:pt x="697" y="1063"/>
                  </a:cubicBezTo>
                  <a:cubicBezTo>
                    <a:pt x="1393" y="1063"/>
                    <a:pt x="1393" y="0"/>
                    <a:pt x="69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7"/>
            <p:cNvSpPr/>
            <p:nvPr/>
          </p:nvSpPr>
          <p:spPr>
            <a:xfrm>
              <a:off x="8284676" y="4704420"/>
              <a:ext cx="52478" cy="38550"/>
            </a:xfrm>
            <a:custGeom>
              <a:rect b="b" l="l" r="r" t="t"/>
              <a:pathLst>
                <a:path extrusionOk="0" h="808" w="1100">
                  <a:moveTo>
                    <a:pt x="584" y="0"/>
                  </a:moveTo>
                  <a:cubicBezTo>
                    <a:pt x="573" y="0"/>
                    <a:pt x="562" y="0"/>
                    <a:pt x="550" y="1"/>
                  </a:cubicBezTo>
                  <a:cubicBezTo>
                    <a:pt x="0" y="1"/>
                    <a:pt x="0" y="808"/>
                    <a:pt x="550" y="808"/>
                  </a:cubicBezTo>
                  <a:cubicBezTo>
                    <a:pt x="1088" y="808"/>
                    <a:pt x="1100" y="0"/>
                    <a:pt x="58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7"/>
            <p:cNvSpPr/>
            <p:nvPr/>
          </p:nvSpPr>
          <p:spPr>
            <a:xfrm>
              <a:off x="8195462" y="4487582"/>
              <a:ext cx="56009" cy="54628"/>
            </a:xfrm>
            <a:custGeom>
              <a:rect b="b" l="l" r="r" t="t"/>
              <a:pathLst>
                <a:path extrusionOk="0" h="1145" w="1174">
                  <a:moveTo>
                    <a:pt x="697" y="1"/>
                  </a:moveTo>
                  <a:cubicBezTo>
                    <a:pt x="660" y="1"/>
                    <a:pt x="633" y="10"/>
                    <a:pt x="610" y="23"/>
                  </a:cubicBezTo>
                  <a:lnTo>
                    <a:pt x="610" y="23"/>
                  </a:lnTo>
                  <a:cubicBezTo>
                    <a:pt x="578" y="25"/>
                    <a:pt x="546" y="29"/>
                    <a:pt x="514" y="37"/>
                  </a:cubicBezTo>
                  <a:cubicBezTo>
                    <a:pt x="477" y="74"/>
                    <a:pt x="440" y="74"/>
                    <a:pt x="367" y="111"/>
                  </a:cubicBezTo>
                  <a:lnTo>
                    <a:pt x="257" y="184"/>
                  </a:lnTo>
                  <a:cubicBezTo>
                    <a:pt x="74" y="257"/>
                    <a:pt x="0" y="441"/>
                    <a:pt x="0" y="624"/>
                  </a:cubicBezTo>
                  <a:cubicBezTo>
                    <a:pt x="0" y="770"/>
                    <a:pt x="37" y="917"/>
                    <a:pt x="147" y="990"/>
                  </a:cubicBezTo>
                  <a:cubicBezTo>
                    <a:pt x="257" y="1100"/>
                    <a:pt x="367" y="1137"/>
                    <a:pt x="514" y="1137"/>
                  </a:cubicBezTo>
                  <a:cubicBezTo>
                    <a:pt x="537" y="1142"/>
                    <a:pt x="561" y="1144"/>
                    <a:pt x="585" y="1144"/>
                  </a:cubicBezTo>
                  <a:cubicBezTo>
                    <a:pt x="743" y="1144"/>
                    <a:pt x="894" y="1040"/>
                    <a:pt x="990" y="880"/>
                  </a:cubicBezTo>
                  <a:lnTo>
                    <a:pt x="1027" y="770"/>
                  </a:lnTo>
                  <a:cubicBezTo>
                    <a:pt x="1064" y="697"/>
                    <a:pt x="1100" y="660"/>
                    <a:pt x="1100" y="624"/>
                  </a:cubicBezTo>
                  <a:cubicBezTo>
                    <a:pt x="1111" y="582"/>
                    <a:pt x="1115" y="543"/>
                    <a:pt x="1115" y="506"/>
                  </a:cubicBezTo>
                  <a:lnTo>
                    <a:pt x="1115" y="506"/>
                  </a:lnTo>
                  <a:cubicBezTo>
                    <a:pt x="1134" y="456"/>
                    <a:pt x="1154" y="407"/>
                    <a:pt x="1174" y="367"/>
                  </a:cubicBezTo>
                  <a:cubicBezTo>
                    <a:pt x="1137" y="257"/>
                    <a:pt x="1100" y="184"/>
                    <a:pt x="1064" y="111"/>
                  </a:cubicBezTo>
                  <a:cubicBezTo>
                    <a:pt x="990" y="37"/>
                    <a:pt x="880" y="1"/>
                    <a:pt x="80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7"/>
            <p:cNvSpPr/>
            <p:nvPr/>
          </p:nvSpPr>
          <p:spPr>
            <a:xfrm>
              <a:off x="8073043" y="4625748"/>
              <a:ext cx="57774" cy="40267"/>
            </a:xfrm>
            <a:custGeom>
              <a:rect b="b" l="l" r="r" t="t"/>
              <a:pathLst>
                <a:path extrusionOk="0" h="844" w="1211">
                  <a:moveTo>
                    <a:pt x="404" y="1"/>
                  </a:moveTo>
                  <a:cubicBezTo>
                    <a:pt x="184" y="1"/>
                    <a:pt x="0" y="184"/>
                    <a:pt x="0" y="440"/>
                  </a:cubicBezTo>
                  <a:cubicBezTo>
                    <a:pt x="0" y="660"/>
                    <a:pt x="184" y="844"/>
                    <a:pt x="404" y="844"/>
                  </a:cubicBezTo>
                  <a:lnTo>
                    <a:pt x="660" y="844"/>
                  </a:lnTo>
                  <a:cubicBezTo>
                    <a:pt x="1210" y="844"/>
                    <a:pt x="1210" y="37"/>
                    <a:pt x="660" y="37"/>
                  </a:cubicBezTo>
                  <a:lnTo>
                    <a:pt x="66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7"/>
            <p:cNvSpPr/>
            <p:nvPr/>
          </p:nvSpPr>
          <p:spPr>
            <a:xfrm>
              <a:off x="8067795" y="4426371"/>
              <a:ext cx="42030" cy="26288"/>
            </a:xfrm>
            <a:custGeom>
              <a:rect b="b" l="l" r="r" t="t"/>
              <a:pathLst>
                <a:path extrusionOk="0" h="551" w="881">
                  <a:moveTo>
                    <a:pt x="514" y="1"/>
                  </a:moveTo>
                  <a:lnTo>
                    <a:pt x="514" y="37"/>
                  </a:lnTo>
                  <a:lnTo>
                    <a:pt x="257" y="37"/>
                  </a:lnTo>
                  <a:cubicBezTo>
                    <a:pt x="242" y="33"/>
                    <a:pt x="226" y="32"/>
                    <a:pt x="212" y="32"/>
                  </a:cubicBezTo>
                  <a:cubicBezTo>
                    <a:pt x="88" y="32"/>
                    <a:pt x="0" y="163"/>
                    <a:pt x="0" y="294"/>
                  </a:cubicBezTo>
                  <a:cubicBezTo>
                    <a:pt x="0" y="404"/>
                    <a:pt x="110" y="514"/>
                    <a:pt x="257" y="550"/>
                  </a:cubicBezTo>
                  <a:lnTo>
                    <a:pt x="514" y="550"/>
                  </a:lnTo>
                  <a:cubicBezTo>
                    <a:pt x="880" y="550"/>
                    <a:pt x="880" y="1"/>
                    <a:pt x="5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7"/>
            <p:cNvSpPr/>
            <p:nvPr/>
          </p:nvSpPr>
          <p:spPr>
            <a:xfrm>
              <a:off x="7966368" y="4255000"/>
              <a:ext cx="45513" cy="36737"/>
            </a:xfrm>
            <a:custGeom>
              <a:rect b="b" l="l" r="r" t="t"/>
              <a:pathLst>
                <a:path extrusionOk="0" h="770" w="954">
                  <a:moveTo>
                    <a:pt x="477" y="0"/>
                  </a:moveTo>
                  <a:cubicBezTo>
                    <a:pt x="0" y="37"/>
                    <a:pt x="0" y="733"/>
                    <a:pt x="477" y="770"/>
                  </a:cubicBezTo>
                  <a:cubicBezTo>
                    <a:pt x="953" y="733"/>
                    <a:pt x="953" y="37"/>
                    <a:pt x="4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7"/>
            <p:cNvSpPr/>
            <p:nvPr/>
          </p:nvSpPr>
          <p:spPr>
            <a:xfrm>
              <a:off x="7882401" y="4108055"/>
              <a:ext cx="57774" cy="47281"/>
            </a:xfrm>
            <a:custGeom>
              <a:rect b="b" l="l" r="r" t="t"/>
              <a:pathLst>
                <a:path extrusionOk="0" h="991" w="1211">
                  <a:moveTo>
                    <a:pt x="624" y="1"/>
                  </a:moveTo>
                  <a:cubicBezTo>
                    <a:pt x="1" y="74"/>
                    <a:pt x="1" y="917"/>
                    <a:pt x="624" y="991"/>
                  </a:cubicBezTo>
                  <a:cubicBezTo>
                    <a:pt x="1210" y="917"/>
                    <a:pt x="1210" y="74"/>
                    <a:pt x="62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7"/>
            <p:cNvSpPr/>
            <p:nvPr/>
          </p:nvSpPr>
          <p:spPr>
            <a:xfrm>
              <a:off x="8699163" y="5026267"/>
              <a:ext cx="45513" cy="36784"/>
            </a:xfrm>
            <a:custGeom>
              <a:rect b="b" l="l" r="r" t="t"/>
              <a:pathLst>
                <a:path extrusionOk="0" h="771" w="954">
                  <a:moveTo>
                    <a:pt x="477" y="0"/>
                  </a:moveTo>
                  <a:cubicBezTo>
                    <a:pt x="0" y="37"/>
                    <a:pt x="0" y="733"/>
                    <a:pt x="477" y="770"/>
                  </a:cubicBezTo>
                  <a:cubicBezTo>
                    <a:pt x="953" y="733"/>
                    <a:pt x="953" y="37"/>
                    <a:pt x="4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6" name="Google Shape;256;p7"/>
          <p:cNvSpPr/>
          <p:nvPr/>
        </p:nvSpPr>
        <p:spPr>
          <a:xfrm>
            <a:off x="-57925" y="4388400"/>
            <a:ext cx="1319725" cy="783600"/>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7"/>
          <p:cNvSpPr/>
          <p:nvPr/>
        </p:nvSpPr>
        <p:spPr>
          <a:xfrm>
            <a:off x="-91175" y="4040100"/>
            <a:ext cx="741826" cy="1079669"/>
          </a:xfrm>
          <a:custGeom>
            <a:rect b="b" l="l" r="r" t="t"/>
            <a:pathLst>
              <a:path extrusionOk="0" h="35962" w="24709">
                <a:moveTo>
                  <a:pt x="20466" y="0"/>
                </a:moveTo>
                <a:cubicBezTo>
                  <a:pt x="12438" y="0"/>
                  <a:pt x="4856" y="4425"/>
                  <a:pt x="0" y="10778"/>
                </a:cubicBezTo>
                <a:lnTo>
                  <a:pt x="0" y="35962"/>
                </a:lnTo>
                <a:lnTo>
                  <a:pt x="9605" y="35962"/>
                </a:lnTo>
                <a:cubicBezTo>
                  <a:pt x="8469" y="31599"/>
                  <a:pt x="8285" y="27091"/>
                  <a:pt x="9568" y="22838"/>
                </a:cubicBezTo>
                <a:cubicBezTo>
                  <a:pt x="11468" y="16504"/>
                  <a:pt x="17355" y="11116"/>
                  <a:pt x="23887" y="11116"/>
                </a:cubicBezTo>
                <a:cubicBezTo>
                  <a:pt x="24160" y="11116"/>
                  <a:pt x="24433" y="11125"/>
                  <a:pt x="24708" y="11144"/>
                </a:cubicBezTo>
                <a:cubicBezTo>
                  <a:pt x="22985" y="7552"/>
                  <a:pt x="21592" y="3813"/>
                  <a:pt x="20566" y="0"/>
                </a:cubicBezTo>
                <a:cubicBezTo>
                  <a:pt x="20533" y="0"/>
                  <a:pt x="20500" y="0"/>
                  <a:pt x="204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8" name="Google Shape;258;p7"/>
          <p:cNvGrpSpPr/>
          <p:nvPr/>
        </p:nvGrpSpPr>
        <p:grpSpPr>
          <a:xfrm>
            <a:off x="-605888" y="3025234"/>
            <a:ext cx="1395308" cy="1361806"/>
            <a:chOff x="-605888" y="3025234"/>
            <a:chExt cx="1395308" cy="1361806"/>
          </a:xfrm>
        </p:grpSpPr>
        <p:sp>
          <p:nvSpPr>
            <p:cNvPr id="259" name="Google Shape;259;p7"/>
            <p:cNvSpPr/>
            <p:nvPr/>
          </p:nvSpPr>
          <p:spPr>
            <a:xfrm rot="3361624">
              <a:off x="-373834" y="3178614"/>
              <a:ext cx="931198" cy="1055048"/>
            </a:xfrm>
            <a:custGeom>
              <a:rect b="b" l="l" r="r" t="t"/>
              <a:pathLst>
                <a:path extrusionOk="0" h="42202" w="37248">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7"/>
            <p:cNvSpPr/>
            <p:nvPr/>
          </p:nvSpPr>
          <p:spPr>
            <a:xfrm rot="3361624">
              <a:off x="297454" y="3636353"/>
              <a:ext cx="33025" cy="118625"/>
            </a:xfrm>
            <a:custGeom>
              <a:rect b="b" l="l" r="r" t="t"/>
              <a:pathLst>
                <a:path extrusionOk="0" h="4745" w="1321">
                  <a:moveTo>
                    <a:pt x="639" y="1472"/>
                  </a:moveTo>
                  <a:lnTo>
                    <a:pt x="639" y="1472"/>
                  </a:lnTo>
                  <a:cubicBezTo>
                    <a:pt x="735" y="2324"/>
                    <a:pt x="667" y="3191"/>
                    <a:pt x="435" y="4014"/>
                  </a:cubicBezTo>
                  <a:lnTo>
                    <a:pt x="435" y="4014"/>
                  </a:lnTo>
                  <a:cubicBezTo>
                    <a:pt x="431" y="3162"/>
                    <a:pt x="499" y="2312"/>
                    <a:pt x="639" y="1472"/>
                  </a:cubicBezTo>
                  <a:close/>
                  <a:moveTo>
                    <a:pt x="661" y="0"/>
                  </a:moveTo>
                  <a:cubicBezTo>
                    <a:pt x="569" y="0"/>
                    <a:pt x="477" y="55"/>
                    <a:pt x="441" y="165"/>
                  </a:cubicBezTo>
                  <a:cubicBezTo>
                    <a:pt x="74" y="1558"/>
                    <a:pt x="1" y="2988"/>
                    <a:pt x="184" y="4381"/>
                  </a:cubicBezTo>
                  <a:cubicBezTo>
                    <a:pt x="198" y="4449"/>
                    <a:pt x="236" y="4487"/>
                    <a:pt x="281" y="4498"/>
                  </a:cubicBezTo>
                  <a:lnTo>
                    <a:pt x="281" y="4498"/>
                  </a:lnTo>
                  <a:cubicBezTo>
                    <a:pt x="250" y="4652"/>
                    <a:pt x="378" y="4745"/>
                    <a:pt x="517" y="4745"/>
                  </a:cubicBezTo>
                  <a:cubicBezTo>
                    <a:pt x="613" y="4745"/>
                    <a:pt x="714" y="4700"/>
                    <a:pt x="771" y="4601"/>
                  </a:cubicBezTo>
                  <a:cubicBezTo>
                    <a:pt x="1284" y="3171"/>
                    <a:pt x="1320" y="1595"/>
                    <a:pt x="880" y="165"/>
                  </a:cubicBezTo>
                  <a:cubicBezTo>
                    <a:pt x="844" y="55"/>
                    <a:pt x="752" y="0"/>
                    <a:pt x="6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7"/>
            <p:cNvSpPr/>
            <p:nvPr/>
          </p:nvSpPr>
          <p:spPr>
            <a:xfrm rot="3361624">
              <a:off x="269249" y="3678053"/>
              <a:ext cx="38525" cy="261799"/>
            </a:xfrm>
            <a:custGeom>
              <a:rect b="b" l="l" r="r" t="t"/>
              <a:pathLst>
                <a:path extrusionOk="0" h="10472" w="1541">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7"/>
            <p:cNvSpPr/>
            <p:nvPr/>
          </p:nvSpPr>
          <p:spPr>
            <a:xfrm rot="3361624">
              <a:off x="-17333" y="3631672"/>
              <a:ext cx="336899" cy="244375"/>
            </a:xfrm>
            <a:custGeom>
              <a:rect b="b" l="l" r="r" t="t"/>
              <a:pathLst>
                <a:path extrusionOk="0" h="9775" w="13476">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7"/>
            <p:cNvSpPr/>
            <p:nvPr/>
          </p:nvSpPr>
          <p:spPr>
            <a:xfrm rot="3361624">
              <a:off x="201232" y="3789897"/>
              <a:ext cx="52250" cy="329399"/>
            </a:xfrm>
            <a:custGeom>
              <a:rect b="b" l="l" r="r" t="t"/>
              <a:pathLst>
                <a:path extrusionOk="0" h="13176" w="209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7"/>
            <p:cNvSpPr/>
            <p:nvPr/>
          </p:nvSpPr>
          <p:spPr>
            <a:xfrm rot="3361624">
              <a:off x="322719" y="3192714"/>
              <a:ext cx="236050" cy="617999"/>
            </a:xfrm>
            <a:custGeom>
              <a:rect b="b" l="l" r="r" t="t"/>
              <a:pathLst>
                <a:path extrusionOk="0" h="24720" w="9442">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5" name="Google Shape;265;p7"/>
          <p:cNvSpPr/>
          <p:nvPr/>
        </p:nvSpPr>
        <p:spPr>
          <a:xfrm rot="-4569998">
            <a:off x="-893796" y="893355"/>
            <a:ext cx="2347062" cy="346452"/>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cap="flat" cmpd="sng" w="19050">
            <a:solidFill>
              <a:schemeClr val="accen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7"/>
          <p:cNvSpPr/>
          <p:nvPr/>
        </p:nvSpPr>
        <p:spPr>
          <a:xfrm rot="5720879">
            <a:off x="-601565" y="5648"/>
            <a:ext cx="1319663" cy="783563"/>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7"/>
          <p:cNvSpPr/>
          <p:nvPr/>
        </p:nvSpPr>
        <p:spPr>
          <a:xfrm rot="9557666">
            <a:off x="4463550" y="-252076"/>
            <a:ext cx="1319852" cy="783676"/>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TITLE_AND_TWO_COLUMNS_1_4_1_2">
    <p:spTree>
      <p:nvGrpSpPr>
        <p:cNvPr id="2474" name="Shape 2474"/>
        <p:cNvGrpSpPr/>
        <p:nvPr/>
      </p:nvGrpSpPr>
      <p:grpSpPr>
        <a:xfrm>
          <a:off x="0" y="0"/>
          <a:ext cx="0" cy="0"/>
          <a:chOff x="0" y="0"/>
          <a:chExt cx="0" cy="0"/>
        </a:xfrm>
      </p:grpSpPr>
      <p:sp>
        <p:nvSpPr>
          <p:cNvPr id="2475" name="Google Shape;2475;p61"/>
          <p:cNvSpPr/>
          <p:nvPr/>
        </p:nvSpPr>
        <p:spPr>
          <a:xfrm rot="5400000">
            <a:off x="7556147" y="120881"/>
            <a:ext cx="2766964" cy="837227"/>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61"/>
          <p:cNvSpPr/>
          <p:nvPr/>
        </p:nvSpPr>
        <p:spPr>
          <a:xfrm rot="3678335">
            <a:off x="-215883" y="4602760"/>
            <a:ext cx="1725044" cy="1024262"/>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61"/>
          <p:cNvSpPr/>
          <p:nvPr/>
        </p:nvSpPr>
        <p:spPr>
          <a:xfrm rot="5622700">
            <a:off x="-487869" y="416360"/>
            <a:ext cx="2269012" cy="1347170"/>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8" name="Google Shape;2478;p61"/>
          <p:cNvSpPr/>
          <p:nvPr/>
        </p:nvSpPr>
        <p:spPr>
          <a:xfrm rot="-2298006">
            <a:off x="308215" y="3605499"/>
            <a:ext cx="1563224" cy="1281315"/>
          </a:xfrm>
          <a:custGeom>
            <a:rect b="b" l="l" r="r" t="t"/>
            <a:pathLst>
              <a:path extrusionOk="0" h="51251" w="62527">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79" name="Google Shape;2479;p61"/>
          <p:cNvGrpSpPr/>
          <p:nvPr/>
        </p:nvGrpSpPr>
        <p:grpSpPr>
          <a:xfrm>
            <a:off x="8542847" y="-179901"/>
            <a:ext cx="741626" cy="1195489"/>
            <a:chOff x="510547" y="4000024"/>
            <a:chExt cx="741626" cy="1195489"/>
          </a:xfrm>
        </p:grpSpPr>
        <p:sp>
          <p:nvSpPr>
            <p:cNvPr id="2480" name="Google Shape;2480;p61"/>
            <p:cNvSpPr/>
            <p:nvPr/>
          </p:nvSpPr>
          <p:spPr>
            <a:xfrm rot="3521228">
              <a:off x="718991" y="4602634"/>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1" name="Google Shape;2481;p61"/>
            <p:cNvSpPr/>
            <p:nvPr/>
          </p:nvSpPr>
          <p:spPr>
            <a:xfrm rot="3521228">
              <a:off x="750341" y="4705621"/>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61"/>
            <p:cNvSpPr/>
            <p:nvPr/>
          </p:nvSpPr>
          <p:spPr>
            <a:xfrm rot="3521228">
              <a:off x="792815" y="4611079"/>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61"/>
            <p:cNvSpPr/>
            <p:nvPr/>
          </p:nvSpPr>
          <p:spPr>
            <a:xfrm rot="3521228">
              <a:off x="968227" y="476729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61"/>
            <p:cNvSpPr/>
            <p:nvPr/>
          </p:nvSpPr>
          <p:spPr>
            <a:xfrm rot="3521228">
              <a:off x="814499" y="4746099"/>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61"/>
            <p:cNvSpPr/>
            <p:nvPr/>
          </p:nvSpPr>
          <p:spPr>
            <a:xfrm rot="3521228">
              <a:off x="698772" y="493144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61"/>
            <p:cNvSpPr/>
            <p:nvPr/>
          </p:nvSpPr>
          <p:spPr>
            <a:xfrm rot="3521228">
              <a:off x="868664" y="4628457"/>
              <a:ext cx="50993"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7" name="Google Shape;2487;p61"/>
            <p:cNvSpPr/>
            <p:nvPr/>
          </p:nvSpPr>
          <p:spPr>
            <a:xfrm rot="3521228">
              <a:off x="958561" y="446811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61"/>
            <p:cNvSpPr/>
            <p:nvPr/>
          </p:nvSpPr>
          <p:spPr>
            <a:xfrm rot="3521228">
              <a:off x="1071915" y="4475437"/>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61"/>
            <p:cNvSpPr/>
            <p:nvPr/>
          </p:nvSpPr>
          <p:spPr>
            <a:xfrm rot="3521228">
              <a:off x="829152" y="4393206"/>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61"/>
            <p:cNvSpPr/>
            <p:nvPr/>
          </p:nvSpPr>
          <p:spPr>
            <a:xfrm rot="3521228">
              <a:off x="1015556" y="4358308"/>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61"/>
            <p:cNvSpPr/>
            <p:nvPr/>
          </p:nvSpPr>
          <p:spPr>
            <a:xfrm rot="3521228">
              <a:off x="1029948" y="4243722"/>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61"/>
            <p:cNvSpPr/>
            <p:nvPr/>
          </p:nvSpPr>
          <p:spPr>
            <a:xfrm rot="3521228">
              <a:off x="1160244" y="4082961"/>
              <a:ext cx="28972" cy="22053"/>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3" name="Google Shape;2493;p61"/>
            <p:cNvSpPr/>
            <p:nvPr/>
          </p:nvSpPr>
          <p:spPr>
            <a:xfrm rot="3521228">
              <a:off x="1224353" y="4006194"/>
              <a:ext cx="25528" cy="19715"/>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p61"/>
            <p:cNvSpPr/>
            <p:nvPr/>
          </p:nvSpPr>
          <p:spPr>
            <a:xfrm rot="3521228">
              <a:off x="853345" y="4922808"/>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61"/>
            <p:cNvSpPr/>
            <p:nvPr/>
          </p:nvSpPr>
          <p:spPr>
            <a:xfrm rot="3521228">
              <a:off x="565266" y="4687927"/>
              <a:ext cx="69539"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6" name="Google Shape;2496;p61"/>
            <p:cNvSpPr/>
            <p:nvPr/>
          </p:nvSpPr>
          <p:spPr>
            <a:xfrm rot="3521228">
              <a:off x="599388" y="5080071"/>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7" name="Google Shape;2497;p61"/>
            <p:cNvSpPr/>
            <p:nvPr/>
          </p:nvSpPr>
          <p:spPr>
            <a:xfrm rot="3521228">
              <a:off x="513749" y="5157130"/>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98" name="Google Shape;2498;p61"/>
          <p:cNvSpPr/>
          <p:nvPr/>
        </p:nvSpPr>
        <p:spPr>
          <a:xfrm rot="8792422">
            <a:off x="7350672" y="4368151"/>
            <a:ext cx="2126910" cy="1697048"/>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99" name="Google Shape;2499;p61"/>
          <p:cNvGrpSpPr/>
          <p:nvPr/>
        </p:nvGrpSpPr>
        <p:grpSpPr>
          <a:xfrm>
            <a:off x="-586438" y="2246659"/>
            <a:ext cx="1395308" cy="1361806"/>
            <a:chOff x="-586438" y="2246659"/>
            <a:chExt cx="1395308" cy="1361806"/>
          </a:xfrm>
        </p:grpSpPr>
        <p:sp>
          <p:nvSpPr>
            <p:cNvPr id="2500" name="Google Shape;2500;p61"/>
            <p:cNvSpPr/>
            <p:nvPr/>
          </p:nvSpPr>
          <p:spPr>
            <a:xfrm rot="3361624">
              <a:off x="-354384" y="2400039"/>
              <a:ext cx="931198" cy="1055048"/>
            </a:xfrm>
            <a:custGeom>
              <a:rect b="b" l="l" r="r" t="t"/>
              <a:pathLst>
                <a:path extrusionOk="0" h="42202" w="37248">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1" name="Google Shape;2501;p61"/>
            <p:cNvSpPr/>
            <p:nvPr/>
          </p:nvSpPr>
          <p:spPr>
            <a:xfrm rot="3361624">
              <a:off x="316904" y="2857778"/>
              <a:ext cx="33025" cy="118625"/>
            </a:xfrm>
            <a:custGeom>
              <a:rect b="b" l="l" r="r" t="t"/>
              <a:pathLst>
                <a:path extrusionOk="0" h="4745" w="1321">
                  <a:moveTo>
                    <a:pt x="639" y="1472"/>
                  </a:moveTo>
                  <a:lnTo>
                    <a:pt x="639" y="1472"/>
                  </a:lnTo>
                  <a:cubicBezTo>
                    <a:pt x="735" y="2324"/>
                    <a:pt x="667" y="3191"/>
                    <a:pt x="435" y="4014"/>
                  </a:cubicBezTo>
                  <a:lnTo>
                    <a:pt x="435" y="4014"/>
                  </a:lnTo>
                  <a:cubicBezTo>
                    <a:pt x="431" y="3162"/>
                    <a:pt x="499" y="2312"/>
                    <a:pt x="639" y="1472"/>
                  </a:cubicBezTo>
                  <a:close/>
                  <a:moveTo>
                    <a:pt x="661" y="0"/>
                  </a:moveTo>
                  <a:cubicBezTo>
                    <a:pt x="569" y="0"/>
                    <a:pt x="477" y="55"/>
                    <a:pt x="441" y="165"/>
                  </a:cubicBezTo>
                  <a:cubicBezTo>
                    <a:pt x="74" y="1558"/>
                    <a:pt x="1" y="2988"/>
                    <a:pt x="184" y="4381"/>
                  </a:cubicBezTo>
                  <a:cubicBezTo>
                    <a:pt x="198" y="4449"/>
                    <a:pt x="236" y="4487"/>
                    <a:pt x="281" y="4498"/>
                  </a:cubicBezTo>
                  <a:lnTo>
                    <a:pt x="281" y="4498"/>
                  </a:lnTo>
                  <a:cubicBezTo>
                    <a:pt x="250" y="4652"/>
                    <a:pt x="378" y="4745"/>
                    <a:pt x="517" y="4745"/>
                  </a:cubicBezTo>
                  <a:cubicBezTo>
                    <a:pt x="613" y="4745"/>
                    <a:pt x="714" y="4700"/>
                    <a:pt x="771" y="4601"/>
                  </a:cubicBezTo>
                  <a:cubicBezTo>
                    <a:pt x="1284" y="3171"/>
                    <a:pt x="1320" y="1595"/>
                    <a:pt x="880" y="165"/>
                  </a:cubicBezTo>
                  <a:cubicBezTo>
                    <a:pt x="844" y="55"/>
                    <a:pt x="752" y="0"/>
                    <a:pt x="6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2" name="Google Shape;2502;p61"/>
            <p:cNvSpPr/>
            <p:nvPr/>
          </p:nvSpPr>
          <p:spPr>
            <a:xfrm rot="3361624">
              <a:off x="288699" y="2899478"/>
              <a:ext cx="38525" cy="261799"/>
            </a:xfrm>
            <a:custGeom>
              <a:rect b="b" l="l" r="r" t="t"/>
              <a:pathLst>
                <a:path extrusionOk="0" h="10472" w="1541">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p61"/>
            <p:cNvSpPr/>
            <p:nvPr/>
          </p:nvSpPr>
          <p:spPr>
            <a:xfrm rot="3361624">
              <a:off x="2117" y="2853097"/>
              <a:ext cx="336899" cy="244375"/>
            </a:xfrm>
            <a:custGeom>
              <a:rect b="b" l="l" r="r" t="t"/>
              <a:pathLst>
                <a:path extrusionOk="0" h="9775" w="13476">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61"/>
            <p:cNvSpPr/>
            <p:nvPr/>
          </p:nvSpPr>
          <p:spPr>
            <a:xfrm rot="3361624">
              <a:off x="220682" y="3011322"/>
              <a:ext cx="52250" cy="329399"/>
            </a:xfrm>
            <a:custGeom>
              <a:rect b="b" l="l" r="r" t="t"/>
              <a:pathLst>
                <a:path extrusionOk="0" h="13176" w="209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5" name="Google Shape;2505;p61"/>
            <p:cNvSpPr/>
            <p:nvPr/>
          </p:nvSpPr>
          <p:spPr>
            <a:xfrm rot="3361624">
              <a:off x="342169" y="2414139"/>
              <a:ext cx="236050" cy="617999"/>
            </a:xfrm>
            <a:custGeom>
              <a:rect b="b" l="l" r="r" t="t"/>
              <a:pathLst>
                <a:path extrusionOk="0" h="24720" w="9442">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2506" name="Shape 2506"/>
        <p:cNvGrpSpPr/>
        <p:nvPr/>
      </p:nvGrpSpPr>
      <p:grpSpPr>
        <a:xfrm>
          <a:off x="0" y="0"/>
          <a:ext cx="0" cy="0"/>
          <a:chOff x="0" y="0"/>
          <a:chExt cx="0" cy="0"/>
        </a:xfrm>
      </p:grpSpPr>
      <p:pic>
        <p:nvPicPr>
          <p:cNvPr id="2507" name="Google Shape;2507;p62"/>
          <p:cNvPicPr preferRelativeResize="0"/>
          <p:nvPr/>
        </p:nvPicPr>
        <p:blipFill>
          <a:blip r:embed="rId2">
            <a:alphaModFix/>
          </a:blip>
          <a:stretch>
            <a:fillRect/>
          </a:stretch>
        </p:blipFill>
        <p:spPr>
          <a:xfrm>
            <a:off x="75" y="0"/>
            <a:ext cx="9144000" cy="5143500"/>
          </a:xfrm>
          <a:prstGeom prst="rect">
            <a:avLst/>
          </a:prstGeom>
          <a:noFill/>
          <a:ln>
            <a:noFill/>
          </a:ln>
        </p:spPr>
      </p:pic>
      <p:sp>
        <p:nvSpPr>
          <p:cNvPr id="2508" name="Google Shape;2508;p62"/>
          <p:cNvSpPr/>
          <p:nvPr/>
        </p:nvSpPr>
        <p:spPr>
          <a:xfrm>
            <a:off x="436450" y="386375"/>
            <a:ext cx="8271300" cy="4767600"/>
          </a:xfrm>
          <a:prstGeom prst="rect">
            <a:avLst/>
          </a:prstGeom>
          <a:solidFill>
            <a:srgbClr val="FFFFFF">
              <a:alpha val="886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9" name="Google Shape;2509;p62"/>
          <p:cNvSpPr txBox="1"/>
          <p:nvPr>
            <p:ph type="title"/>
          </p:nvPr>
        </p:nvSpPr>
        <p:spPr>
          <a:xfrm>
            <a:off x="720000" y="5212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510" name="Google Shape;2510;p62"/>
          <p:cNvSpPr txBox="1"/>
          <p:nvPr>
            <p:ph idx="1" type="body"/>
          </p:nvPr>
        </p:nvSpPr>
        <p:spPr>
          <a:xfrm>
            <a:off x="720000" y="1279200"/>
            <a:ext cx="7704000" cy="2124900"/>
          </a:xfrm>
          <a:prstGeom prst="rect">
            <a:avLst/>
          </a:prstGeom>
        </p:spPr>
        <p:txBody>
          <a:bodyPr anchorCtr="0" anchor="t" bIns="91425" lIns="91425" spcFirstLastPara="1" rIns="91425" wrap="square" tIns="91425">
            <a:noAutofit/>
          </a:bodyPr>
          <a:lstStyle>
            <a:lvl1pPr indent="-330200" lvl="0" marL="457200" rtl="0">
              <a:lnSpc>
                <a:spcPct val="100000"/>
              </a:lnSpc>
              <a:spcBef>
                <a:spcPts val="0"/>
              </a:spcBef>
              <a:spcAft>
                <a:spcPts val="0"/>
              </a:spcAft>
              <a:buSzPts val="1600"/>
              <a:buChar char="●"/>
              <a:defRPr/>
            </a:lvl1pPr>
            <a:lvl2pPr indent="-330200" lvl="1" marL="914400" rtl="0">
              <a:lnSpc>
                <a:spcPct val="100000"/>
              </a:lnSpc>
              <a:spcBef>
                <a:spcPts val="0"/>
              </a:spcBef>
              <a:spcAft>
                <a:spcPts val="0"/>
              </a:spcAft>
              <a:buSzPts val="1600"/>
              <a:buFont typeface="Nunito Light"/>
              <a:buChar char="○"/>
              <a:defRPr/>
            </a:lvl2pPr>
            <a:lvl3pPr indent="-330200" lvl="2" marL="1371600" rtl="0">
              <a:lnSpc>
                <a:spcPct val="100000"/>
              </a:lnSpc>
              <a:spcBef>
                <a:spcPts val="0"/>
              </a:spcBef>
              <a:spcAft>
                <a:spcPts val="0"/>
              </a:spcAft>
              <a:buSzPts val="1600"/>
              <a:buFont typeface="Nunito Light"/>
              <a:buChar char="■"/>
              <a:defRPr/>
            </a:lvl3pPr>
            <a:lvl4pPr indent="-330200" lvl="3" marL="1828800" rtl="0">
              <a:lnSpc>
                <a:spcPct val="100000"/>
              </a:lnSpc>
              <a:spcBef>
                <a:spcPts val="0"/>
              </a:spcBef>
              <a:spcAft>
                <a:spcPts val="0"/>
              </a:spcAft>
              <a:buSzPts val="1600"/>
              <a:buFont typeface="Nunito Light"/>
              <a:buChar char="●"/>
              <a:defRPr/>
            </a:lvl4pPr>
            <a:lvl5pPr indent="-330200" lvl="4" marL="2286000" rtl="0">
              <a:lnSpc>
                <a:spcPct val="100000"/>
              </a:lnSpc>
              <a:spcBef>
                <a:spcPts val="0"/>
              </a:spcBef>
              <a:spcAft>
                <a:spcPts val="0"/>
              </a:spcAft>
              <a:buSzPts val="1600"/>
              <a:buFont typeface="Nunito Light"/>
              <a:buChar char="○"/>
              <a:defRPr/>
            </a:lvl5pPr>
            <a:lvl6pPr indent="-330200" lvl="5" marL="2743200" rtl="0">
              <a:lnSpc>
                <a:spcPct val="100000"/>
              </a:lnSpc>
              <a:spcBef>
                <a:spcPts val="0"/>
              </a:spcBef>
              <a:spcAft>
                <a:spcPts val="0"/>
              </a:spcAft>
              <a:buSzPts val="1600"/>
              <a:buFont typeface="Nunito Light"/>
              <a:buChar char="■"/>
              <a:defRPr/>
            </a:lvl6pPr>
            <a:lvl7pPr indent="-330200" lvl="6" marL="3200400" rtl="0">
              <a:lnSpc>
                <a:spcPct val="100000"/>
              </a:lnSpc>
              <a:spcBef>
                <a:spcPts val="0"/>
              </a:spcBef>
              <a:spcAft>
                <a:spcPts val="0"/>
              </a:spcAft>
              <a:buSzPts val="1600"/>
              <a:buFont typeface="Nunito Light"/>
              <a:buChar char="●"/>
              <a:defRPr/>
            </a:lvl7pPr>
            <a:lvl8pPr indent="-330200" lvl="7" marL="3657600" rtl="0">
              <a:lnSpc>
                <a:spcPct val="100000"/>
              </a:lnSpc>
              <a:spcBef>
                <a:spcPts val="0"/>
              </a:spcBef>
              <a:spcAft>
                <a:spcPts val="0"/>
              </a:spcAft>
              <a:buSzPts val="1600"/>
              <a:buFont typeface="Nunito Light"/>
              <a:buChar char="○"/>
              <a:defRPr/>
            </a:lvl8pPr>
            <a:lvl9pPr indent="-330200" lvl="8" marL="4114800" rtl="0">
              <a:lnSpc>
                <a:spcPct val="100000"/>
              </a:lnSpc>
              <a:spcBef>
                <a:spcPts val="0"/>
              </a:spcBef>
              <a:spcAft>
                <a:spcPts val="0"/>
              </a:spcAft>
              <a:buSzPts val="1600"/>
              <a:buFont typeface="Nunito Light"/>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268" name="Shape 268"/>
        <p:cNvGrpSpPr/>
        <p:nvPr/>
      </p:nvGrpSpPr>
      <p:grpSpPr>
        <a:xfrm>
          <a:off x="0" y="0"/>
          <a:ext cx="0" cy="0"/>
          <a:chOff x="0" y="0"/>
          <a:chExt cx="0" cy="0"/>
        </a:xfrm>
      </p:grpSpPr>
      <p:sp>
        <p:nvSpPr>
          <p:cNvPr id="269" name="Google Shape;269;p8"/>
          <p:cNvSpPr txBox="1"/>
          <p:nvPr>
            <p:ph type="title"/>
          </p:nvPr>
        </p:nvSpPr>
        <p:spPr>
          <a:xfrm>
            <a:off x="1500450" y="1036600"/>
            <a:ext cx="6143100" cy="25971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Clr>
                <a:schemeClr val="lt1"/>
              </a:buClr>
              <a:buSzPts val="4800"/>
              <a:buNone/>
              <a:defRPr sz="100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grpSp>
        <p:nvGrpSpPr>
          <p:cNvPr id="270" name="Google Shape;270;p8"/>
          <p:cNvGrpSpPr/>
          <p:nvPr/>
        </p:nvGrpSpPr>
        <p:grpSpPr>
          <a:xfrm>
            <a:off x="7515400" y="2748650"/>
            <a:ext cx="1015989" cy="1055050"/>
            <a:chOff x="1208850" y="3315150"/>
            <a:chExt cx="1015989" cy="1055050"/>
          </a:xfrm>
        </p:grpSpPr>
        <p:sp>
          <p:nvSpPr>
            <p:cNvPr id="271" name="Google Shape;271;p8"/>
            <p:cNvSpPr/>
            <p:nvPr/>
          </p:nvSpPr>
          <p:spPr>
            <a:xfrm>
              <a:off x="1878411" y="3315150"/>
              <a:ext cx="59829" cy="47509"/>
            </a:xfrm>
            <a:custGeom>
              <a:rect b="b" l="l" r="r" t="t"/>
              <a:pathLst>
                <a:path extrusionOk="0" h="991" w="1248">
                  <a:moveTo>
                    <a:pt x="514" y="0"/>
                  </a:moveTo>
                  <a:cubicBezTo>
                    <a:pt x="221" y="0"/>
                    <a:pt x="1" y="220"/>
                    <a:pt x="1" y="477"/>
                  </a:cubicBezTo>
                  <a:cubicBezTo>
                    <a:pt x="1" y="770"/>
                    <a:pt x="221" y="990"/>
                    <a:pt x="514" y="990"/>
                  </a:cubicBezTo>
                  <a:lnTo>
                    <a:pt x="514" y="954"/>
                  </a:lnTo>
                  <a:lnTo>
                    <a:pt x="771" y="954"/>
                  </a:lnTo>
                  <a:cubicBezTo>
                    <a:pt x="1027" y="954"/>
                    <a:pt x="1247" y="734"/>
                    <a:pt x="1247" y="477"/>
                  </a:cubicBezTo>
                  <a:cubicBezTo>
                    <a:pt x="1247" y="184"/>
                    <a:pt x="1027" y="0"/>
                    <a:pt x="77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8"/>
            <p:cNvSpPr/>
            <p:nvPr/>
          </p:nvSpPr>
          <p:spPr>
            <a:xfrm>
              <a:off x="1881959" y="3554139"/>
              <a:ext cx="66828" cy="56329"/>
            </a:xfrm>
            <a:custGeom>
              <a:rect b="b" l="l" r="r" t="t"/>
              <a:pathLst>
                <a:path extrusionOk="0" h="1175" w="1394">
                  <a:moveTo>
                    <a:pt x="697" y="1"/>
                  </a:moveTo>
                  <a:cubicBezTo>
                    <a:pt x="0" y="74"/>
                    <a:pt x="0" y="1101"/>
                    <a:pt x="697" y="1174"/>
                  </a:cubicBezTo>
                  <a:cubicBezTo>
                    <a:pt x="1393" y="1101"/>
                    <a:pt x="1393" y="74"/>
                    <a:pt x="69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8"/>
            <p:cNvSpPr/>
            <p:nvPr/>
          </p:nvSpPr>
          <p:spPr>
            <a:xfrm>
              <a:off x="1653466" y="3392480"/>
              <a:ext cx="59829" cy="43961"/>
            </a:xfrm>
            <a:custGeom>
              <a:rect b="b" l="l" r="r" t="t"/>
              <a:pathLst>
                <a:path extrusionOk="0" h="917" w="1248">
                  <a:moveTo>
                    <a:pt x="624" y="0"/>
                  </a:moveTo>
                  <a:cubicBezTo>
                    <a:pt x="1" y="0"/>
                    <a:pt x="1" y="917"/>
                    <a:pt x="624" y="917"/>
                  </a:cubicBezTo>
                  <a:cubicBezTo>
                    <a:pt x="1247" y="917"/>
                    <a:pt x="1247" y="0"/>
                    <a:pt x="62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8"/>
            <p:cNvSpPr/>
            <p:nvPr/>
          </p:nvSpPr>
          <p:spPr>
            <a:xfrm>
              <a:off x="1621824" y="3791833"/>
              <a:ext cx="67595" cy="45303"/>
            </a:xfrm>
            <a:custGeom>
              <a:rect b="b" l="l" r="r" t="t"/>
              <a:pathLst>
                <a:path extrusionOk="0" h="945" w="1410">
                  <a:moveTo>
                    <a:pt x="606" y="1"/>
                  </a:moveTo>
                  <a:cubicBezTo>
                    <a:pt x="560" y="1"/>
                    <a:pt x="514" y="10"/>
                    <a:pt x="477" y="28"/>
                  </a:cubicBezTo>
                  <a:cubicBezTo>
                    <a:pt x="331" y="28"/>
                    <a:pt x="221" y="65"/>
                    <a:pt x="147" y="138"/>
                  </a:cubicBezTo>
                  <a:cubicBezTo>
                    <a:pt x="37" y="248"/>
                    <a:pt x="1" y="358"/>
                    <a:pt x="1" y="468"/>
                  </a:cubicBezTo>
                  <a:cubicBezTo>
                    <a:pt x="1" y="615"/>
                    <a:pt x="37" y="725"/>
                    <a:pt x="147" y="835"/>
                  </a:cubicBezTo>
                  <a:lnTo>
                    <a:pt x="221" y="908"/>
                  </a:lnTo>
                  <a:cubicBezTo>
                    <a:pt x="294" y="945"/>
                    <a:pt x="367" y="945"/>
                    <a:pt x="477" y="945"/>
                  </a:cubicBezTo>
                  <a:lnTo>
                    <a:pt x="734" y="945"/>
                  </a:lnTo>
                  <a:cubicBezTo>
                    <a:pt x="881" y="945"/>
                    <a:pt x="991" y="908"/>
                    <a:pt x="1064" y="835"/>
                  </a:cubicBezTo>
                  <a:cubicBezTo>
                    <a:pt x="1409" y="559"/>
                    <a:pt x="1202" y="22"/>
                    <a:pt x="809" y="22"/>
                  </a:cubicBezTo>
                  <a:cubicBezTo>
                    <a:pt x="784" y="22"/>
                    <a:pt x="759" y="24"/>
                    <a:pt x="734" y="28"/>
                  </a:cubicBezTo>
                  <a:cubicBezTo>
                    <a:pt x="697" y="10"/>
                    <a:pt x="652" y="1"/>
                    <a:pt x="60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8"/>
            <p:cNvSpPr/>
            <p:nvPr/>
          </p:nvSpPr>
          <p:spPr>
            <a:xfrm>
              <a:off x="1423248" y="3652563"/>
              <a:ext cx="52782" cy="40461"/>
            </a:xfrm>
            <a:custGeom>
              <a:rect b="b" l="l" r="r" t="t"/>
              <a:pathLst>
                <a:path extrusionOk="0" h="844" w="1101">
                  <a:moveTo>
                    <a:pt x="550" y="1"/>
                  </a:moveTo>
                  <a:cubicBezTo>
                    <a:pt x="0" y="1"/>
                    <a:pt x="0" y="844"/>
                    <a:pt x="550" y="844"/>
                  </a:cubicBezTo>
                  <a:cubicBezTo>
                    <a:pt x="1100" y="844"/>
                    <a:pt x="110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8"/>
            <p:cNvSpPr/>
            <p:nvPr/>
          </p:nvSpPr>
          <p:spPr>
            <a:xfrm>
              <a:off x="1447842" y="3851185"/>
              <a:ext cx="3548" cy="5321"/>
            </a:xfrm>
            <a:custGeom>
              <a:rect b="b" l="l" r="r" t="t"/>
              <a:pathLst>
                <a:path extrusionOk="0" h="111" w="74">
                  <a:moveTo>
                    <a:pt x="37" y="0"/>
                  </a:moveTo>
                  <a:cubicBezTo>
                    <a:pt x="1" y="37"/>
                    <a:pt x="1" y="73"/>
                    <a:pt x="37" y="110"/>
                  </a:cubicBezTo>
                  <a:cubicBezTo>
                    <a:pt x="74" y="73"/>
                    <a:pt x="74" y="37"/>
                    <a:pt x="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8"/>
            <p:cNvSpPr/>
            <p:nvPr/>
          </p:nvSpPr>
          <p:spPr>
            <a:xfrm>
              <a:off x="1208850" y="4042712"/>
              <a:ext cx="42187" cy="35236"/>
            </a:xfrm>
            <a:custGeom>
              <a:rect b="b" l="l" r="r" t="t"/>
              <a:pathLst>
                <a:path extrusionOk="0" h="735" w="880">
                  <a:moveTo>
                    <a:pt x="440" y="1"/>
                  </a:moveTo>
                  <a:cubicBezTo>
                    <a:pt x="0" y="38"/>
                    <a:pt x="0" y="697"/>
                    <a:pt x="440" y="734"/>
                  </a:cubicBezTo>
                  <a:cubicBezTo>
                    <a:pt x="880" y="697"/>
                    <a:pt x="880" y="38"/>
                    <a:pt x="4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8"/>
            <p:cNvSpPr/>
            <p:nvPr/>
          </p:nvSpPr>
          <p:spPr>
            <a:xfrm>
              <a:off x="2154463" y="3607402"/>
              <a:ext cx="59829" cy="47509"/>
            </a:xfrm>
            <a:custGeom>
              <a:rect b="b" l="l" r="r" t="t"/>
              <a:pathLst>
                <a:path extrusionOk="0" h="991" w="1248">
                  <a:moveTo>
                    <a:pt x="514" y="0"/>
                  </a:moveTo>
                  <a:cubicBezTo>
                    <a:pt x="221" y="0"/>
                    <a:pt x="1" y="220"/>
                    <a:pt x="1" y="477"/>
                  </a:cubicBezTo>
                  <a:cubicBezTo>
                    <a:pt x="1" y="770"/>
                    <a:pt x="221" y="990"/>
                    <a:pt x="514" y="990"/>
                  </a:cubicBezTo>
                  <a:lnTo>
                    <a:pt x="514" y="954"/>
                  </a:lnTo>
                  <a:lnTo>
                    <a:pt x="771" y="954"/>
                  </a:lnTo>
                  <a:cubicBezTo>
                    <a:pt x="1027" y="954"/>
                    <a:pt x="1247" y="734"/>
                    <a:pt x="1247" y="477"/>
                  </a:cubicBezTo>
                  <a:cubicBezTo>
                    <a:pt x="1247" y="184"/>
                    <a:pt x="1027" y="0"/>
                    <a:pt x="77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8"/>
            <p:cNvSpPr/>
            <p:nvPr/>
          </p:nvSpPr>
          <p:spPr>
            <a:xfrm>
              <a:off x="1947113" y="3820071"/>
              <a:ext cx="63281" cy="64240"/>
            </a:xfrm>
            <a:custGeom>
              <a:rect b="b" l="l" r="r" t="t"/>
              <a:pathLst>
                <a:path extrusionOk="0" h="1340" w="1320">
                  <a:moveTo>
                    <a:pt x="733" y="0"/>
                  </a:moveTo>
                  <a:cubicBezTo>
                    <a:pt x="587" y="0"/>
                    <a:pt x="440" y="73"/>
                    <a:pt x="330" y="183"/>
                  </a:cubicBezTo>
                  <a:lnTo>
                    <a:pt x="294" y="220"/>
                  </a:lnTo>
                  <a:cubicBezTo>
                    <a:pt x="211" y="302"/>
                    <a:pt x="152" y="407"/>
                    <a:pt x="123" y="522"/>
                  </a:cubicBezTo>
                  <a:lnTo>
                    <a:pt x="123" y="522"/>
                  </a:lnTo>
                  <a:cubicBezTo>
                    <a:pt x="106" y="547"/>
                    <a:pt x="90" y="570"/>
                    <a:pt x="74" y="587"/>
                  </a:cubicBezTo>
                  <a:cubicBezTo>
                    <a:pt x="0" y="697"/>
                    <a:pt x="0" y="843"/>
                    <a:pt x="37" y="990"/>
                  </a:cubicBezTo>
                  <a:cubicBezTo>
                    <a:pt x="74" y="1063"/>
                    <a:pt x="110" y="1173"/>
                    <a:pt x="220" y="1246"/>
                  </a:cubicBezTo>
                  <a:cubicBezTo>
                    <a:pt x="301" y="1311"/>
                    <a:pt x="402" y="1340"/>
                    <a:pt x="503" y="1340"/>
                  </a:cubicBezTo>
                  <a:cubicBezTo>
                    <a:pt x="632" y="1340"/>
                    <a:pt x="761" y="1292"/>
                    <a:pt x="843" y="1210"/>
                  </a:cubicBezTo>
                  <a:lnTo>
                    <a:pt x="852" y="1201"/>
                  </a:lnTo>
                  <a:lnTo>
                    <a:pt x="852" y="1201"/>
                  </a:lnTo>
                  <a:cubicBezTo>
                    <a:pt x="946" y="1177"/>
                    <a:pt x="1031" y="1132"/>
                    <a:pt x="1100" y="1063"/>
                  </a:cubicBezTo>
                  <a:lnTo>
                    <a:pt x="1137" y="990"/>
                  </a:lnTo>
                  <a:cubicBezTo>
                    <a:pt x="1247" y="880"/>
                    <a:pt x="1320" y="733"/>
                    <a:pt x="1320" y="587"/>
                  </a:cubicBezTo>
                  <a:cubicBezTo>
                    <a:pt x="1320" y="403"/>
                    <a:pt x="1247" y="257"/>
                    <a:pt x="1137" y="183"/>
                  </a:cubicBezTo>
                  <a:cubicBezTo>
                    <a:pt x="1027" y="73"/>
                    <a:pt x="880" y="0"/>
                    <a:pt x="7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8"/>
            <p:cNvSpPr/>
            <p:nvPr/>
          </p:nvSpPr>
          <p:spPr>
            <a:xfrm>
              <a:off x="2158010" y="3846391"/>
              <a:ext cx="66828" cy="56329"/>
            </a:xfrm>
            <a:custGeom>
              <a:rect b="b" l="l" r="r" t="t"/>
              <a:pathLst>
                <a:path extrusionOk="0" h="1175" w="1394">
                  <a:moveTo>
                    <a:pt x="697" y="1"/>
                  </a:moveTo>
                  <a:cubicBezTo>
                    <a:pt x="0" y="74"/>
                    <a:pt x="0" y="1101"/>
                    <a:pt x="697" y="1174"/>
                  </a:cubicBezTo>
                  <a:cubicBezTo>
                    <a:pt x="1393" y="1101"/>
                    <a:pt x="1393" y="74"/>
                    <a:pt x="69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8"/>
            <p:cNvSpPr/>
            <p:nvPr/>
          </p:nvSpPr>
          <p:spPr>
            <a:xfrm>
              <a:off x="1929518" y="3684732"/>
              <a:ext cx="59829" cy="43961"/>
            </a:xfrm>
            <a:custGeom>
              <a:rect b="b" l="l" r="r" t="t"/>
              <a:pathLst>
                <a:path extrusionOk="0" h="917" w="1248">
                  <a:moveTo>
                    <a:pt x="624" y="0"/>
                  </a:moveTo>
                  <a:cubicBezTo>
                    <a:pt x="1" y="0"/>
                    <a:pt x="1" y="917"/>
                    <a:pt x="624" y="917"/>
                  </a:cubicBezTo>
                  <a:cubicBezTo>
                    <a:pt x="1247" y="917"/>
                    <a:pt x="1247" y="0"/>
                    <a:pt x="62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8"/>
            <p:cNvSpPr/>
            <p:nvPr/>
          </p:nvSpPr>
          <p:spPr>
            <a:xfrm>
              <a:off x="1897876" y="4084085"/>
              <a:ext cx="67595" cy="45303"/>
            </a:xfrm>
            <a:custGeom>
              <a:rect b="b" l="l" r="r" t="t"/>
              <a:pathLst>
                <a:path extrusionOk="0" h="945" w="1410">
                  <a:moveTo>
                    <a:pt x="606" y="1"/>
                  </a:moveTo>
                  <a:cubicBezTo>
                    <a:pt x="560" y="1"/>
                    <a:pt x="514" y="10"/>
                    <a:pt x="477" y="28"/>
                  </a:cubicBezTo>
                  <a:cubicBezTo>
                    <a:pt x="331" y="28"/>
                    <a:pt x="221" y="65"/>
                    <a:pt x="147" y="138"/>
                  </a:cubicBezTo>
                  <a:cubicBezTo>
                    <a:pt x="37" y="248"/>
                    <a:pt x="1" y="358"/>
                    <a:pt x="1" y="468"/>
                  </a:cubicBezTo>
                  <a:cubicBezTo>
                    <a:pt x="1" y="615"/>
                    <a:pt x="37" y="725"/>
                    <a:pt x="147" y="835"/>
                  </a:cubicBezTo>
                  <a:lnTo>
                    <a:pt x="221" y="908"/>
                  </a:lnTo>
                  <a:cubicBezTo>
                    <a:pt x="294" y="945"/>
                    <a:pt x="367" y="945"/>
                    <a:pt x="477" y="945"/>
                  </a:cubicBezTo>
                  <a:lnTo>
                    <a:pt x="734" y="945"/>
                  </a:lnTo>
                  <a:cubicBezTo>
                    <a:pt x="881" y="945"/>
                    <a:pt x="991" y="908"/>
                    <a:pt x="1064" y="835"/>
                  </a:cubicBezTo>
                  <a:cubicBezTo>
                    <a:pt x="1409" y="559"/>
                    <a:pt x="1202" y="22"/>
                    <a:pt x="809" y="22"/>
                  </a:cubicBezTo>
                  <a:cubicBezTo>
                    <a:pt x="784" y="22"/>
                    <a:pt x="759" y="24"/>
                    <a:pt x="734" y="28"/>
                  </a:cubicBezTo>
                  <a:cubicBezTo>
                    <a:pt x="697" y="10"/>
                    <a:pt x="652" y="1"/>
                    <a:pt x="60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8"/>
            <p:cNvSpPr/>
            <p:nvPr/>
          </p:nvSpPr>
          <p:spPr>
            <a:xfrm>
              <a:off x="1699299" y="3944815"/>
              <a:ext cx="52782" cy="40461"/>
            </a:xfrm>
            <a:custGeom>
              <a:rect b="b" l="l" r="r" t="t"/>
              <a:pathLst>
                <a:path extrusionOk="0" h="844" w="1101">
                  <a:moveTo>
                    <a:pt x="550" y="1"/>
                  </a:moveTo>
                  <a:cubicBezTo>
                    <a:pt x="0" y="1"/>
                    <a:pt x="0" y="844"/>
                    <a:pt x="550" y="844"/>
                  </a:cubicBezTo>
                  <a:cubicBezTo>
                    <a:pt x="1100" y="844"/>
                    <a:pt x="110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8"/>
            <p:cNvSpPr/>
            <p:nvPr/>
          </p:nvSpPr>
          <p:spPr>
            <a:xfrm>
              <a:off x="1723893" y="4143437"/>
              <a:ext cx="3548" cy="5321"/>
            </a:xfrm>
            <a:custGeom>
              <a:rect b="b" l="l" r="r" t="t"/>
              <a:pathLst>
                <a:path extrusionOk="0" h="111" w="74">
                  <a:moveTo>
                    <a:pt x="37" y="0"/>
                  </a:moveTo>
                  <a:cubicBezTo>
                    <a:pt x="1" y="37"/>
                    <a:pt x="1" y="73"/>
                    <a:pt x="37" y="110"/>
                  </a:cubicBezTo>
                  <a:cubicBezTo>
                    <a:pt x="74" y="73"/>
                    <a:pt x="74" y="37"/>
                    <a:pt x="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8"/>
            <p:cNvSpPr/>
            <p:nvPr/>
          </p:nvSpPr>
          <p:spPr>
            <a:xfrm>
              <a:off x="1484901" y="4334964"/>
              <a:ext cx="42187" cy="35236"/>
            </a:xfrm>
            <a:custGeom>
              <a:rect b="b" l="l" r="r" t="t"/>
              <a:pathLst>
                <a:path extrusionOk="0" h="735" w="880">
                  <a:moveTo>
                    <a:pt x="440" y="1"/>
                  </a:moveTo>
                  <a:cubicBezTo>
                    <a:pt x="0" y="38"/>
                    <a:pt x="0" y="697"/>
                    <a:pt x="440" y="734"/>
                  </a:cubicBezTo>
                  <a:cubicBezTo>
                    <a:pt x="880" y="697"/>
                    <a:pt x="880" y="38"/>
                    <a:pt x="4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6" name="Google Shape;286;p8"/>
          <p:cNvGrpSpPr/>
          <p:nvPr/>
        </p:nvGrpSpPr>
        <p:grpSpPr>
          <a:xfrm>
            <a:off x="7818200" y="2005800"/>
            <a:ext cx="1015989" cy="1055050"/>
            <a:chOff x="1208850" y="3315150"/>
            <a:chExt cx="1015989" cy="1055050"/>
          </a:xfrm>
        </p:grpSpPr>
        <p:sp>
          <p:nvSpPr>
            <p:cNvPr id="287" name="Google Shape;287;p8"/>
            <p:cNvSpPr/>
            <p:nvPr/>
          </p:nvSpPr>
          <p:spPr>
            <a:xfrm>
              <a:off x="1878411" y="3315150"/>
              <a:ext cx="59829" cy="47509"/>
            </a:xfrm>
            <a:custGeom>
              <a:rect b="b" l="l" r="r" t="t"/>
              <a:pathLst>
                <a:path extrusionOk="0" h="991" w="1248">
                  <a:moveTo>
                    <a:pt x="514" y="0"/>
                  </a:moveTo>
                  <a:cubicBezTo>
                    <a:pt x="221" y="0"/>
                    <a:pt x="1" y="220"/>
                    <a:pt x="1" y="477"/>
                  </a:cubicBezTo>
                  <a:cubicBezTo>
                    <a:pt x="1" y="770"/>
                    <a:pt x="221" y="990"/>
                    <a:pt x="514" y="990"/>
                  </a:cubicBezTo>
                  <a:lnTo>
                    <a:pt x="514" y="954"/>
                  </a:lnTo>
                  <a:lnTo>
                    <a:pt x="771" y="954"/>
                  </a:lnTo>
                  <a:cubicBezTo>
                    <a:pt x="1027" y="954"/>
                    <a:pt x="1247" y="734"/>
                    <a:pt x="1247" y="477"/>
                  </a:cubicBezTo>
                  <a:cubicBezTo>
                    <a:pt x="1247" y="184"/>
                    <a:pt x="1027" y="0"/>
                    <a:pt x="77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8"/>
            <p:cNvSpPr/>
            <p:nvPr/>
          </p:nvSpPr>
          <p:spPr>
            <a:xfrm>
              <a:off x="1881959" y="3554139"/>
              <a:ext cx="66828" cy="56329"/>
            </a:xfrm>
            <a:custGeom>
              <a:rect b="b" l="l" r="r" t="t"/>
              <a:pathLst>
                <a:path extrusionOk="0" h="1175" w="1394">
                  <a:moveTo>
                    <a:pt x="697" y="1"/>
                  </a:moveTo>
                  <a:cubicBezTo>
                    <a:pt x="0" y="74"/>
                    <a:pt x="0" y="1101"/>
                    <a:pt x="697" y="1174"/>
                  </a:cubicBezTo>
                  <a:cubicBezTo>
                    <a:pt x="1393" y="1101"/>
                    <a:pt x="1393" y="74"/>
                    <a:pt x="69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8"/>
            <p:cNvSpPr/>
            <p:nvPr/>
          </p:nvSpPr>
          <p:spPr>
            <a:xfrm>
              <a:off x="1653466" y="3392480"/>
              <a:ext cx="59829" cy="43961"/>
            </a:xfrm>
            <a:custGeom>
              <a:rect b="b" l="l" r="r" t="t"/>
              <a:pathLst>
                <a:path extrusionOk="0" h="917" w="1248">
                  <a:moveTo>
                    <a:pt x="624" y="0"/>
                  </a:moveTo>
                  <a:cubicBezTo>
                    <a:pt x="1" y="0"/>
                    <a:pt x="1" y="917"/>
                    <a:pt x="624" y="917"/>
                  </a:cubicBezTo>
                  <a:cubicBezTo>
                    <a:pt x="1247" y="917"/>
                    <a:pt x="1247" y="0"/>
                    <a:pt x="62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8"/>
            <p:cNvSpPr/>
            <p:nvPr/>
          </p:nvSpPr>
          <p:spPr>
            <a:xfrm>
              <a:off x="1621824" y="3791833"/>
              <a:ext cx="67595" cy="45303"/>
            </a:xfrm>
            <a:custGeom>
              <a:rect b="b" l="l" r="r" t="t"/>
              <a:pathLst>
                <a:path extrusionOk="0" h="945" w="1410">
                  <a:moveTo>
                    <a:pt x="606" y="1"/>
                  </a:moveTo>
                  <a:cubicBezTo>
                    <a:pt x="560" y="1"/>
                    <a:pt x="514" y="10"/>
                    <a:pt x="477" y="28"/>
                  </a:cubicBezTo>
                  <a:cubicBezTo>
                    <a:pt x="331" y="28"/>
                    <a:pt x="221" y="65"/>
                    <a:pt x="147" y="138"/>
                  </a:cubicBezTo>
                  <a:cubicBezTo>
                    <a:pt x="37" y="248"/>
                    <a:pt x="1" y="358"/>
                    <a:pt x="1" y="468"/>
                  </a:cubicBezTo>
                  <a:cubicBezTo>
                    <a:pt x="1" y="615"/>
                    <a:pt x="37" y="725"/>
                    <a:pt x="147" y="835"/>
                  </a:cubicBezTo>
                  <a:lnTo>
                    <a:pt x="221" y="908"/>
                  </a:lnTo>
                  <a:cubicBezTo>
                    <a:pt x="294" y="945"/>
                    <a:pt x="367" y="945"/>
                    <a:pt x="477" y="945"/>
                  </a:cubicBezTo>
                  <a:lnTo>
                    <a:pt x="734" y="945"/>
                  </a:lnTo>
                  <a:cubicBezTo>
                    <a:pt x="881" y="945"/>
                    <a:pt x="991" y="908"/>
                    <a:pt x="1064" y="835"/>
                  </a:cubicBezTo>
                  <a:cubicBezTo>
                    <a:pt x="1409" y="559"/>
                    <a:pt x="1202" y="22"/>
                    <a:pt x="809" y="22"/>
                  </a:cubicBezTo>
                  <a:cubicBezTo>
                    <a:pt x="784" y="22"/>
                    <a:pt x="759" y="24"/>
                    <a:pt x="734" y="28"/>
                  </a:cubicBezTo>
                  <a:cubicBezTo>
                    <a:pt x="697" y="10"/>
                    <a:pt x="652" y="1"/>
                    <a:pt x="60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8"/>
            <p:cNvSpPr/>
            <p:nvPr/>
          </p:nvSpPr>
          <p:spPr>
            <a:xfrm>
              <a:off x="1423248" y="3652563"/>
              <a:ext cx="52782" cy="40461"/>
            </a:xfrm>
            <a:custGeom>
              <a:rect b="b" l="l" r="r" t="t"/>
              <a:pathLst>
                <a:path extrusionOk="0" h="844" w="1101">
                  <a:moveTo>
                    <a:pt x="550" y="1"/>
                  </a:moveTo>
                  <a:cubicBezTo>
                    <a:pt x="0" y="1"/>
                    <a:pt x="0" y="844"/>
                    <a:pt x="550" y="844"/>
                  </a:cubicBezTo>
                  <a:cubicBezTo>
                    <a:pt x="1100" y="844"/>
                    <a:pt x="110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8"/>
            <p:cNvSpPr/>
            <p:nvPr/>
          </p:nvSpPr>
          <p:spPr>
            <a:xfrm>
              <a:off x="1447842" y="3851185"/>
              <a:ext cx="3548" cy="5321"/>
            </a:xfrm>
            <a:custGeom>
              <a:rect b="b" l="l" r="r" t="t"/>
              <a:pathLst>
                <a:path extrusionOk="0" h="111" w="74">
                  <a:moveTo>
                    <a:pt x="37" y="0"/>
                  </a:moveTo>
                  <a:cubicBezTo>
                    <a:pt x="1" y="37"/>
                    <a:pt x="1" y="73"/>
                    <a:pt x="37" y="110"/>
                  </a:cubicBezTo>
                  <a:cubicBezTo>
                    <a:pt x="74" y="73"/>
                    <a:pt x="74" y="37"/>
                    <a:pt x="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8"/>
            <p:cNvSpPr/>
            <p:nvPr/>
          </p:nvSpPr>
          <p:spPr>
            <a:xfrm>
              <a:off x="1208850" y="4042712"/>
              <a:ext cx="42187" cy="35236"/>
            </a:xfrm>
            <a:custGeom>
              <a:rect b="b" l="l" r="r" t="t"/>
              <a:pathLst>
                <a:path extrusionOk="0" h="735" w="880">
                  <a:moveTo>
                    <a:pt x="440" y="1"/>
                  </a:moveTo>
                  <a:cubicBezTo>
                    <a:pt x="0" y="38"/>
                    <a:pt x="0" y="697"/>
                    <a:pt x="440" y="734"/>
                  </a:cubicBezTo>
                  <a:cubicBezTo>
                    <a:pt x="880" y="697"/>
                    <a:pt x="880" y="38"/>
                    <a:pt x="4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8"/>
            <p:cNvSpPr/>
            <p:nvPr/>
          </p:nvSpPr>
          <p:spPr>
            <a:xfrm>
              <a:off x="2154463" y="3607402"/>
              <a:ext cx="59829" cy="47509"/>
            </a:xfrm>
            <a:custGeom>
              <a:rect b="b" l="l" r="r" t="t"/>
              <a:pathLst>
                <a:path extrusionOk="0" h="991" w="1248">
                  <a:moveTo>
                    <a:pt x="514" y="0"/>
                  </a:moveTo>
                  <a:cubicBezTo>
                    <a:pt x="221" y="0"/>
                    <a:pt x="1" y="220"/>
                    <a:pt x="1" y="477"/>
                  </a:cubicBezTo>
                  <a:cubicBezTo>
                    <a:pt x="1" y="770"/>
                    <a:pt x="221" y="990"/>
                    <a:pt x="514" y="990"/>
                  </a:cubicBezTo>
                  <a:lnTo>
                    <a:pt x="514" y="954"/>
                  </a:lnTo>
                  <a:lnTo>
                    <a:pt x="771" y="954"/>
                  </a:lnTo>
                  <a:cubicBezTo>
                    <a:pt x="1027" y="954"/>
                    <a:pt x="1247" y="734"/>
                    <a:pt x="1247" y="477"/>
                  </a:cubicBezTo>
                  <a:cubicBezTo>
                    <a:pt x="1247" y="184"/>
                    <a:pt x="1027" y="0"/>
                    <a:pt x="77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8"/>
            <p:cNvSpPr/>
            <p:nvPr/>
          </p:nvSpPr>
          <p:spPr>
            <a:xfrm>
              <a:off x="1947113" y="3820071"/>
              <a:ext cx="63281" cy="64240"/>
            </a:xfrm>
            <a:custGeom>
              <a:rect b="b" l="l" r="r" t="t"/>
              <a:pathLst>
                <a:path extrusionOk="0" h="1340" w="1320">
                  <a:moveTo>
                    <a:pt x="733" y="0"/>
                  </a:moveTo>
                  <a:cubicBezTo>
                    <a:pt x="587" y="0"/>
                    <a:pt x="440" y="73"/>
                    <a:pt x="330" y="183"/>
                  </a:cubicBezTo>
                  <a:lnTo>
                    <a:pt x="294" y="220"/>
                  </a:lnTo>
                  <a:cubicBezTo>
                    <a:pt x="211" y="302"/>
                    <a:pt x="152" y="407"/>
                    <a:pt x="123" y="522"/>
                  </a:cubicBezTo>
                  <a:lnTo>
                    <a:pt x="123" y="522"/>
                  </a:lnTo>
                  <a:cubicBezTo>
                    <a:pt x="106" y="547"/>
                    <a:pt x="90" y="570"/>
                    <a:pt x="74" y="587"/>
                  </a:cubicBezTo>
                  <a:cubicBezTo>
                    <a:pt x="0" y="697"/>
                    <a:pt x="0" y="843"/>
                    <a:pt x="37" y="990"/>
                  </a:cubicBezTo>
                  <a:cubicBezTo>
                    <a:pt x="74" y="1063"/>
                    <a:pt x="110" y="1173"/>
                    <a:pt x="220" y="1246"/>
                  </a:cubicBezTo>
                  <a:cubicBezTo>
                    <a:pt x="301" y="1311"/>
                    <a:pt x="402" y="1340"/>
                    <a:pt x="503" y="1340"/>
                  </a:cubicBezTo>
                  <a:cubicBezTo>
                    <a:pt x="632" y="1340"/>
                    <a:pt x="761" y="1292"/>
                    <a:pt x="843" y="1210"/>
                  </a:cubicBezTo>
                  <a:lnTo>
                    <a:pt x="852" y="1201"/>
                  </a:lnTo>
                  <a:lnTo>
                    <a:pt x="852" y="1201"/>
                  </a:lnTo>
                  <a:cubicBezTo>
                    <a:pt x="946" y="1177"/>
                    <a:pt x="1031" y="1132"/>
                    <a:pt x="1100" y="1063"/>
                  </a:cubicBezTo>
                  <a:lnTo>
                    <a:pt x="1137" y="990"/>
                  </a:lnTo>
                  <a:cubicBezTo>
                    <a:pt x="1247" y="880"/>
                    <a:pt x="1320" y="733"/>
                    <a:pt x="1320" y="587"/>
                  </a:cubicBezTo>
                  <a:cubicBezTo>
                    <a:pt x="1320" y="403"/>
                    <a:pt x="1247" y="257"/>
                    <a:pt x="1137" y="183"/>
                  </a:cubicBezTo>
                  <a:cubicBezTo>
                    <a:pt x="1027" y="73"/>
                    <a:pt x="880" y="0"/>
                    <a:pt x="7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8"/>
            <p:cNvSpPr/>
            <p:nvPr/>
          </p:nvSpPr>
          <p:spPr>
            <a:xfrm>
              <a:off x="2158010" y="3846391"/>
              <a:ext cx="66828" cy="56329"/>
            </a:xfrm>
            <a:custGeom>
              <a:rect b="b" l="l" r="r" t="t"/>
              <a:pathLst>
                <a:path extrusionOk="0" h="1175" w="1394">
                  <a:moveTo>
                    <a:pt x="697" y="1"/>
                  </a:moveTo>
                  <a:cubicBezTo>
                    <a:pt x="0" y="74"/>
                    <a:pt x="0" y="1101"/>
                    <a:pt x="697" y="1174"/>
                  </a:cubicBezTo>
                  <a:cubicBezTo>
                    <a:pt x="1393" y="1101"/>
                    <a:pt x="1393" y="74"/>
                    <a:pt x="69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8"/>
            <p:cNvSpPr/>
            <p:nvPr/>
          </p:nvSpPr>
          <p:spPr>
            <a:xfrm>
              <a:off x="1929518" y="3684732"/>
              <a:ext cx="59829" cy="43961"/>
            </a:xfrm>
            <a:custGeom>
              <a:rect b="b" l="l" r="r" t="t"/>
              <a:pathLst>
                <a:path extrusionOk="0" h="917" w="1248">
                  <a:moveTo>
                    <a:pt x="624" y="0"/>
                  </a:moveTo>
                  <a:cubicBezTo>
                    <a:pt x="1" y="0"/>
                    <a:pt x="1" y="917"/>
                    <a:pt x="624" y="917"/>
                  </a:cubicBezTo>
                  <a:cubicBezTo>
                    <a:pt x="1247" y="917"/>
                    <a:pt x="1247" y="0"/>
                    <a:pt x="62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8"/>
            <p:cNvSpPr/>
            <p:nvPr/>
          </p:nvSpPr>
          <p:spPr>
            <a:xfrm>
              <a:off x="1897876" y="4084085"/>
              <a:ext cx="67595" cy="45303"/>
            </a:xfrm>
            <a:custGeom>
              <a:rect b="b" l="l" r="r" t="t"/>
              <a:pathLst>
                <a:path extrusionOk="0" h="945" w="1410">
                  <a:moveTo>
                    <a:pt x="606" y="1"/>
                  </a:moveTo>
                  <a:cubicBezTo>
                    <a:pt x="560" y="1"/>
                    <a:pt x="514" y="10"/>
                    <a:pt x="477" y="28"/>
                  </a:cubicBezTo>
                  <a:cubicBezTo>
                    <a:pt x="331" y="28"/>
                    <a:pt x="221" y="65"/>
                    <a:pt x="147" y="138"/>
                  </a:cubicBezTo>
                  <a:cubicBezTo>
                    <a:pt x="37" y="248"/>
                    <a:pt x="1" y="358"/>
                    <a:pt x="1" y="468"/>
                  </a:cubicBezTo>
                  <a:cubicBezTo>
                    <a:pt x="1" y="615"/>
                    <a:pt x="37" y="725"/>
                    <a:pt x="147" y="835"/>
                  </a:cubicBezTo>
                  <a:lnTo>
                    <a:pt x="221" y="908"/>
                  </a:lnTo>
                  <a:cubicBezTo>
                    <a:pt x="294" y="945"/>
                    <a:pt x="367" y="945"/>
                    <a:pt x="477" y="945"/>
                  </a:cubicBezTo>
                  <a:lnTo>
                    <a:pt x="734" y="945"/>
                  </a:lnTo>
                  <a:cubicBezTo>
                    <a:pt x="881" y="945"/>
                    <a:pt x="991" y="908"/>
                    <a:pt x="1064" y="835"/>
                  </a:cubicBezTo>
                  <a:cubicBezTo>
                    <a:pt x="1409" y="559"/>
                    <a:pt x="1202" y="22"/>
                    <a:pt x="809" y="22"/>
                  </a:cubicBezTo>
                  <a:cubicBezTo>
                    <a:pt x="784" y="22"/>
                    <a:pt x="759" y="24"/>
                    <a:pt x="734" y="28"/>
                  </a:cubicBezTo>
                  <a:cubicBezTo>
                    <a:pt x="697" y="10"/>
                    <a:pt x="652" y="1"/>
                    <a:pt x="60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8"/>
            <p:cNvSpPr/>
            <p:nvPr/>
          </p:nvSpPr>
          <p:spPr>
            <a:xfrm>
              <a:off x="1699299" y="3944815"/>
              <a:ext cx="52782" cy="40461"/>
            </a:xfrm>
            <a:custGeom>
              <a:rect b="b" l="l" r="r" t="t"/>
              <a:pathLst>
                <a:path extrusionOk="0" h="844" w="1101">
                  <a:moveTo>
                    <a:pt x="550" y="1"/>
                  </a:moveTo>
                  <a:cubicBezTo>
                    <a:pt x="0" y="1"/>
                    <a:pt x="0" y="844"/>
                    <a:pt x="550" y="844"/>
                  </a:cubicBezTo>
                  <a:cubicBezTo>
                    <a:pt x="1100" y="844"/>
                    <a:pt x="110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8"/>
            <p:cNvSpPr/>
            <p:nvPr/>
          </p:nvSpPr>
          <p:spPr>
            <a:xfrm>
              <a:off x="1723893" y="4143437"/>
              <a:ext cx="3548" cy="5321"/>
            </a:xfrm>
            <a:custGeom>
              <a:rect b="b" l="l" r="r" t="t"/>
              <a:pathLst>
                <a:path extrusionOk="0" h="111" w="74">
                  <a:moveTo>
                    <a:pt x="37" y="0"/>
                  </a:moveTo>
                  <a:cubicBezTo>
                    <a:pt x="1" y="37"/>
                    <a:pt x="1" y="73"/>
                    <a:pt x="37" y="110"/>
                  </a:cubicBezTo>
                  <a:cubicBezTo>
                    <a:pt x="74" y="73"/>
                    <a:pt x="74" y="37"/>
                    <a:pt x="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8"/>
            <p:cNvSpPr/>
            <p:nvPr/>
          </p:nvSpPr>
          <p:spPr>
            <a:xfrm>
              <a:off x="1484901" y="4334964"/>
              <a:ext cx="42187" cy="35236"/>
            </a:xfrm>
            <a:custGeom>
              <a:rect b="b" l="l" r="r" t="t"/>
              <a:pathLst>
                <a:path extrusionOk="0" h="735" w="880">
                  <a:moveTo>
                    <a:pt x="440" y="1"/>
                  </a:moveTo>
                  <a:cubicBezTo>
                    <a:pt x="0" y="38"/>
                    <a:pt x="0" y="697"/>
                    <a:pt x="440" y="734"/>
                  </a:cubicBezTo>
                  <a:cubicBezTo>
                    <a:pt x="880" y="697"/>
                    <a:pt x="880" y="38"/>
                    <a:pt x="4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2" name="Google Shape;302;p8"/>
          <p:cNvSpPr/>
          <p:nvPr/>
        </p:nvSpPr>
        <p:spPr>
          <a:xfrm rot="-1232550">
            <a:off x="7065070" y="4078804"/>
            <a:ext cx="1854025" cy="932638"/>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8"/>
          <p:cNvSpPr/>
          <p:nvPr/>
        </p:nvSpPr>
        <p:spPr>
          <a:xfrm>
            <a:off x="-63326" y="4164547"/>
            <a:ext cx="4560131" cy="978958"/>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8"/>
          <p:cNvSpPr/>
          <p:nvPr/>
        </p:nvSpPr>
        <p:spPr>
          <a:xfrm rot="8834421">
            <a:off x="4366356" y="3742500"/>
            <a:ext cx="3158346" cy="1823052"/>
          </a:xfrm>
          <a:custGeom>
            <a:rect b="b" l="l" r="r" t="t"/>
            <a:pathLst>
              <a:path extrusionOk="0" h="34046" w="58983">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8"/>
          <p:cNvSpPr/>
          <p:nvPr/>
        </p:nvSpPr>
        <p:spPr>
          <a:xfrm rot="3113637">
            <a:off x="7229290" y="-601699"/>
            <a:ext cx="2701620" cy="2155606"/>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6" name="Google Shape;306;p8"/>
          <p:cNvGrpSpPr/>
          <p:nvPr/>
        </p:nvGrpSpPr>
        <p:grpSpPr>
          <a:xfrm flipH="1">
            <a:off x="1407484" y="24650"/>
            <a:ext cx="1386501" cy="673098"/>
            <a:chOff x="6262493" y="240300"/>
            <a:chExt cx="1386501" cy="673098"/>
          </a:xfrm>
        </p:grpSpPr>
        <p:sp>
          <p:nvSpPr>
            <p:cNvPr id="307" name="Google Shape;307;p8"/>
            <p:cNvSpPr/>
            <p:nvPr/>
          </p:nvSpPr>
          <p:spPr>
            <a:xfrm rot="-2993311">
              <a:off x="6741361" y="379346"/>
              <a:ext cx="49012" cy="45865"/>
            </a:xfrm>
            <a:custGeom>
              <a:rect b="b" l="l" r="r" t="t"/>
              <a:pathLst>
                <a:path extrusionOk="0" h="1064" w="1137">
                  <a:moveTo>
                    <a:pt x="184" y="587"/>
                  </a:moveTo>
                  <a:cubicBezTo>
                    <a:pt x="184" y="672"/>
                    <a:pt x="200" y="750"/>
                    <a:pt x="230" y="816"/>
                  </a:cubicBezTo>
                  <a:lnTo>
                    <a:pt x="230" y="816"/>
                  </a:lnTo>
                  <a:lnTo>
                    <a:pt x="220" y="807"/>
                  </a:lnTo>
                  <a:lnTo>
                    <a:pt x="184" y="697"/>
                  </a:lnTo>
                  <a:lnTo>
                    <a:pt x="184" y="587"/>
                  </a:lnTo>
                  <a:close/>
                  <a:moveTo>
                    <a:pt x="880" y="807"/>
                  </a:moveTo>
                  <a:lnTo>
                    <a:pt x="807" y="917"/>
                  </a:lnTo>
                  <a:lnTo>
                    <a:pt x="784" y="924"/>
                  </a:lnTo>
                  <a:lnTo>
                    <a:pt x="784" y="924"/>
                  </a:lnTo>
                  <a:cubicBezTo>
                    <a:pt x="820" y="891"/>
                    <a:pt x="850" y="852"/>
                    <a:pt x="880" y="807"/>
                  </a:cubicBezTo>
                  <a:close/>
                  <a:moveTo>
                    <a:pt x="657" y="1004"/>
                  </a:moveTo>
                  <a:lnTo>
                    <a:pt x="624" y="1027"/>
                  </a:lnTo>
                  <a:lnTo>
                    <a:pt x="587" y="1027"/>
                  </a:lnTo>
                  <a:cubicBezTo>
                    <a:pt x="613" y="1020"/>
                    <a:pt x="636" y="1013"/>
                    <a:pt x="657" y="1004"/>
                  </a:cubicBezTo>
                  <a:close/>
                  <a:moveTo>
                    <a:pt x="587" y="0"/>
                  </a:moveTo>
                  <a:cubicBezTo>
                    <a:pt x="440" y="0"/>
                    <a:pt x="257" y="74"/>
                    <a:pt x="147" y="147"/>
                  </a:cubicBezTo>
                  <a:cubicBezTo>
                    <a:pt x="110" y="220"/>
                    <a:pt x="37" y="294"/>
                    <a:pt x="37" y="404"/>
                  </a:cubicBezTo>
                  <a:cubicBezTo>
                    <a:pt x="0" y="477"/>
                    <a:pt x="0" y="587"/>
                    <a:pt x="37" y="697"/>
                  </a:cubicBezTo>
                  <a:cubicBezTo>
                    <a:pt x="37" y="807"/>
                    <a:pt x="110" y="917"/>
                    <a:pt x="220" y="953"/>
                  </a:cubicBezTo>
                  <a:cubicBezTo>
                    <a:pt x="293" y="1002"/>
                    <a:pt x="381" y="1034"/>
                    <a:pt x="464" y="1040"/>
                  </a:cubicBezTo>
                  <a:lnTo>
                    <a:pt x="464" y="1040"/>
                  </a:lnTo>
                  <a:cubicBezTo>
                    <a:pt x="491" y="1050"/>
                    <a:pt x="520" y="1058"/>
                    <a:pt x="550" y="1063"/>
                  </a:cubicBezTo>
                  <a:cubicBezTo>
                    <a:pt x="660" y="1063"/>
                    <a:pt x="770" y="1063"/>
                    <a:pt x="844" y="990"/>
                  </a:cubicBezTo>
                  <a:cubicBezTo>
                    <a:pt x="953" y="953"/>
                    <a:pt x="1027" y="843"/>
                    <a:pt x="1063" y="733"/>
                  </a:cubicBezTo>
                  <a:lnTo>
                    <a:pt x="1137" y="660"/>
                  </a:lnTo>
                  <a:cubicBezTo>
                    <a:pt x="1137" y="587"/>
                    <a:pt x="1137" y="477"/>
                    <a:pt x="1137" y="404"/>
                  </a:cubicBezTo>
                  <a:cubicBezTo>
                    <a:pt x="1100" y="294"/>
                    <a:pt x="1063" y="220"/>
                    <a:pt x="990" y="184"/>
                  </a:cubicBezTo>
                  <a:cubicBezTo>
                    <a:pt x="880" y="74"/>
                    <a:pt x="734" y="0"/>
                    <a:pt x="58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8"/>
            <p:cNvSpPr/>
            <p:nvPr/>
          </p:nvSpPr>
          <p:spPr>
            <a:xfrm rot="-2993311">
              <a:off x="6637232" y="391853"/>
              <a:ext cx="39529" cy="31640"/>
            </a:xfrm>
            <a:custGeom>
              <a:rect b="b" l="l" r="r" t="t"/>
              <a:pathLst>
                <a:path extrusionOk="0" h="734" w="917">
                  <a:moveTo>
                    <a:pt x="477" y="0"/>
                  </a:moveTo>
                  <a:cubicBezTo>
                    <a:pt x="0" y="37"/>
                    <a:pt x="0" y="697"/>
                    <a:pt x="477" y="733"/>
                  </a:cubicBezTo>
                  <a:cubicBezTo>
                    <a:pt x="917" y="697"/>
                    <a:pt x="917" y="37"/>
                    <a:pt x="4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8"/>
            <p:cNvSpPr/>
            <p:nvPr/>
          </p:nvSpPr>
          <p:spPr>
            <a:xfrm rot="-2993311">
              <a:off x="6632824" y="249830"/>
              <a:ext cx="41124" cy="34830"/>
            </a:xfrm>
            <a:custGeom>
              <a:rect b="b" l="l" r="r" t="t"/>
              <a:pathLst>
                <a:path extrusionOk="0" h="808" w="954">
                  <a:moveTo>
                    <a:pt x="477" y="1"/>
                  </a:moveTo>
                  <a:cubicBezTo>
                    <a:pt x="1" y="74"/>
                    <a:pt x="1" y="734"/>
                    <a:pt x="477" y="807"/>
                  </a:cubicBezTo>
                  <a:cubicBezTo>
                    <a:pt x="954" y="734"/>
                    <a:pt x="954" y="74"/>
                    <a:pt x="4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8"/>
            <p:cNvSpPr/>
            <p:nvPr/>
          </p:nvSpPr>
          <p:spPr>
            <a:xfrm rot="-2993311">
              <a:off x="6438067" y="361479"/>
              <a:ext cx="36382" cy="26898"/>
            </a:xfrm>
            <a:custGeom>
              <a:rect b="b" l="l" r="r" t="t"/>
              <a:pathLst>
                <a:path extrusionOk="0" h="624" w="844">
                  <a:moveTo>
                    <a:pt x="441" y="0"/>
                  </a:moveTo>
                  <a:cubicBezTo>
                    <a:pt x="1" y="0"/>
                    <a:pt x="1" y="623"/>
                    <a:pt x="441" y="623"/>
                  </a:cubicBezTo>
                  <a:cubicBezTo>
                    <a:pt x="844" y="623"/>
                    <a:pt x="844" y="0"/>
                    <a:pt x="4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8"/>
            <p:cNvSpPr/>
            <p:nvPr/>
          </p:nvSpPr>
          <p:spPr>
            <a:xfrm rot="-2993311">
              <a:off x="6268374" y="310309"/>
              <a:ext cx="55349" cy="41124"/>
            </a:xfrm>
            <a:custGeom>
              <a:rect b="b" l="l" r="r" t="t"/>
              <a:pathLst>
                <a:path extrusionOk="0" h="954" w="1284">
                  <a:moveTo>
                    <a:pt x="624" y="1"/>
                  </a:moveTo>
                  <a:cubicBezTo>
                    <a:pt x="1" y="1"/>
                    <a:pt x="1" y="954"/>
                    <a:pt x="624" y="954"/>
                  </a:cubicBezTo>
                  <a:cubicBezTo>
                    <a:pt x="1284" y="954"/>
                    <a:pt x="1284" y="1"/>
                    <a:pt x="6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8"/>
            <p:cNvSpPr/>
            <p:nvPr/>
          </p:nvSpPr>
          <p:spPr>
            <a:xfrm rot="-2993311">
              <a:off x="6973065" y="431123"/>
              <a:ext cx="50607" cy="42719"/>
            </a:xfrm>
            <a:custGeom>
              <a:rect b="b" l="l" r="r" t="t"/>
              <a:pathLst>
                <a:path extrusionOk="0" h="991" w="1174">
                  <a:moveTo>
                    <a:pt x="587" y="0"/>
                  </a:moveTo>
                  <a:cubicBezTo>
                    <a:pt x="0" y="74"/>
                    <a:pt x="0" y="954"/>
                    <a:pt x="587" y="990"/>
                  </a:cubicBezTo>
                  <a:cubicBezTo>
                    <a:pt x="1173" y="954"/>
                    <a:pt x="1173" y="74"/>
                    <a:pt x="58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8"/>
            <p:cNvSpPr/>
            <p:nvPr/>
          </p:nvSpPr>
          <p:spPr>
            <a:xfrm rot="-2993311">
              <a:off x="6926179" y="649809"/>
              <a:ext cx="53754" cy="53797"/>
            </a:xfrm>
            <a:custGeom>
              <a:rect b="b" l="l" r="r" t="t"/>
              <a:pathLst>
                <a:path extrusionOk="0" h="1248" w="1247">
                  <a:moveTo>
                    <a:pt x="587" y="1"/>
                  </a:moveTo>
                  <a:cubicBezTo>
                    <a:pt x="477" y="38"/>
                    <a:pt x="403" y="74"/>
                    <a:pt x="330" y="148"/>
                  </a:cubicBezTo>
                  <a:cubicBezTo>
                    <a:pt x="293" y="184"/>
                    <a:pt x="257" y="221"/>
                    <a:pt x="220" y="257"/>
                  </a:cubicBezTo>
                  <a:cubicBezTo>
                    <a:pt x="183" y="294"/>
                    <a:pt x="110" y="367"/>
                    <a:pt x="110" y="404"/>
                  </a:cubicBezTo>
                  <a:cubicBezTo>
                    <a:pt x="55" y="477"/>
                    <a:pt x="28" y="551"/>
                    <a:pt x="19" y="624"/>
                  </a:cubicBezTo>
                  <a:lnTo>
                    <a:pt x="19" y="624"/>
                  </a:lnTo>
                  <a:lnTo>
                    <a:pt x="0" y="661"/>
                  </a:lnTo>
                  <a:cubicBezTo>
                    <a:pt x="0" y="697"/>
                    <a:pt x="0" y="771"/>
                    <a:pt x="0" y="844"/>
                  </a:cubicBezTo>
                  <a:cubicBezTo>
                    <a:pt x="0" y="917"/>
                    <a:pt x="74" y="1027"/>
                    <a:pt x="147" y="1101"/>
                  </a:cubicBezTo>
                  <a:cubicBezTo>
                    <a:pt x="183" y="1174"/>
                    <a:pt x="257" y="1211"/>
                    <a:pt x="330" y="1247"/>
                  </a:cubicBezTo>
                  <a:cubicBezTo>
                    <a:pt x="440" y="1247"/>
                    <a:pt x="530" y="1247"/>
                    <a:pt x="614" y="1216"/>
                  </a:cubicBezTo>
                  <a:lnTo>
                    <a:pt x="614" y="1216"/>
                  </a:lnTo>
                  <a:cubicBezTo>
                    <a:pt x="685" y="1203"/>
                    <a:pt x="751" y="1175"/>
                    <a:pt x="807" y="1137"/>
                  </a:cubicBezTo>
                  <a:cubicBezTo>
                    <a:pt x="880" y="1101"/>
                    <a:pt x="917" y="1064"/>
                    <a:pt x="990" y="1027"/>
                  </a:cubicBezTo>
                  <a:cubicBezTo>
                    <a:pt x="1027" y="991"/>
                    <a:pt x="1063" y="954"/>
                    <a:pt x="1100" y="917"/>
                  </a:cubicBezTo>
                  <a:cubicBezTo>
                    <a:pt x="1173" y="807"/>
                    <a:pt x="1247" y="661"/>
                    <a:pt x="1247" y="551"/>
                  </a:cubicBezTo>
                  <a:cubicBezTo>
                    <a:pt x="1247" y="221"/>
                    <a:pt x="990" y="1"/>
                    <a:pt x="6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8"/>
            <p:cNvSpPr/>
            <p:nvPr/>
          </p:nvSpPr>
          <p:spPr>
            <a:xfrm rot="-2993311">
              <a:off x="7118756" y="565411"/>
              <a:ext cx="52159" cy="39529"/>
            </a:xfrm>
            <a:custGeom>
              <a:rect b="b" l="l" r="r" t="t"/>
              <a:pathLst>
                <a:path extrusionOk="0" h="917" w="1210">
                  <a:moveTo>
                    <a:pt x="513" y="0"/>
                  </a:moveTo>
                  <a:cubicBezTo>
                    <a:pt x="367" y="0"/>
                    <a:pt x="257" y="74"/>
                    <a:pt x="183" y="147"/>
                  </a:cubicBezTo>
                  <a:cubicBezTo>
                    <a:pt x="0" y="330"/>
                    <a:pt x="0" y="624"/>
                    <a:pt x="183" y="770"/>
                  </a:cubicBezTo>
                  <a:cubicBezTo>
                    <a:pt x="257" y="880"/>
                    <a:pt x="367" y="917"/>
                    <a:pt x="513" y="917"/>
                  </a:cubicBezTo>
                  <a:lnTo>
                    <a:pt x="770" y="880"/>
                  </a:lnTo>
                  <a:cubicBezTo>
                    <a:pt x="880" y="880"/>
                    <a:pt x="990" y="843"/>
                    <a:pt x="1063" y="770"/>
                  </a:cubicBezTo>
                  <a:cubicBezTo>
                    <a:pt x="1137" y="697"/>
                    <a:pt x="1173" y="587"/>
                    <a:pt x="1210" y="477"/>
                  </a:cubicBezTo>
                  <a:cubicBezTo>
                    <a:pt x="1173" y="367"/>
                    <a:pt x="1137" y="257"/>
                    <a:pt x="1063" y="184"/>
                  </a:cubicBezTo>
                  <a:lnTo>
                    <a:pt x="990" y="110"/>
                  </a:lnTo>
                  <a:cubicBezTo>
                    <a:pt x="917" y="74"/>
                    <a:pt x="843" y="37"/>
                    <a:pt x="770" y="37"/>
                  </a:cubicBezTo>
                  <a:lnTo>
                    <a:pt x="51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8"/>
            <p:cNvSpPr/>
            <p:nvPr/>
          </p:nvSpPr>
          <p:spPr>
            <a:xfrm rot="-2993311">
              <a:off x="7122773" y="771558"/>
              <a:ext cx="58495" cy="44313"/>
            </a:xfrm>
            <a:custGeom>
              <a:rect b="b" l="l" r="r" t="t"/>
              <a:pathLst>
                <a:path extrusionOk="0" h="1028" w="1357">
                  <a:moveTo>
                    <a:pt x="660" y="1"/>
                  </a:moveTo>
                  <a:cubicBezTo>
                    <a:pt x="0" y="1"/>
                    <a:pt x="0" y="1027"/>
                    <a:pt x="660" y="1027"/>
                  </a:cubicBezTo>
                  <a:cubicBezTo>
                    <a:pt x="1357" y="1027"/>
                    <a:pt x="1357" y="1"/>
                    <a:pt x="66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8"/>
            <p:cNvSpPr/>
            <p:nvPr/>
          </p:nvSpPr>
          <p:spPr>
            <a:xfrm rot="-2993311">
              <a:off x="7260626" y="735949"/>
              <a:ext cx="56901" cy="42719"/>
            </a:xfrm>
            <a:custGeom>
              <a:rect b="b" l="l" r="r" t="t"/>
              <a:pathLst>
                <a:path extrusionOk="0" h="991" w="1320">
                  <a:moveTo>
                    <a:pt x="660" y="1"/>
                  </a:moveTo>
                  <a:cubicBezTo>
                    <a:pt x="0" y="1"/>
                    <a:pt x="0" y="991"/>
                    <a:pt x="660" y="991"/>
                  </a:cubicBezTo>
                  <a:cubicBezTo>
                    <a:pt x="1320" y="991"/>
                    <a:pt x="1320" y="1"/>
                    <a:pt x="66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8"/>
            <p:cNvSpPr/>
            <p:nvPr/>
          </p:nvSpPr>
          <p:spPr>
            <a:xfrm rot="-2993311">
              <a:off x="7382313" y="791605"/>
              <a:ext cx="34787" cy="26898"/>
            </a:xfrm>
            <a:custGeom>
              <a:rect b="b" l="l" r="r" t="t"/>
              <a:pathLst>
                <a:path extrusionOk="0" h="624" w="807">
                  <a:moveTo>
                    <a:pt x="403" y="0"/>
                  </a:moveTo>
                  <a:cubicBezTo>
                    <a:pt x="0" y="0"/>
                    <a:pt x="0" y="623"/>
                    <a:pt x="403" y="623"/>
                  </a:cubicBezTo>
                  <a:cubicBezTo>
                    <a:pt x="807" y="623"/>
                    <a:pt x="807" y="0"/>
                    <a:pt x="4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8"/>
            <p:cNvSpPr/>
            <p:nvPr/>
          </p:nvSpPr>
          <p:spPr>
            <a:xfrm rot="-2993311">
              <a:off x="7599961" y="867152"/>
              <a:ext cx="42719" cy="36382"/>
            </a:xfrm>
            <a:custGeom>
              <a:rect b="b" l="l" r="r" t="t"/>
              <a:pathLst>
                <a:path extrusionOk="0" h="844" w="991">
                  <a:moveTo>
                    <a:pt x="477" y="0"/>
                  </a:moveTo>
                  <a:cubicBezTo>
                    <a:pt x="0" y="74"/>
                    <a:pt x="0" y="770"/>
                    <a:pt x="477" y="843"/>
                  </a:cubicBezTo>
                  <a:cubicBezTo>
                    <a:pt x="990" y="770"/>
                    <a:pt x="990" y="74"/>
                    <a:pt x="4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9" name="Google Shape;319;p8"/>
          <p:cNvSpPr/>
          <p:nvPr/>
        </p:nvSpPr>
        <p:spPr>
          <a:xfrm>
            <a:off x="7657052" y="-63248"/>
            <a:ext cx="1441024" cy="328543"/>
          </a:xfrm>
          <a:custGeom>
            <a:rect b="b" l="l" r="r" t="t"/>
            <a:pathLst>
              <a:path extrusionOk="0" h="10347" w="45383">
                <a:moveTo>
                  <a:pt x="0" y="0"/>
                </a:moveTo>
                <a:cubicBezTo>
                  <a:pt x="807" y="1173"/>
                  <a:pt x="1540" y="2347"/>
                  <a:pt x="2346" y="3520"/>
                </a:cubicBezTo>
                <a:cubicBezTo>
                  <a:pt x="2860" y="4326"/>
                  <a:pt x="3373" y="5133"/>
                  <a:pt x="3923" y="5902"/>
                </a:cubicBezTo>
                <a:cubicBezTo>
                  <a:pt x="5022" y="7552"/>
                  <a:pt x="6195" y="9275"/>
                  <a:pt x="8065" y="9971"/>
                </a:cubicBezTo>
                <a:cubicBezTo>
                  <a:pt x="8872" y="10265"/>
                  <a:pt x="9727" y="10346"/>
                  <a:pt x="10588" y="10346"/>
                </a:cubicBezTo>
                <a:cubicBezTo>
                  <a:pt x="11018" y="10346"/>
                  <a:pt x="11450" y="10326"/>
                  <a:pt x="11877" y="10301"/>
                </a:cubicBezTo>
                <a:cubicBezTo>
                  <a:pt x="23022" y="9751"/>
                  <a:pt x="34202" y="9055"/>
                  <a:pt x="45346" y="8285"/>
                </a:cubicBezTo>
                <a:lnTo>
                  <a:pt x="453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0" name="Google Shape;320;p8"/>
          <p:cNvSpPr/>
          <p:nvPr/>
        </p:nvSpPr>
        <p:spPr>
          <a:xfrm flipH="1" rot="-6741749">
            <a:off x="-338790" y="96693"/>
            <a:ext cx="1491548" cy="885622"/>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1" name="Google Shape;321;p8"/>
          <p:cNvGrpSpPr/>
          <p:nvPr/>
        </p:nvGrpSpPr>
        <p:grpSpPr>
          <a:xfrm rot="10800000">
            <a:off x="352914" y="2954837"/>
            <a:ext cx="978370" cy="1396625"/>
            <a:chOff x="10114118" y="-2671745"/>
            <a:chExt cx="978273" cy="1396485"/>
          </a:xfrm>
        </p:grpSpPr>
        <p:sp>
          <p:nvSpPr>
            <p:cNvPr id="322" name="Google Shape;322;p8"/>
            <p:cNvSpPr/>
            <p:nvPr/>
          </p:nvSpPr>
          <p:spPr>
            <a:xfrm rot="9372513">
              <a:off x="10443751" y="-2650100"/>
              <a:ext cx="392366" cy="1353196"/>
            </a:xfrm>
            <a:custGeom>
              <a:rect b="b" l="l" r="r" t="t"/>
              <a:pathLst>
                <a:path extrusionOk="0" h="54129" w="15695">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8"/>
            <p:cNvSpPr/>
            <p:nvPr/>
          </p:nvSpPr>
          <p:spPr>
            <a:xfrm rot="9372513">
              <a:off x="10401385" y="-1911213"/>
              <a:ext cx="105748" cy="68824"/>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8"/>
            <p:cNvSpPr/>
            <p:nvPr/>
          </p:nvSpPr>
          <p:spPr>
            <a:xfrm rot="9372513">
              <a:off x="10318982" y="-2065113"/>
              <a:ext cx="221820" cy="150497"/>
            </a:xfrm>
            <a:custGeom>
              <a:rect b="b" l="l" r="r" t="t"/>
              <a:pathLst>
                <a:path extrusionOk="0" h="6020" w="8873">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8"/>
            <p:cNvSpPr/>
            <p:nvPr/>
          </p:nvSpPr>
          <p:spPr>
            <a:xfrm rot="9372513">
              <a:off x="10515988" y="-2192301"/>
              <a:ext cx="94173" cy="404466"/>
            </a:xfrm>
            <a:custGeom>
              <a:rect b="b" l="l" r="r" t="t"/>
              <a:pathLst>
                <a:path extrusionOk="0" h="16179" w="3767">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8"/>
            <p:cNvSpPr/>
            <p:nvPr/>
          </p:nvSpPr>
          <p:spPr>
            <a:xfrm rot="9372513">
              <a:off x="10290735" y="-2244606"/>
              <a:ext cx="278769" cy="191096"/>
            </a:xfrm>
            <a:custGeom>
              <a:rect b="b" l="l" r="r" t="t"/>
              <a:pathLst>
                <a:path extrusionOk="0" h="7644" w="11151">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8"/>
            <p:cNvSpPr/>
            <p:nvPr/>
          </p:nvSpPr>
          <p:spPr>
            <a:xfrm rot="9372513">
              <a:off x="10200260" y="-1909338"/>
              <a:ext cx="410016" cy="513439"/>
            </a:xfrm>
            <a:custGeom>
              <a:rect b="b" l="l" r="r" t="t"/>
              <a:pathLst>
                <a:path extrusionOk="0" h="20538" w="16401">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8"/>
            <p:cNvSpPr/>
            <p:nvPr/>
          </p:nvSpPr>
          <p:spPr>
            <a:xfrm rot="9372513">
              <a:off x="10401385" y="-1911213"/>
              <a:ext cx="105748" cy="68824"/>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9" name="Google Shape;329;p8"/>
          <p:cNvSpPr/>
          <p:nvPr/>
        </p:nvSpPr>
        <p:spPr>
          <a:xfrm rot="-169204">
            <a:off x="3780390" y="-72204"/>
            <a:ext cx="2347076" cy="346454"/>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cap="flat" cmpd="sng" w="19050">
            <a:solidFill>
              <a:schemeClr val="l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accent2"/>
        </a:solidFill>
      </p:bgPr>
    </p:bg>
    <p:spTree>
      <p:nvGrpSpPr>
        <p:cNvPr id="330" name="Shape 330"/>
        <p:cNvGrpSpPr/>
        <p:nvPr/>
      </p:nvGrpSpPr>
      <p:grpSpPr>
        <a:xfrm>
          <a:off x="0" y="0"/>
          <a:ext cx="0" cy="0"/>
          <a:chOff x="0" y="0"/>
          <a:chExt cx="0" cy="0"/>
        </a:xfrm>
      </p:grpSpPr>
      <p:sp>
        <p:nvSpPr>
          <p:cNvPr id="331" name="Google Shape;331;p9"/>
          <p:cNvSpPr/>
          <p:nvPr/>
        </p:nvSpPr>
        <p:spPr>
          <a:xfrm rot="5720879">
            <a:off x="-318815" y="147723"/>
            <a:ext cx="1319663" cy="783563"/>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9"/>
          <p:cNvSpPr txBox="1"/>
          <p:nvPr>
            <p:ph type="ctrTitle"/>
          </p:nvPr>
        </p:nvSpPr>
        <p:spPr>
          <a:xfrm>
            <a:off x="1165188" y="1125150"/>
            <a:ext cx="3455400" cy="1101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5500">
                <a:solidFill>
                  <a:schemeClr val="lt1"/>
                </a:solidFill>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p:txBody>
      </p:sp>
      <p:sp>
        <p:nvSpPr>
          <p:cNvPr id="333" name="Google Shape;333;p9"/>
          <p:cNvSpPr txBox="1"/>
          <p:nvPr>
            <p:ph idx="1" type="subTitle"/>
          </p:nvPr>
        </p:nvSpPr>
        <p:spPr>
          <a:xfrm>
            <a:off x="1165188" y="2187950"/>
            <a:ext cx="3455400" cy="1151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grpSp>
        <p:nvGrpSpPr>
          <p:cNvPr id="334" name="Google Shape;334;p9"/>
          <p:cNvGrpSpPr/>
          <p:nvPr/>
        </p:nvGrpSpPr>
        <p:grpSpPr>
          <a:xfrm>
            <a:off x="7649286" y="144900"/>
            <a:ext cx="1386501" cy="673098"/>
            <a:chOff x="7601793" y="297300"/>
            <a:chExt cx="1386501" cy="673098"/>
          </a:xfrm>
        </p:grpSpPr>
        <p:sp>
          <p:nvSpPr>
            <p:cNvPr id="335" name="Google Shape;335;p9"/>
            <p:cNvSpPr/>
            <p:nvPr/>
          </p:nvSpPr>
          <p:spPr>
            <a:xfrm rot="-2993311">
              <a:off x="8080661" y="436346"/>
              <a:ext cx="49012" cy="45865"/>
            </a:xfrm>
            <a:custGeom>
              <a:rect b="b" l="l" r="r" t="t"/>
              <a:pathLst>
                <a:path extrusionOk="0" h="1064" w="1137">
                  <a:moveTo>
                    <a:pt x="184" y="587"/>
                  </a:moveTo>
                  <a:cubicBezTo>
                    <a:pt x="184" y="672"/>
                    <a:pt x="200" y="750"/>
                    <a:pt x="230" y="816"/>
                  </a:cubicBezTo>
                  <a:lnTo>
                    <a:pt x="230" y="816"/>
                  </a:lnTo>
                  <a:lnTo>
                    <a:pt x="220" y="807"/>
                  </a:lnTo>
                  <a:lnTo>
                    <a:pt x="184" y="697"/>
                  </a:lnTo>
                  <a:lnTo>
                    <a:pt x="184" y="587"/>
                  </a:lnTo>
                  <a:close/>
                  <a:moveTo>
                    <a:pt x="880" y="807"/>
                  </a:moveTo>
                  <a:lnTo>
                    <a:pt x="807" y="917"/>
                  </a:lnTo>
                  <a:lnTo>
                    <a:pt x="784" y="924"/>
                  </a:lnTo>
                  <a:lnTo>
                    <a:pt x="784" y="924"/>
                  </a:lnTo>
                  <a:cubicBezTo>
                    <a:pt x="820" y="891"/>
                    <a:pt x="850" y="852"/>
                    <a:pt x="880" y="807"/>
                  </a:cubicBezTo>
                  <a:close/>
                  <a:moveTo>
                    <a:pt x="657" y="1004"/>
                  </a:moveTo>
                  <a:lnTo>
                    <a:pt x="624" y="1027"/>
                  </a:lnTo>
                  <a:lnTo>
                    <a:pt x="587" y="1027"/>
                  </a:lnTo>
                  <a:cubicBezTo>
                    <a:pt x="613" y="1020"/>
                    <a:pt x="636" y="1013"/>
                    <a:pt x="657" y="1004"/>
                  </a:cubicBezTo>
                  <a:close/>
                  <a:moveTo>
                    <a:pt x="587" y="0"/>
                  </a:moveTo>
                  <a:cubicBezTo>
                    <a:pt x="440" y="0"/>
                    <a:pt x="257" y="74"/>
                    <a:pt x="147" y="147"/>
                  </a:cubicBezTo>
                  <a:cubicBezTo>
                    <a:pt x="110" y="220"/>
                    <a:pt x="37" y="294"/>
                    <a:pt x="37" y="404"/>
                  </a:cubicBezTo>
                  <a:cubicBezTo>
                    <a:pt x="0" y="477"/>
                    <a:pt x="0" y="587"/>
                    <a:pt x="37" y="697"/>
                  </a:cubicBezTo>
                  <a:cubicBezTo>
                    <a:pt x="37" y="807"/>
                    <a:pt x="110" y="917"/>
                    <a:pt x="220" y="953"/>
                  </a:cubicBezTo>
                  <a:cubicBezTo>
                    <a:pt x="293" y="1002"/>
                    <a:pt x="381" y="1034"/>
                    <a:pt x="464" y="1040"/>
                  </a:cubicBezTo>
                  <a:lnTo>
                    <a:pt x="464" y="1040"/>
                  </a:lnTo>
                  <a:cubicBezTo>
                    <a:pt x="491" y="1050"/>
                    <a:pt x="520" y="1058"/>
                    <a:pt x="550" y="1063"/>
                  </a:cubicBezTo>
                  <a:cubicBezTo>
                    <a:pt x="660" y="1063"/>
                    <a:pt x="770" y="1063"/>
                    <a:pt x="844" y="990"/>
                  </a:cubicBezTo>
                  <a:cubicBezTo>
                    <a:pt x="953" y="953"/>
                    <a:pt x="1027" y="843"/>
                    <a:pt x="1063" y="733"/>
                  </a:cubicBezTo>
                  <a:lnTo>
                    <a:pt x="1137" y="660"/>
                  </a:lnTo>
                  <a:cubicBezTo>
                    <a:pt x="1137" y="587"/>
                    <a:pt x="1137" y="477"/>
                    <a:pt x="1137" y="404"/>
                  </a:cubicBezTo>
                  <a:cubicBezTo>
                    <a:pt x="1100" y="294"/>
                    <a:pt x="1063" y="220"/>
                    <a:pt x="990" y="184"/>
                  </a:cubicBezTo>
                  <a:cubicBezTo>
                    <a:pt x="880" y="74"/>
                    <a:pt x="734" y="0"/>
                    <a:pt x="58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9"/>
            <p:cNvSpPr/>
            <p:nvPr/>
          </p:nvSpPr>
          <p:spPr>
            <a:xfrm rot="-2993311">
              <a:off x="7976532" y="448853"/>
              <a:ext cx="39529" cy="31640"/>
            </a:xfrm>
            <a:custGeom>
              <a:rect b="b" l="l" r="r" t="t"/>
              <a:pathLst>
                <a:path extrusionOk="0" h="734" w="917">
                  <a:moveTo>
                    <a:pt x="477" y="0"/>
                  </a:moveTo>
                  <a:cubicBezTo>
                    <a:pt x="0" y="37"/>
                    <a:pt x="0" y="697"/>
                    <a:pt x="477" y="733"/>
                  </a:cubicBezTo>
                  <a:cubicBezTo>
                    <a:pt x="917" y="697"/>
                    <a:pt x="917" y="37"/>
                    <a:pt x="4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9"/>
            <p:cNvSpPr/>
            <p:nvPr/>
          </p:nvSpPr>
          <p:spPr>
            <a:xfrm rot="-2993311">
              <a:off x="7972124" y="306830"/>
              <a:ext cx="41124" cy="34830"/>
            </a:xfrm>
            <a:custGeom>
              <a:rect b="b" l="l" r="r" t="t"/>
              <a:pathLst>
                <a:path extrusionOk="0" h="808" w="954">
                  <a:moveTo>
                    <a:pt x="477" y="1"/>
                  </a:moveTo>
                  <a:cubicBezTo>
                    <a:pt x="1" y="74"/>
                    <a:pt x="1" y="734"/>
                    <a:pt x="477" y="807"/>
                  </a:cubicBezTo>
                  <a:cubicBezTo>
                    <a:pt x="954" y="734"/>
                    <a:pt x="954" y="74"/>
                    <a:pt x="4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9"/>
            <p:cNvSpPr/>
            <p:nvPr/>
          </p:nvSpPr>
          <p:spPr>
            <a:xfrm rot="-2993311">
              <a:off x="7777367" y="418479"/>
              <a:ext cx="36382" cy="26898"/>
            </a:xfrm>
            <a:custGeom>
              <a:rect b="b" l="l" r="r" t="t"/>
              <a:pathLst>
                <a:path extrusionOk="0" h="624" w="844">
                  <a:moveTo>
                    <a:pt x="441" y="0"/>
                  </a:moveTo>
                  <a:cubicBezTo>
                    <a:pt x="1" y="0"/>
                    <a:pt x="1" y="623"/>
                    <a:pt x="441" y="623"/>
                  </a:cubicBezTo>
                  <a:cubicBezTo>
                    <a:pt x="844" y="623"/>
                    <a:pt x="844" y="0"/>
                    <a:pt x="4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9"/>
            <p:cNvSpPr/>
            <p:nvPr/>
          </p:nvSpPr>
          <p:spPr>
            <a:xfrm rot="-2993311">
              <a:off x="7607674" y="367309"/>
              <a:ext cx="55349" cy="41124"/>
            </a:xfrm>
            <a:custGeom>
              <a:rect b="b" l="l" r="r" t="t"/>
              <a:pathLst>
                <a:path extrusionOk="0" h="954" w="1284">
                  <a:moveTo>
                    <a:pt x="624" y="1"/>
                  </a:moveTo>
                  <a:cubicBezTo>
                    <a:pt x="1" y="1"/>
                    <a:pt x="1" y="954"/>
                    <a:pt x="624" y="954"/>
                  </a:cubicBezTo>
                  <a:cubicBezTo>
                    <a:pt x="1284" y="954"/>
                    <a:pt x="1284" y="1"/>
                    <a:pt x="6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9"/>
            <p:cNvSpPr/>
            <p:nvPr/>
          </p:nvSpPr>
          <p:spPr>
            <a:xfrm rot="-2993311">
              <a:off x="8312365" y="488123"/>
              <a:ext cx="50607" cy="42719"/>
            </a:xfrm>
            <a:custGeom>
              <a:rect b="b" l="l" r="r" t="t"/>
              <a:pathLst>
                <a:path extrusionOk="0" h="991" w="1174">
                  <a:moveTo>
                    <a:pt x="587" y="0"/>
                  </a:moveTo>
                  <a:cubicBezTo>
                    <a:pt x="0" y="74"/>
                    <a:pt x="0" y="954"/>
                    <a:pt x="587" y="990"/>
                  </a:cubicBezTo>
                  <a:cubicBezTo>
                    <a:pt x="1173" y="954"/>
                    <a:pt x="1173" y="74"/>
                    <a:pt x="58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9"/>
            <p:cNvSpPr/>
            <p:nvPr/>
          </p:nvSpPr>
          <p:spPr>
            <a:xfrm rot="-2993311">
              <a:off x="8265479" y="706809"/>
              <a:ext cx="53754" cy="53797"/>
            </a:xfrm>
            <a:custGeom>
              <a:rect b="b" l="l" r="r" t="t"/>
              <a:pathLst>
                <a:path extrusionOk="0" h="1248" w="1247">
                  <a:moveTo>
                    <a:pt x="587" y="1"/>
                  </a:moveTo>
                  <a:cubicBezTo>
                    <a:pt x="477" y="38"/>
                    <a:pt x="403" y="74"/>
                    <a:pt x="330" y="148"/>
                  </a:cubicBezTo>
                  <a:cubicBezTo>
                    <a:pt x="293" y="184"/>
                    <a:pt x="257" y="221"/>
                    <a:pt x="220" y="257"/>
                  </a:cubicBezTo>
                  <a:cubicBezTo>
                    <a:pt x="183" y="294"/>
                    <a:pt x="110" y="367"/>
                    <a:pt x="110" y="404"/>
                  </a:cubicBezTo>
                  <a:cubicBezTo>
                    <a:pt x="55" y="477"/>
                    <a:pt x="28" y="551"/>
                    <a:pt x="19" y="624"/>
                  </a:cubicBezTo>
                  <a:lnTo>
                    <a:pt x="19" y="624"/>
                  </a:lnTo>
                  <a:lnTo>
                    <a:pt x="0" y="661"/>
                  </a:lnTo>
                  <a:cubicBezTo>
                    <a:pt x="0" y="697"/>
                    <a:pt x="0" y="771"/>
                    <a:pt x="0" y="844"/>
                  </a:cubicBezTo>
                  <a:cubicBezTo>
                    <a:pt x="0" y="917"/>
                    <a:pt x="74" y="1027"/>
                    <a:pt x="147" y="1101"/>
                  </a:cubicBezTo>
                  <a:cubicBezTo>
                    <a:pt x="183" y="1174"/>
                    <a:pt x="257" y="1211"/>
                    <a:pt x="330" y="1247"/>
                  </a:cubicBezTo>
                  <a:cubicBezTo>
                    <a:pt x="440" y="1247"/>
                    <a:pt x="530" y="1247"/>
                    <a:pt x="614" y="1216"/>
                  </a:cubicBezTo>
                  <a:lnTo>
                    <a:pt x="614" y="1216"/>
                  </a:lnTo>
                  <a:cubicBezTo>
                    <a:pt x="685" y="1203"/>
                    <a:pt x="751" y="1175"/>
                    <a:pt x="807" y="1137"/>
                  </a:cubicBezTo>
                  <a:cubicBezTo>
                    <a:pt x="880" y="1101"/>
                    <a:pt x="917" y="1064"/>
                    <a:pt x="990" y="1027"/>
                  </a:cubicBezTo>
                  <a:cubicBezTo>
                    <a:pt x="1027" y="991"/>
                    <a:pt x="1063" y="954"/>
                    <a:pt x="1100" y="917"/>
                  </a:cubicBezTo>
                  <a:cubicBezTo>
                    <a:pt x="1173" y="807"/>
                    <a:pt x="1247" y="661"/>
                    <a:pt x="1247" y="551"/>
                  </a:cubicBezTo>
                  <a:cubicBezTo>
                    <a:pt x="1247" y="221"/>
                    <a:pt x="990" y="1"/>
                    <a:pt x="6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9"/>
            <p:cNvSpPr/>
            <p:nvPr/>
          </p:nvSpPr>
          <p:spPr>
            <a:xfrm rot="-2993311">
              <a:off x="8458056" y="622411"/>
              <a:ext cx="52159" cy="39529"/>
            </a:xfrm>
            <a:custGeom>
              <a:rect b="b" l="l" r="r" t="t"/>
              <a:pathLst>
                <a:path extrusionOk="0" h="917" w="1210">
                  <a:moveTo>
                    <a:pt x="513" y="0"/>
                  </a:moveTo>
                  <a:cubicBezTo>
                    <a:pt x="367" y="0"/>
                    <a:pt x="257" y="74"/>
                    <a:pt x="183" y="147"/>
                  </a:cubicBezTo>
                  <a:cubicBezTo>
                    <a:pt x="0" y="330"/>
                    <a:pt x="0" y="624"/>
                    <a:pt x="183" y="770"/>
                  </a:cubicBezTo>
                  <a:cubicBezTo>
                    <a:pt x="257" y="880"/>
                    <a:pt x="367" y="917"/>
                    <a:pt x="513" y="917"/>
                  </a:cubicBezTo>
                  <a:lnTo>
                    <a:pt x="770" y="880"/>
                  </a:lnTo>
                  <a:cubicBezTo>
                    <a:pt x="880" y="880"/>
                    <a:pt x="990" y="843"/>
                    <a:pt x="1063" y="770"/>
                  </a:cubicBezTo>
                  <a:cubicBezTo>
                    <a:pt x="1137" y="697"/>
                    <a:pt x="1173" y="587"/>
                    <a:pt x="1210" y="477"/>
                  </a:cubicBezTo>
                  <a:cubicBezTo>
                    <a:pt x="1173" y="367"/>
                    <a:pt x="1137" y="257"/>
                    <a:pt x="1063" y="184"/>
                  </a:cubicBezTo>
                  <a:lnTo>
                    <a:pt x="990" y="110"/>
                  </a:lnTo>
                  <a:cubicBezTo>
                    <a:pt x="917" y="74"/>
                    <a:pt x="843" y="37"/>
                    <a:pt x="770" y="37"/>
                  </a:cubicBezTo>
                  <a:lnTo>
                    <a:pt x="51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9"/>
            <p:cNvSpPr/>
            <p:nvPr/>
          </p:nvSpPr>
          <p:spPr>
            <a:xfrm rot="-2993311">
              <a:off x="8462073" y="828558"/>
              <a:ext cx="58495" cy="44313"/>
            </a:xfrm>
            <a:custGeom>
              <a:rect b="b" l="l" r="r" t="t"/>
              <a:pathLst>
                <a:path extrusionOk="0" h="1028" w="1357">
                  <a:moveTo>
                    <a:pt x="660" y="1"/>
                  </a:moveTo>
                  <a:cubicBezTo>
                    <a:pt x="0" y="1"/>
                    <a:pt x="0" y="1027"/>
                    <a:pt x="660" y="1027"/>
                  </a:cubicBezTo>
                  <a:cubicBezTo>
                    <a:pt x="1357" y="1027"/>
                    <a:pt x="1357" y="1"/>
                    <a:pt x="66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9"/>
            <p:cNvSpPr/>
            <p:nvPr/>
          </p:nvSpPr>
          <p:spPr>
            <a:xfrm rot="-2993311">
              <a:off x="8599926" y="792949"/>
              <a:ext cx="56901" cy="42719"/>
            </a:xfrm>
            <a:custGeom>
              <a:rect b="b" l="l" r="r" t="t"/>
              <a:pathLst>
                <a:path extrusionOk="0" h="991" w="1320">
                  <a:moveTo>
                    <a:pt x="660" y="1"/>
                  </a:moveTo>
                  <a:cubicBezTo>
                    <a:pt x="0" y="1"/>
                    <a:pt x="0" y="991"/>
                    <a:pt x="660" y="991"/>
                  </a:cubicBezTo>
                  <a:cubicBezTo>
                    <a:pt x="1320" y="991"/>
                    <a:pt x="1320" y="1"/>
                    <a:pt x="66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9"/>
            <p:cNvSpPr/>
            <p:nvPr/>
          </p:nvSpPr>
          <p:spPr>
            <a:xfrm rot="-2993311">
              <a:off x="8721613" y="848605"/>
              <a:ext cx="34787" cy="26898"/>
            </a:xfrm>
            <a:custGeom>
              <a:rect b="b" l="l" r="r" t="t"/>
              <a:pathLst>
                <a:path extrusionOk="0" h="624" w="807">
                  <a:moveTo>
                    <a:pt x="403" y="0"/>
                  </a:moveTo>
                  <a:cubicBezTo>
                    <a:pt x="0" y="0"/>
                    <a:pt x="0" y="623"/>
                    <a:pt x="403" y="623"/>
                  </a:cubicBezTo>
                  <a:cubicBezTo>
                    <a:pt x="807" y="623"/>
                    <a:pt x="807" y="0"/>
                    <a:pt x="4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9"/>
            <p:cNvSpPr/>
            <p:nvPr/>
          </p:nvSpPr>
          <p:spPr>
            <a:xfrm rot="-2993311">
              <a:off x="8939261" y="924152"/>
              <a:ext cx="42719" cy="36382"/>
            </a:xfrm>
            <a:custGeom>
              <a:rect b="b" l="l" r="r" t="t"/>
              <a:pathLst>
                <a:path extrusionOk="0" h="844" w="991">
                  <a:moveTo>
                    <a:pt x="477" y="0"/>
                  </a:moveTo>
                  <a:cubicBezTo>
                    <a:pt x="0" y="74"/>
                    <a:pt x="0" y="770"/>
                    <a:pt x="477" y="843"/>
                  </a:cubicBezTo>
                  <a:cubicBezTo>
                    <a:pt x="990" y="770"/>
                    <a:pt x="990" y="74"/>
                    <a:pt x="4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7" name="Google Shape;347;p9"/>
          <p:cNvSpPr/>
          <p:nvPr/>
        </p:nvSpPr>
        <p:spPr>
          <a:xfrm>
            <a:off x="-37050" y="4355125"/>
            <a:ext cx="6799568" cy="788473"/>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9"/>
          <p:cNvSpPr/>
          <p:nvPr/>
        </p:nvSpPr>
        <p:spPr>
          <a:xfrm flipH="1">
            <a:off x="2392450" y="4317273"/>
            <a:ext cx="6757025" cy="826302"/>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9"/>
          <p:cNvSpPr/>
          <p:nvPr/>
        </p:nvSpPr>
        <p:spPr>
          <a:xfrm rot="7110921">
            <a:off x="5341721" y="811026"/>
            <a:ext cx="1722624" cy="994328"/>
          </a:xfrm>
          <a:custGeom>
            <a:rect b="b" l="l" r="r" t="t"/>
            <a:pathLst>
              <a:path extrusionOk="0" h="34046" w="58983">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9"/>
          <p:cNvSpPr/>
          <p:nvPr/>
        </p:nvSpPr>
        <p:spPr>
          <a:xfrm flipH="1" rot="-1883114">
            <a:off x="-1613018" y="-136238"/>
            <a:ext cx="4339240" cy="1555278"/>
          </a:xfrm>
          <a:custGeom>
            <a:rect b="b" l="l" r="r" t="t"/>
            <a:pathLst>
              <a:path extrusionOk="0" h="62210" w="85084">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9"/>
          <p:cNvSpPr/>
          <p:nvPr/>
        </p:nvSpPr>
        <p:spPr>
          <a:xfrm flipH="1">
            <a:off x="7770216" y="4239350"/>
            <a:ext cx="1572056" cy="933424"/>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2" name="Google Shape;352;p9"/>
          <p:cNvGrpSpPr/>
          <p:nvPr/>
        </p:nvGrpSpPr>
        <p:grpSpPr>
          <a:xfrm>
            <a:off x="3327437" y="3279884"/>
            <a:ext cx="1395308" cy="1361806"/>
            <a:chOff x="3307387" y="6347934"/>
            <a:chExt cx="1395308" cy="1361806"/>
          </a:xfrm>
        </p:grpSpPr>
        <p:sp>
          <p:nvSpPr>
            <p:cNvPr id="353" name="Google Shape;353;p9"/>
            <p:cNvSpPr/>
            <p:nvPr/>
          </p:nvSpPr>
          <p:spPr>
            <a:xfrm rot="3361624">
              <a:off x="3539441" y="6501314"/>
              <a:ext cx="931198" cy="1055048"/>
            </a:xfrm>
            <a:custGeom>
              <a:rect b="b" l="l" r="r" t="t"/>
              <a:pathLst>
                <a:path extrusionOk="0" h="42202" w="37248">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9"/>
            <p:cNvSpPr/>
            <p:nvPr/>
          </p:nvSpPr>
          <p:spPr>
            <a:xfrm rot="3361624">
              <a:off x="4210729" y="6959053"/>
              <a:ext cx="33025" cy="118625"/>
            </a:xfrm>
            <a:custGeom>
              <a:rect b="b" l="l" r="r" t="t"/>
              <a:pathLst>
                <a:path extrusionOk="0" h="4745" w="1321">
                  <a:moveTo>
                    <a:pt x="639" y="1472"/>
                  </a:moveTo>
                  <a:lnTo>
                    <a:pt x="639" y="1472"/>
                  </a:lnTo>
                  <a:cubicBezTo>
                    <a:pt x="735" y="2324"/>
                    <a:pt x="667" y="3191"/>
                    <a:pt x="435" y="4014"/>
                  </a:cubicBezTo>
                  <a:lnTo>
                    <a:pt x="435" y="4014"/>
                  </a:lnTo>
                  <a:cubicBezTo>
                    <a:pt x="431" y="3162"/>
                    <a:pt x="499" y="2312"/>
                    <a:pt x="639" y="1472"/>
                  </a:cubicBezTo>
                  <a:close/>
                  <a:moveTo>
                    <a:pt x="661" y="0"/>
                  </a:moveTo>
                  <a:cubicBezTo>
                    <a:pt x="569" y="0"/>
                    <a:pt x="477" y="55"/>
                    <a:pt x="441" y="165"/>
                  </a:cubicBezTo>
                  <a:cubicBezTo>
                    <a:pt x="74" y="1558"/>
                    <a:pt x="1" y="2988"/>
                    <a:pt x="184" y="4381"/>
                  </a:cubicBezTo>
                  <a:cubicBezTo>
                    <a:pt x="198" y="4449"/>
                    <a:pt x="236" y="4487"/>
                    <a:pt x="281" y="4498"/>
                  </a:cubicBezTo>
                  <a:lnTo>
                    <a:pt x="281" y="4498"/>
                  </a:lnTo>
                  <a:cubicBezTo>
                    <a:pt x="250" y="4652"/>
                    <a:pt x="378" y="4745"/>
                    <a:pt x="517" y="4745"/>
                  </a:cubicBezTo>
                  <a:cubicBezTo>
                    <a:pt x="613" y="4745"/>
                    <a:pt x="714" y="4700"/>
                    <a:pt x="771" y="4601"/>
                  </a:cubicBezTo>
                  <a:cubicBezTo>
                    <a:pt x="1284" y="3171"/>
                    <a:pt x="1320" y="1595"/>
                    <a:pt x="880" y="165"/>
                  </a:cubicBezTo>
                  <a:cubicBezTo>
                    <a:pt x="844" y="55"/>
                    <a:pt x="752" y="0"/>
                    <a:pt x="6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9"/>
            <p:cNvSpPr/>
            <p:nvPr/>
          </p:nvSpPr>
          <p:spPr>
            <a:xfrm rot="3361624">
              <a:off x="4182524" y="7000753"/>
              <a:ext cx="38525" cy="261799"/>
            </a:xfrm>
            <a:custGeom>
              <a:rect b="b" l="l" r="r" t="t"/>
              <a:pathLst>
                <a:path extrusionOk="0" h="10472" w="1541">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9"/>
            <p:cNvSpPr/>
            <p:nvPr/>
          </p:nvSpPr>
          <p:spPr>
            <a:xfrm rot="3361624">
              <a:off x="3895942" y="6954372"/>
              <a:ext cx="336899" cy="244375"/>
            </a:xfrm>
            <a:custGeom>
              <a:rect b="b" l="l" r="r" t="t"/>
              <a:pathLst>
                <a:path extrusionOk="0" h="9775" w="13476">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9"/>
            <p:cNvSpPr/>
            <p:nvPr/>
          </p:nvSpPr>
          <p:spPr>
            <a:xfrm rot="3361624">
              <a:off x="4114507" y="7112597"/>
              <a:ext cx="52250" cy="329399"/>
            </a:xfrm>
            <a:custGeom>
              <a:rect b="b" l="l" r="r" t="t"/>
              <a:pathLst>
                <a:path extrusionOk="0" h="13176" w="209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9"/>
            <p:cNvSpPr/>
            <p:nvPr/>
          </p:nvSpPr>
          <p:spPr>
            <a:xfrm rot="3361624">
              <a:off x="4235994" y="6515414"/>
              <a:ext cx="236050" cy="617999"/>
            </a:xfrm>
            <a:custGeom>
              <a:rect b="b" l="l" r="r" t="t"/>
              <a:pathLst>
                <a:path extrusionOk="0" h="24720" w="9442">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9" name="Google Shape;359;p9"/>
          <p:cNvSpPr/>
          <p:nvPr/>
        </p:nvSpPr>
        <p:spPr>
          <a:xfrm rot="-4540936">
            <a:off x="-370382" y="3494483"/>
            <a:ext cx="1853967" cy="932609"/>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9"/>
          <p:cNvSpPr/>
          <p:nvPr/>
        </p:nvSpPr>
        <p:spPr>
          <a:xfrm flipH="1" rot="3224944">
            <a:off x="6925087" y="-1169803"/>
            <a:ext cx="2701490" cy="2155502"/>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61" name="Shape 361"/>
        <p:cNvGrpSpPr/>
        <p:nvPr/>
      </p:nvGrpSpPr>
      <p:grpSpPr>
        <a:xfrm>
          <a:off x="0" y="0"/>
          <a:ext cx="0" cy="0"/>
          <a:chOff x="0" y="0"/>
          <a:chExt cx="0" cy="0"/>
        </a:xfrm>
      </p:grpSpPr>
      <p:sp>
        <p:nvSpPr>
          <p:cNvPr id="362" name="Google Shape;362;p10"/>
          <p:cNvSpPr txBox="1"/>
          <p:nvPr>
            <p:ph type="title"/>
          </p:nvPr>
        </p:nvSpPr>
        <p:spPr>
          <a:xfrm>
            <a:off x="713225" y="1611049"/>
            <a:ext cx="3646800" cy="16452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solidFill>
                  <a:schemeClr val="lt1"/>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62" Type="http://schemas.openxmlformats.org/officeDocument/2006/relationships/theme" Target="../theme/theme2.xml"/><Relationship Id="rId61" Type="http://schemas.openxmlformats.org/officeDocument/2006/relationships/slideLayout" Target="../slideLayouts/slideLayout61.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60" Type="http://schemas.openxmlformats.org/officeDocument/2006/relationships/slideLayout" Target="../slideLayouts/slideLayout60.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57" Type="http://schemas.openxmlformats.org/officeDocument/2006/relationships/slideLayout" Target="../slideLayouts/slideLayout57.xml"/><Relationship Id="rId12" Type="http://schemas.openxmlformats.org/officeDocument/2006/relationships/slideLayout" Target="../slideLayouts/slideLayout12.xml"/><Relationship Id="rId56" Type="http://schemas.openxmlformats.org/officeDocument/2006/relationships/slideLayout" Target="../slideLayouts/slideLayout56.xml"/><Relationship Id="rId15" Type="http://schemas.openxmlformats.org/officeDocument/2006/relationships/slideLayout" Target="../slideLayouts/slideLayout15.xml"/><Relationship Id="rId59" Type="http://schemas.openxmlformats.org/officeDocument/2006/relationships/slideLayout" Target="../slideLayouts/slideLayout59.xml"/><Relationship Id="rId14" Type="http://schemas.openxmlformats.org/officeDocument/2006/relationships/slideLayout" Target="../slideLayouts/slideLayout14.xml"/><Relationship Id="rId58" Type="http://schemas.openxmlformats.org/officeDocument/2006/relationships/slideLayout" Target="../slideLayouts/slideLayout5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38762"/>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3600"/>
              <a:buFont typeface="Calistoga"/>
              <a:buNone/>
              <a:defRPr sz="3600">
                <a:solidFill>
                  <a:schemeClr val="accent1"/>
                </a:solidFill>
                <a:latin typeface="Calistoga"/>
                <a:ea typeface="Calistoga"/>
                <a:cs typeface="Calistoga"/>
                <a:sym typeface="Calistoga"/>
              </a:defRPr>
            </a:lvl1pPr>
            <a:lvl2pPr lvl="1">
              <a:spcBef>
                <a:spcPts val="0"/>
              </a:spcBef>
              <a:spcAft>
                <a:spcPts val="0"/>
              </a:spcAft>
              <a:buClr>
                <a:schemeClr val="accent1"/>
              </a:buClr>
              <a:buSzPts val="3600"/>
              <a:buFont typeface="Calistoga"/>
              <a:buNone/>
              <a:defRPr sz="3600">
                <a:solidFill>
                  <a:schemeClr val="accent1"/>
                </a:solidFill>
                <a:latin typeface="Calistoga"/>
                <a:ea typeface="Calistoga"/>
                <a:cs typeface="Calistoga"/>
                <a:sym typeface="Calistoga"/>
              </a:defRPr>
            </a:lvl2pPr>
            <a:lvl3pPr lvl="2">
              <a:spcBef>
                <a:spcPts val="0"/>
              </a:spcBef>
              <a:spcAft>
                <a:spcPts val="0"/>
              </a:spcAft>
              <a:buClr>
                <a:schemeClr val="accent1"/>
              </a:buClr>
              <a:buSzPts val="3600"/>
              <a:buFont typeface="Calistoga"/>
              <a:buNone/>
              <a:defRPr sz="3600">
                <a:solidFill>
                  <a:schemeClr val="accent1"/>
                </a:solidFill>
                <a:latin typeface="Calistoga"/>
                <a:ea typeface="Calistoga"/>
                <a:cs typeface="Calistoga"/>
                <a:sym typeface="Calistoga"/>
              </a:defRPr>
            </a:lvl3pPr>
            <a:lvl4pPr lvl="3">
              <a:spcBef>
                <a:spcPts val="0"/>
              </a:spcBef>
              <a:spcAft>
                <a:spcPts val="0"/>
              </a:spcAft>
              <a:buClr>
                <a:schemeClr val="accent1"/>
              </a:buClr>
              <a:buSzPts val="3600"/>
              <a:buFont typeface="Calistoga"/>
              <a:buNone/>
              <a:defRPr sz="3600">
                <a:solidFill>
                  <a:schemeClr val="accent1"/>
                </a:solidFill>
                <a:latin typeface="Calistoga"/>
                <a:ea typeface="Calistoga"/>
                <a:cs typeface="Calistoga"/>
                <a:sym typeface="Calistoga"/>
              </a:defRPr>
            </a:lvl4pPr>
            <a:lvl5pPr lvl="4">
              <a:spcBef>
                <a:spcPts val="0"/>
              </a:spcBef>
              <a:spcAft>
                <a:spcPts val="0"/>
              </a:spcAft>
              <a:buClr>
                <a:schemeClr val="accent1"/>
              </a:buClr>
              <a:buSzPts val="3600"/>
              <a:buFont typeface="Calistoga"/>
              <a:buNone/>
              <a:defRPr sz="3600">
                <a:solidFill>
                  <a:schemeClr val="accent1"/>
                </a:solidFill>
                <a:latin typeface="Calistoga"/>
                <a:ea typeface="Calistoga"/>
                <a:cs typeface="Calistoga"/>
                <a:sym typeface="Calistoga"/>
              </a:defRPr>
            </a:lvl5pPr>
            <a:lvl6pPr lvl="5">
              <a:spcBef>
                <a:spcPts val="0"/>
              </a:spcBef>
              <a:spcAft>
                <a:spcPts val="0"/>
              </a:spcAft>
              <a:buClr>
                <a:schemeClr val="accent1"/>
              </a:buClr>
              <a:buSzPts val="3600"/>
              <a:buFont typeface="Calistoga"/>
              <a:buNone/>
              <a:defRPr sz="3600">
                <a:solidFill>
                  <a:schemeClr val="accent1"/>
                </a:solidFill>
                <a:latin typeface="Calistoga"/>
                <a:ea typeface="Calistoga"/>
                <a:cs typeface="Calistoga"/>
                <a:sym typeface="Calistoga"/>
              </a:defRPr>
            </a:lvl6pPr>
            <a:lvl7pPr lvl="6">
              <a:spcBef>
                <a:spcPts val="0"/>
              </a:spcBef>
              <a:spcAft>
                <a:spcPts val="0"/>
              </a:spcAft>
              <a:buClr>
                <a:schemeClr val="accent1"/>
              </a:buClr>
              <a:buSzPts val="3600"/>
              <a:buFont typeface="Calistoga"/>
              <a:buNone/>
              <a:defRPr sz="3600">
                <a:solidFill>
                  <a:schemeClr val="accent1"/>
                </a:solidFill>
                <a:latin typeface="Calistoga"/>
                <a:ea typeface="Calistoga"/>
                <a:cs typeface="Calistoga"/>
                <a:sym typeface="Calistoga"/>
              </a:defRPr>
            </a:lvl7pPr>
            <a:lvl8pPr lvl="7">
              <a:spcBef>
                <a:spcPts val="0"/>
              </a:spcBef>
              <a:spcAft>
                <a:spcPts val="0"/>
              </a:spcAft>
              <a:buClr>
                <a:schemeClr val="accent1"/>
              </a:buClr>
              <a:buSzPts val="3600"/>
              <a:buFont typeface="Calistoga"/>
              <a:buNone/>
              <a:defRPr sz="3600">
                <a:solidFill>
                  <a:schemeClr val="accent1"/>
                </a:solidFill>
                <a:latin typeface="Calistoga"/>
                <a:ea typeface="Calistoga"/>
                <a:cs typeface="Calistoga"/>
                <a:sym typeface="Calistoga"/>
              </a:defRPr>
            </a:lvl8pPr>
            <a:lvl9pPr lvl="8">
              <a:spcBef>
                <a:spcPts val="0"/>
              </a:spcBef>
              <a:spcAft>
                <a:spcPts val="0"/>
              </a:spcAft>
              <a:buClr>
                <a:schemeClr val="accent1"/>
              </a:buClr>
              <a:buSzPts val="3600"/>
              <a:buFont typeface="Calistoga"/>
              <a:buNone/>
              <a:defRPr sz="3600">
                <a:solidFill>
                  <a:schemeClr val="accent1"/>
                </a:solidFill>
                <a:latin typeface="Calistoga"/>
                <a:ea typeface="Calistoga"/>
                <a:cs typeface="Calistoga"/>
                <a:sym typeface="Calistog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30200" lvl="0" marL="457200">
              <a:lnSpc>
                <a:spcPct val="100000"/>
              </a:lnSpc>
              <a:spcBef>
                <a:spcPts val="0"/>
              </a:spcBef>
              <a:spcAft>
                <a:spcPts val="0"/>
              </a:spcAft>
              <a:buClr>
                <a:schemeClr val="dk1"/>
              </a:buClr>
              <a:buSzPts val="1600"/>
              <a:buFont typeface="Voces"/>
              <a:buChar char="●"/>
              <a:defRPr sz="1600">
                <a:solidFill>
                  <a:schemeClr val="dk1"/>
                </a:solidFill>
                <a:latin typeface="Voces"/>
                <a:ea typeface="Voces"/>
                <a:cs typeface="Voces"/>
                <a:sym typeface="Voces"/>
              </a:defRPr>
            </a:lvl1pPr>
            <a:lvl2pPr indent="-330200" lvl="1" marL="914400">
              <a:lnSpc>
                <a:spcPct val="100000"/>
              </a:lnSpc>
              <a:spcBef>
                <a:spcPts val="0"/>
              </a:spcBef>
              <a:spcAft>
                <a:spcPts val="0"/>
              </a:spcAft>
              <a:buClr>
                <a:schemeClr val="dk1"/>
              </a:buClr>
              <a:buSzPts val="1600"/>
              <a:buFont typeface="Voces"/>
              <a:buChar char="○"/>
              <a:defRPr sz="1600">
                <a:solidFill>
                  <a:schemeClr val="dk1"/>
                </a:solidFill>
                <a:latin typeface="Voces"/>
                <a:ea typeface="Voces"/>
                <a:cs typeface="Voces"/>
                <a:sym typeface="Voces"/>
              </a:defRPr>
            </a:lvl2pPr>
            <a:lvl3pPr indent="-330200" lvl="2" marL="1371600">
              <a:lnSpc>
                <a:spcPct val="100000"/>
              </a:lnSpc>
              <a:spcBef>
                <a:spcPts val="0"/>
              </a:spcBef>
              <a:spcAft>
                <a:spcPts val="0"/>
              </a:spcAft>
              <a:buClr>
                <a:schemeClr val="dk1"/>
              </a:buClr>
              <a:buSzPts val="1600"/>
              <a:buFont typeface="Voces"/>
              <a:buChar char="■"/>
              <a:defRPr sz="1600">
                <a:solidFill>
                  <a:schemeClr val="dk1"/>
                </a:solidFill>
                <a:latin typeface="Voces"/>
                <a:ea typeface="Voces"/>
                <a:cs typeface="Voces"/>
                <a:sym typeface="Voces"/>
              </a:defRPr>
            </a:lvl3pPr>
            <a:lvl4pPr indent="-330200" lvl="3" marL="1828800">
              <a:lnSpc>
                <a:spcPct val="100000"/>
              </a:lnSpc>
              <a:spcBef>
                <a:spcPts val="0"/>
              </a:spcBef>
              <a:spcAft>
                <a:spcPts val="0"/>
              </a:spcAft>
              <a:buClr>
                <a:schemeClr val="dk1"/>
              </a:buClr>
              <a:buSzPts val="1600"/>
              <a:buFont typeface="Voces"/>
              <a:buChar char="●"/>
              <a:defRPr sz="1600">
                <a:solidFill>
                  <a:schemeClr val="dk1"/>
                </a:solidFill>
                <a:latin typeface="Voces"/>
                <a:ea typeface="Voces"/>
                <a:cs typeface="Voces"/>
                <a:sym typeface="Voces"/>
              </a:defRPr>
            </a:lvl4pPr>
            <a:lvl5pPr indent="-330200" lvl="4" marL="2286000">
              <a:lnSpc>
                <a:spcPct val="100000"/>
              </a:lnSpc>
              <a:spcBef>
                <a:spcPts val="0"/>
              </a:spcBef>
              <a:spcAft>
                <a:spcPts val="0"/>
              </a:spcAft>
              <a:buClr>
                <a:schemeClr val="dk1"/>
              </a:buClr>
              <a:buSzPts val="1600"/>
              <a:buFont typeface="Voces"/>
              <a:buChar char="○"/>
              <a:defRPr sz="1600">
                <a:solidFill>
                  <a:schemeClr val="dk1"/>
                </a:solidFill>
                <a:latin typeface="Voces"/>
                <a:ea typeface="Voces"/>
                <a:cs typeface="Voces"/>
                <a:sym typeface="Voces"/>
              </a:defRPr>
            </a:lvl5pPr>
            <a:lvl6pPr indent="-330200" lvl="5" marL="2743200">
              <a:lnSpc>
                <a:spcPct val="100000"/>
              </a:lnSpc>
              <a:spcBef>
                <a:spcPts val="0"/>
              </a:spcBef>
              <a:spcAft>
                <a:spcPts val="0"/>
              </a:spcAft>
              <a:buClr>
                <a:schemeClr val="dk1"/>
              </a:buClr>
              <a:buSzPts val="1600"/>
              <a:buFont typeface="Voces"/>
              <a:buChar char="■"/>
              <a:defRPr sz="1600">
                <a:solidFill>
                  <a:schemeClr val="dk1"/>
                </a:solidFill>
                <a:latin typeface="Voces"/>
                <a:ea typeface="Voces"/>
                <a:cs typeface="Voces"/>
                <a:sym typeface="Voces"/>
              </a:defRPr>
            </a:lvl6pPr>
            <a:lvl7pPr indent="-330200" lvl="6" marL="3200400">
              <a:lnSpc>
                <a:spcPct val="100000"/>
              </a:lnSpc>
              <a:spcBef>
                <a:spcPts val="0"/>
              </a:spcBef>
              <a:spcAft>
                <a:spcPts val="0"/>
              </a:spcAft>
              <a:buClr>
                <a:schemeClr val="dk1"/>
              </a:buClr>
              <a:buSzPts val="1600"/>
              <a:buFont typeface="Voces"/>
              <a:buChar char="●"/>
              <a:defRPr sz="1600">
                <a:solidFill>
                  <a:schemeClr val="dk1"/>
                </a:solidFill>
                <a:latin typeface="Voces"/>
                <a:ea typeface="Voces"/>
                <a:cs typeface="Voces"/>
                <a:sym typeface="Voces"/>
              </a:defRPr>
            </a:lvl7pPr>
            <a:lvl8pPr indent="-330200" lvl="7" marL="3657600">
              <a:lnSpc>
                <a:spcPct val="100000"/>
              </a:lnSpc>
              <a:spcBef>
                <a:spcPts val="0"/>
              </a:spcBef>
              <a:spcAft>
                <a:spcPts val="0"/>
              </a:spcAft>
              <a:buClr>
                <a:schemeClr val="dk1"/>
              </a:buClr>
              <a:buSzPts val="1600"/>
              <a:buFont typeface="Voces"/>
              <a:buChar char="○"/>
              <a:defRPr sz="1600">
                <a:solidFill>
                  <a:schemeClr val="dk1"/>
                </a:solidFill>
                <a:latin typeface="Voces"/>
                <a:ea typeface="Voces"/>
                <a:cs typeface="Voces"/>
                <a:sym typeface="Voces"/>
              </a:defRPr>
            </a:lvl8pPr>
            <a:lvl9pPr indent="-330200" lvl="8" marL="4114800">
              <a:lnSpc>
                <a:spcPct val="100000"/>
              </a:lnSpc>
              <a:spcBef>
                <a:spcPts val="0"/>
              </a:spcBef>
              <a:spcAft>
                <a:spcPts val="0"/>
              </a:spcAft>
              <a:buClr>
                <a:schemeClr val="dk1"/>
              </a:buClr>
              <a:buSzPts val="1600"/>
              <a:buFont typeface="Voces"/>
              <a:buChar char="■"/>
              <a:defRPr sz="1600">
                <a:solidFill>
                  <a:schemeClr val="dk1"/>
                </a:solidFill>
                <a:latin typeface="Voces"/>
                <a:ea typeface="Voces"/>
                <a:cs typeface="Voces"/>
                <a:sym typeface="Voce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Lst>
  <mc:AlternateContent>
    <mc:Choice Requires="p14">
      <p:transition spd="slow" p14:dur="10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drive.google.com/file/d/1gMxydwC_BlZ9a6x2GHdU0ipbrQeG6SWY/view" TargetMode="Externa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4" name="Shape 2514"/>
        <p:cNvGrpSpPr/>
        <p:nvPr/>
      </p:nvGrpSpPr>
      <p:grpSpPr>
        <a:xfrm>
          <a:off x="0" y="0"/>
          <a:ext cx="0" cy="0"/>
          <a:chOff x="0" y="0"/>
          <a:chExt cx="0" cy="0"/>
        </a:xfrm>
      </p:grpSpPr>
      <p:sp>
        <p:nvSpPr>
          <p:cNvPr id="2515" name="Google Shape;2515;p63"/>
          <p:cNvSpPr txBox="1"/>
          <p:nvPr>
            <p:ph type="ctrTitle"/>
          </p:nvPr>
        </p:nvSpPr>
        <p:spPr>
          <a:xfrm>
            <a:off x="372400" y="648450"/>
            <a:ext cx="4572000" cy="1923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Stream Flow Simulation</a:t>
            </a:r>
            <a:endParaRPr/>
          </a:p>
        </p:txBody>
      </p:sp>
      <p:sp>
        <p:nvSpPr>
          <p:cNvPr id="2516" name="Google Shape;2516;p63"/>
          <p:cNvSpPr txBox="1"/>
          <p:nvPr>
            <p:ph idx="1" type="subTitle"/>
          </p:nvPr>
        </p:nvSpPr>
        <p:spPr>
          <a:xfrm>
            <a:off x="-266950" y="3624100"/>
            <a:ext cx="4940400" cy="45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Name: Heroda Abera</a:t>
            </a:r>
            <a:endParaRPr/>
          </a:p>
        </p:txBody>
      </p:sp>
      <p:pic>
        <p:nvPicPr>
          <p:cNvPr id="2517" name="Google Shape;2517;p63"/>
          <p:cNvPicPr preferRelativeResize="0"/>
          <p:nvPr/>
        </p:nvPicPr>
        <p:blipFill>
          <a:blip r:embed="rId3">
            <a:alphaModFix/>
          </a:blip>
          <a:stretch>
            <a:fillRect/>
          </a:stretch>
        </p:blipFill>
        <p:spPr>
          <a:xfrm>
            <a:off x="5046650" y="909225"/>
            <a:ext cx="4097350" cy="3424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1" name="Shape 2521"/>
        <p:cNvGrpSpPr/>
        <p:nvPr/>
      </p:nvGrpSpPr>
      <p:grpSpPr>
        <a:xfrm>
          <a:off x="0" y="0"/>
          <a:ext cx="0" cy="0"/>
          <a:chOff x="0" y="0"/>
          <a:chExt cx="0" cy="0"/>
        </a:xfrm>
      </p:grpSpPr>
      <p:sp>
        <p:nvSpPr>
          <p:cNvPr id="2522" name="Google Shape;2522;p64"/>
          <p:cNvSpPr txBox="1"/>
          <p:nvPr>
            <p:ph type="title"/>
          </p:nvPr>
        </p:nvSpPr>
        <p:spPr>
          <a:xfrm>
            <a:off x="484225" y="109050"/>
            <a:ext cx="8296200" cy="67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Stream flow simulation method</a:t>
            </a:r>
            <a:endParaRPr/>
          </a:p>
        </p:txBody>
      </p:sp>
      <p:sp>
        <p:nvSpPr>
          <p:cNvPr id="2523" name="Google Shape;2523;p64"/>
          <p:cNvSpPr txBox="1"/>
          <p:nvPr>
            <p:ph idx="1" type="subTitle"/>
          </p:nvPr>
        </p:nvSpPr>
        <p:spPr>
          <a:xfrm>
            <a:off x="257825" y="944850"/>
            <a:ext cx="5022600" cy="388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Goals and Method:</a:t>
            </a:r>
            <a:endParaRPr sz="1400"/>
          </a:p>
          <a:p>
            <a:pPr indent="0" lvl="0" marL="0" rtl="0" algn="l">
              <a:spcBef>
                <a:spcPts val="0"/>
              </a:spcBef>
              <a:spcAft>
                <a:spcPts val="0"/>
              </a:spcAft>
              <a:buNone/>
            </a:pPr>
            <a:r>
              <a:t/>
            </a:r>
            <a:endParaRPr sz="1400"/>
          </a:p>
          <a:p>
            <a:pPr indent="-317500" lvl="0" marL="457200" rtl="0" algn="l">
              <a:spcBef>
                <a:spcPts val="0"/>
              </a:spcBef>
              <a:spcAft>
                <a:spcPts val="0"/>
              </a:spcAft>
              <a:buSzPts val="1400"/>
              <a:buChar char="●"/>
            </a:pPr>
            <a:r>
              <a:rPr lang="en" sz="1400"/>
              <a:t>Data analysis of stream flow and temperature with seasonal variations to understand hydrological relations</a:t>
            </a:r>
            <a:endParaRPr sz="1400"/>
          </a:p>
          <a:p>
            <a:pPr indent="-317500" lvl="0" marL="457200" rtl="0" algn="l">
              <a:spcBef>
                <a:spcPts val="0"/>
              </a:spcBef>
              <a:spcAft>
                <a:spcPts val="0"/>
              </a:spcAft>
              <a:buSzPts val="1400"/>
              <a:buChar char="●"/>
            </a:pPr>
            <a:r>
              <a:rPr lang="en" sz="1400"/>
              <a:t>Retrieved a historical stream flow and temperature datas using NWIS API provided by USGS water Quality portal</a:t>
            </a:r>
            <a:endParaRPr sz="1400"/>
          </a:p>
          <a:p>
            <a:pPr indent="-317500" lvl="0" marL="457200" rtl="0" algn="l">
              <a:spcBef>
                <a:spcPts val="0"/>
              </a:spcBef>
              <a:spcAft>
                <a:spcPts val="0"/>
              </a:spcAft>
              <a:buSzPts val="1400"/>
              <a:buChar char="●"/>
            </a:pPr>
            <a:r>
              <a:rPr lang="en" sz="1400"/>
              <a:t>Visualizing/animating</a:t>
            </a:r>
            <a:r>
              <a:rPr lang="en" sz="1400"/>
              <a:t> daily streamflow and temperature fluctuations over time for a site at </a:t>
            </a:r>
            <a:r>
              <a:rPr lang="en" sz="1400"/>
              <a:t>Cosumnes</a:t>
            </a:r>
            <a:r>
              <a:rPr lang="en" sz="1400"/>
              <a:t> River at Michigan Bar, CA </a:t>
            </a:r>
            <a:endParaRPr sz="1400"/>
          </a:p>
          <a:p>
            <a:pPr indent="-317500" lvl="1" marL="914400" rtl="0" algn="l">
              <a:spcBef>
                <a:spcPts val="0"/>
              </a:spcBef>
              <a:spcAft>
                <a:spcPts val="0"/>
              </a:spcAft>
              <a:buSzPts val="1400"/>
              <a:buChar char="○"/>
            </a:pPr>
            <a:r>
              <a:rPr lang="en" sz="1400"/>
              <a:t>Site number = 11335000</a:t>
            </a:r>
            <a:endParaRPr sz="1400"/>
          </a:p>
          <a:p>
            <a:pPr indent="-317500" lvl="1" marL="914400" rtl="0" algn="l">
              <a:spcBef>
                <a:spcPts val="0"/>
              </a:spcBef>
              <a:spcAft>
                <a:spcPts val="0"/>
              </a:spcAft>
              <a:buSzPts val="1400"/>
              <a:buChar char="○"/>
            </a:pPr>
            <a:r>
              <a:rPr lang="en" sz="1400"/>
              <a:t>Parameter code:</a:t>
            </a:r>
            <a:endParaRPr sz="1400"/>
          </a:p>
          <a:p>
            <a:pPr indent="-317500" lvl="2" marL="1371600" rtl="0" algn="l">
              <a:spcBef>
                <a:spcPts val="0"/>
              </a:spcBef>
              <a:spcAft>
                <a:spcPts val="0"/>
              </a:spcAft>
              <a:buSzPts val="1400"/>
              <a:buChar char="■"/>
            </a:pPr>
            <a:r>
              <a:rPr lang="en" sz="1400"/>
              <a:t>discharge/</a:t>
            </a:r>
            <a:r>
              <a:rPr lang="en" sz="1400"/>
              <a:t>streamflow</a:t>
            </a:r>
            <a:r>
              <a:rPr lang="en" sz="1400"/>
              <a:t> = 00060</a:t>
            </a:r>
            <a:endParaRPr sz="1400"/>
          </a:p>
          <a:p>
            <a:pPr indent="-317500" lvl="2" marL="1371600" rtl="0" algn="l">
              <a:spcBef>
                <a:spcPts val="0"/>
              </a:spcBef>
              <a:spcAft>
                <a:spcPts val="0"/>
              </a:spcAft>
              <a:buSzPts val="1400"/>
              <a:buChar char="■"/>
            </a:pPr>
            <a:r>
              <a:rPr lang="en" sz="1400"/>
              <a:t>Temperature = 00010</a:t>
            </a:r>
            <a:endParaRPr sz="1400"/>
          </a:p>
          <a:p>
            <a:pPr indent="-317500" lvl="0" marL="457200" rtl="0" algn="l">
              <a:spcBef>
                <a:spcPts val="0"/>
              </a:spcBef>
              <a:spcAft>
                <a:spcPts val="0"/>
              </a:spcAft>
              <a:buSzPts val="1400"/>
              <a:buChar char="●"/>
            </a:pPr>
            <a:r>
              <a:rPr lang="en" sz="1400"/>
              <a:t>Created an interactive map showing the sampling sites and names for california </a:t>
            </a:r>
            <a:endParaRPr sz="1400"/>
          </a:p>
          <a:p>
            <a:pPr indent="0" lvl="0" marL="0" rtl="0" algn="l">
              <a:spcBef>
                <a:spcPts val="0"/>
              </a:spcBef>
              <a:spcAft>
                <a:spcPts val="0"/>
              </a:spcAft>
              <a:buNone/>
            </a:pPr>
            <a:r>
              <a:t/>
            </a:r>
            <a:endParaRPr sz="1400"/>
          </a:p>
        </p:txBody>
      </p:sp>
      <p:pic>
        <p:nvPicPr>
          <p:cNvPr id="2524" name="Google Shape;2524;p64"/>
          <p:cNvPicPr preferRelativeResize="0"/>
          <p:nvPr/>
        </p:nvPicPr>
        <p:blipFill>
          <a:blip r:embed="rId3">
            <a:alphaModFix/>
          </a:blip>
          <a:stretch>
            <a:fillRect/>
          </a:stretch>
        </p:blipFill>
        <p:spPr>
          <a:xfrm>
            <a:off x="5143500" y="1085025"/>
            <a:ext cx="4000502" cy="3221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8" name="Shape 2528"/>
        <p:cNvGrpSpPr/>
        <p:nvPr/>
      </p:nvGrpSpPr>
      <p:grpSpPr>
        <a:xfrm>
          <a:off x="0" y="0"/>
          <a:ext cx="0" cy="0"/>
          <a:chOff x="0" y="0"/>
          <a:chExt cx="0" cy="0"/>
        </a:xfrm>
      </p:grpSpPr>
      <p:sp>
        <p:nvSpPr>
          <p:cNvPr id="2529" name="Google Shape;2529;p65"/>
          <p:cNvSpPr txBox="1"/>
          <p:nvPr>
            <p:ph idx="4294967295" type="ctrTitle"/>
          </p:nvPr>
        </p:nvSpPr>
        <p:spPr>
          <a:xfrm>
            <a:off x="579200" y="0"/>
            <a:ext cx="7677900" cy="59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Animation and Plots</a:t>
            </a:r>
            <a:endParaRPr/>
          </a:p>
        </p:txBody>
      </p:sp>
      <p:pic>
        <p:nvPicPr>
          <p:cNvPr id="2530" name="Google Shape;2530;p65" title="animation1.mp4">
            <a:hlinkClick r:id="rId3"/>
          </p:cNvPr>
          <p:cNvPicPr preferRelativeResize="0"/>
          <p:nvPr/>
        </p:nvPicPr>
        <p:blipFill>
          <a:blip r:embed="rId4">
            <a:alphaModFix/>
          </a:blip>
          <a:stretch>
            <a:fillRect/>
          </a:stretch>
        </p:blipFill>
        <p:spPr>
          <a:xfrm>
            <a:off x="76900" y="676050"/>
            <a:ext cx="5835376" cy="4376525"/>
          </a:xfrm>
          <a:prstGeom prst="rect">
            <a:avLst/>
          </a:prstGeom>
          <a:noFill/>
          <a:ln>
            <a:noFill/>
          </a:ln>
        </p:spPr>
      </p:pic>
      <p:sp>
        <p:nvSpPr>
          <p:cNvPr id="2531" name="Google Shape;2531;p65"/>
          <p:cNvSpPr txBox="1"/>
          <p:nvPr>
            <p:ph idx="1" type="subTitle"/>
          </p:nvPr>
        </p:nvSpPr>
        <p:spPr>
          <a:xfrm>
            <a:off x="5912275" y="232475"/>
            <a:ext cx="3231600" cy="4820100"/>
          </a:xfrm>
          <a:prstGeom prst="rect">
            <a:avLst/>
          </a:prstGeom>
          <a:solidFill>
            <a:srgbClr val="FFF2CC"/>
          </a:solidFill>
        </p:spPr>
        <p:txBody>
          <a:bodyPr anchorCtr="0" anchor="t" bIns="91425" lIns="91425" spcFirstLastPara="1" rIns="91425" wrap="square" tIns="91425">
            <a:noAutofit/>
          </a:bodyPr>
          <a:lstStyle/>
          <a:p>
            <a:pPr indent="0" lvl="0" marL="0" rtl="0" algn="l">
              <a:spcBef>
                <a:spcPts val="0"/>
              </a:spcBef>
              <a:spcAft>
                <a:spcPts val="0"/>
              </a:spcAft>
              <a:buNone/>
            </a:pPr>
            <a:r>
              <a:rPr b="1" lang="en" sz="1500"/>
              <a:t>Findings: </a:t>
            </a:r>
            <a:endParaRPr b="1" sz="1500"/>
          </a:p>
          <a:p>
            <a:pPr indent="0" lvl="0" marL="0" rtl="0" algn="l">
              <a:lnSpc>
                <a:spcPct val="115000"/>
              </a:lnSpc>
              <a:spcBef>
                <a:spcPts val="1500"/>
              </a:spcBef>
              <a:spcAft>
                <a:spcPts val="0"/>
              </a:spcAft>
              <a:buNone/>
            </a:pPr>
            <a:r>
              <a:rPr lang="en" sz="1300"/>
              <a:t>In general, higher streamflow rates or discharge may be associated with low water temperatures during winter seasons, possibly due to increased precipitation. However, spring seasons may also contribute to increased stream flow due to snowmelt.</a:t>
            </a:r>
            <a:endParaRPr sz="1300"/>
          </a:p>
          <a:p>
            <a:pPr indent="0" lvl="0" marL="0" rtl="0" algn="l">
              <a:lnSpc>
                <a:spcPct val="115000"/>
              </a:lnSpc>
              <a:spcBef>
                <a:spcPts val="1500"/>
              </a:spcBef>
              <a:spcAft>
                <a:spcPts val="0"/>
              </a:spcAft>
              <a:buNone/>
            </a:pPr>
            <a:r>
              <a:rPr lang="en" sz="1300"/>
              <a:t>Stream flow may be expected to be low during summer seasons due to increased temperatures causing evaporation. However, there is not a direct relationship between streamflow and water temperatures because many other environmental effects, such as vegetation cover, infiltration, rainfall/precipitation patterns, and snowmelt, can influence this dynamic relationship.</a:t>
            </a:r>
            <a:endParaRPr sz="1300"/>
          </a:p>
          <a:p>
            <a:pPr indent="0" lvl="0" marL="0" rtl="0" algn="l">
              <a:spcBef>
                <a:spcPts val="1500"/>
              </a:spcBef>
              <a:spcAft>
                <a:spcPts val="0"/>
              </a:spcAft>
              <a:buNone/>
            </a:pPr>
            <a:r>
              <a:t/>
            </a:r>
            <a:endParaRPr sz="1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0"/>
                                        </p:tgtEl>
                                        <p:attrNameLst>
                                          <p:attrName>style.visibility</p:attrName>
                                        </p:attrNameLst>
                                      </p:cBhvr>
                                      <p:to>
                                        <p:strVal val="visible"/>
                                      </p:to>
                                    </p:set>
                                    <p:animEffect filter="fade" transition="in">
                                      <p:cBhvr>
                                        <p:cTn dur="1000"/>
                                        <p:tgtEl>
                                          <p:spTgt spid="25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5" name="Shape 2535"/>
        <p:cNvGrpSpPr/>
        <p:nvPr/>
      </p:nvGrpSpPr>
      <p:grpSpPr>
        <a:xfrm>
          <a:off x="0" y="0"/>
          <a:ext cx="0" cy="0"/>
          <a:chOff x="0" y="0"/>
          <a:chExt cx="0" cy="0"/>
        </a:xfrm>
      </p:grpSpPr>
      <p:pic>
        <p:nvPicPr>
          <p:cNvPr id="2536" name="Google Shape;2536;p66"/>
          <p:cNvPicPr preferRelativeResize="0"/>
          <p:nvPr/>
        </p:nvPicPr>
        <p:blipFill>
          <a:blip r:embed="rId3">
            <a:alphaModFix/>
          </a:blip>
          <a:stretch>
            <a:fillRect/>
          </a:stretch>
        </p:blipFill>
        <p:spPr>
          <a:xfrm>
            <a:off x="132200" y="543937"/>
            <a:ext cx="3354225" cy="2698875"/>
          </a:xfrm>
          <a:prstGeom prst="rect">
            <a:avLst/>
          </a:prstGeom>
          <a:noFill/>
          <a:ln>
            <a:noFill/>
          </a:ln>
        </p:spPr>
      </p:pic>
      <p:pic>
        <p:nvPicPr>
          <p:cNvPr id="2537" name="Google Shape;2537;p66"/>
          <p:cNvPicPr preferRelativeResize="0"/>
          <p:nvPr/>
        </p:nvPicPr>
        <p:blipFill>
          <a:blip r:embed="rId4">
            <a:alphaModFix/>
          </a:blip>
          <a:stretch>
            <a:fillRect/>
          </a:stretch>
        </p:blipFill>
        <p:spPr>
          <a:xfrm>
            <a:off x="107575" y="3108363"/>
            <a:ext cx="3403475" cy="2455825"/>
          </a:xfrm>
          <a:prstGeom prst="rect">
            <a:avLst/>
          </a:prstGeom>
          <a:noFill/>
          <a:ln>
            <a:noFill/>
          </a:ln>
        </p:spPr>
      </p:pic>
      <p:pic>
        <p:nvPicPr>
          <p:cNvPr id="2538" name="Google Shape;2538;p66"/>
          <p:cNvPicPr preferRelativeResize="0"/>
          <p:nvPr/>
        </p:nvPicPr>
        <p:blipFill>
          <a:blip r:embed="rId5">
            <a:alphaModFix/>
          </a:blip>
          <a:stretch>
            <a:fillRect/>
          </a:stretch>
        </p:blipFill>
        <p:spPr>
          <a:xfrm>
            <a:off x="3569701" y="4"/>
            <a:ext cx="5372800" cy="3240646"/>
          </a:xfrm>
          <a:prstGeom prst="rect">
            <a:avLst/>
          </a:prstGeom>
          <a:noFill/>
          <a:ln>
            <a:noFill/>
          </a:ln>
        </p:spPr>
      </p:pic>
      <p:pic>
        <p:nvPicPr>
          <p:cNvPr id="2539" name="Google Shape;2539;p66"/>
          <p:cNvPicPr preferRelativeResize="0"/>
          <p:nvPr/>
        </p:nvPicPr>
        <p:blipFill>
          <a:blip r:embed="rId6">
            <a:alphaModFix/>
          </a:blip>
          <a:stretch>
            <a:fillRect/>
          </a:stretch>
        </p:blipFill>
        <p:spPr>
          <a:xfrm>
            <a:off x="5006700" y="2461775"/>
            <a:ext cx="4137300" cy="3028474"/>
          </a:xfrm>
          <a:prstGeom prst="rect">
            <a:avLst/>
          </a:prstGeom>
          <a:noFill/>
          <a:ln>
            <a:noFill/>
          </a:ln>
        </p:spPr>
      </p:pic>
      <p:sp>
        <p:nvSpPr>
          <p:cNvPr id="2540" name="Google Shape;2540;p66"/>
          <p:cNvSpPr txBox="1"/>
          <p:nvPr>
            <p:ph type="ctrTitle"/>
          </p:nvPr>
        </p:nvSpPr>
        <p:spPr>
          <a:xfrm>
            <a:off x="0" y="0"/>
            <a:ext cx="5006700" cy="57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Interactive map/more plots</a:t>
            </a:r>
            <a:endParaRPr sz="3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4" name="Shape 2544"/>
        <p:cNvGrpSpPr/>
        <p:nvPr/>
      </p:nvGrpSpPr>
      <p:grpSpPr>
        <a:xfrm>
          <a:off x="0" y="0"/>
          <a:ext cx="0" cy="0"/>
          <a:chOff x="0" y="0"/>
          <a:chExt cx="0" cy="0"/>
        </a:xfrm>
      </p:grpSpPr>
      <p:sp>
        <p:nvSpPr>
          <p:cNvPr id="2545" name="Google Shape;2545;p67"/>
          <p:cNvSpPr txBox="1"/>
          <p:nvPr>
            <p:ph type="ctrTitle"/>
          </p:nvPr>
        </p:nvSpPr>
        <p:spPr>
          <a:xfrm>
            <a:off x="775050" y="1068150"/>
            <a:ext cx="7593900" cy="300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400">
                <a:solidFill>
                  <a:schemeClr val="dk1"/>
                </a:solidFill>
              </a:rPr>
              <a:t>Work citation</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12700" lvl="0" marL="355600" rtl="0" algn="l">
              <a:lnSpc>
                <a:spcPct val="115000"/>
              </a:lnSpc>
              <a:spcBef>
                <a:spcPts val="1200"/>
              </a:spcBef>
              <a:spcAft>
                <a:spcPts val="0"/>
              </a:spcAft>
              <a:buNone/>
            </a:pPr>
            <a:r>
              <a:rPr lang="en" sz="1400">
                <a:solidFill>
                  <a:schemeClr val="dk1"/>
                </a:solidFill>
              </a:rPr>
              <a:t>Blodgett, David. “The Hydro Network-Linked Data Index.” </a:t>
            </a:r>
            <a:r>
              <a:rPr i="1" lang="en" sz="1400">
                <a:solidFill>
                  <a:schemeClr val="dk1"/>
                </a:solidFill>
              </a:rPr>
              <a:t>Water Data For The Nation Blog</a:t>
            </a:r>
            <a:r>
              <a:rPr lang="en" sz="1400">
                <a:solidFill>
                  <a:schemeClr val="dk1"/>
                </a:solidFill>
              </a:rPr>
              <a:t>, 20 Nov. 2020, waterdata.usgs.gov/blog/nldi-intro/. </a:t>
            </a:r>
            <a:endParaRPr sz="1400">
              <a:solidFill>
                <a:schemeClr val="dk1"/>
              </a:solidFill>
            </a:endParaRPr>
          </a:p>
          <a:p>
            <a:pPr indent="-12700" lvl="0" marL="355600" rtl="0" algn="l">
              <a:lnSpc>
                <a:spcPct val="115000"/>
              </a:lnSpc>
              <a:spcBef>
                <a:spcPts val="1200"/>
              </a:spcBef>
              <a:spcAft>
                <a:spcPts val="0"/>
              </a:spcAft>
              <a:buNone/>
            </a:pPr>
            <a:r>
              <a:rPr lang="en" sz="1400">
                <a:solidFill>
                  <a:schemeClr val="dk1"/>
                </a:solidFill>
              </a:rPr>
              <a:t>“USGS 11335000 COSUMNES R A MICHIGAN BAR CA.” </a:t>
            </a:r>
            <a:r>
              <a:rPr i="1" lang="en" sz="1400">
                <a:solidFill>
                  <a:schemeClr val="dk1"/>
                </a:solidFill>
              </a:rPr>
              <a:t>USGS 11335000 Cosumnes R A Michigan Bar Ca</a:t>
            </a:r>
            <a:r>
              <a:rPr lang="en" sz="1400">
                <a:solidFill>
                  <a:schemeClr val="dk1"/>
                </a:solidFill>
              </a:rPr>
              <a:t>, waterdata.usgs.gov/nwis/inventory/?site_no=11335000&amp;agency_cd=USGS. Accessed 28 Nov. 2023. </a:t>
            </a:r>
            <a:endParaRPr sz="1400">
              <a:solidFill>
                <a:schemeClr val="dk1"/>
              </a:solidFill>
            </a:endParaRPr>
          </a:p>
          <a:p>
            <a:pPr indent="-12700" lvl="0" marL="355600" rtl="0" algn="l">
              <a:lnSpc>
                <a:spcPct val="115000"/>
              </a:lnSpc>
              <a:spcBef>
                <a:spcPts val="1200"/>
              </a:spcBef>
              <a:spcAft>
                <a:spcPts val="0"/>
              </a:spcAft>
              <a:buNone/>
            </a:pPr>
            <a:r>
              <a:rPr lang="en" sz="1400">
                <a:solidFill>
                  <a:schemeClr val="dk1"/>
                </a:solidFill>
              </a:rPr>
              <a:t>“Welcome.” </a:t>
            </a:r>
            <a:r>
              <a:rPr i="1" lang="en" sz="1400">
                <a:solidFill>
                  <a:schemeClr val="dk1"/>
                </a:solidFill>
              </a:rPr>
              <a:t>Welcome - Dataretrieval 0.1.Dev1+g185ebe4 Documentation</a:t>
            </a:r>
            <a:r>
              <a:rPr lang="en" sz="1400">
                <a:solidFill>
                  <a:schemeClr val="dk1"/>
                </a:solidFill>
              </a:rPr>
              <a:t>, doi-usgs.github.io/dataretrieval-python/index.html#. Accessed 28 Nov. 2023. </a:t>
            </a:r>
            <a:endParaRPr sz="1400">
              <a:solidFill>
                <a:schemeClr val="dk1"/>
              </a:solidFill>
            </a:endParaRPr>
          </a:p>
          <a:p>
            <a:pPr indent="0" lvl="0" marL="0" rtl="0" algn="l">
              <a:spcBef>
                <a:spcPts val="1200"/>
              </a:spcBef>
              <a:spcAft>
                <a:spcPts val="0"/>
              </a:spcAft>
              <a:buNone/>
            </a:pPr>
            <a:r>
              <a:t/>
            </a:r>
            <a:endParaRPr sz="14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 Agricultural Technician CV by Slidesgo">
  <a:themeElements>
    <a:clrScheme name="Simple Light">
      <a:dk1>
        <a:srgbClr val="212121"/>
      </a:dk1>
      <a:lt1>
        <a:srgbClr val="FFFCEC"/>
      </a:lt1>
      <a:dk2>
        <a:srgbClr val="C9D2B7"/>
      </a:dk2>
      <a:lt2>
        <a:srgbClr val="FFFFFF"/>
      </a:lt2>
      <a:accent1>
        <a:srgbClr val="647766"/>
      </a:accent1>
      <a:accent2>
        <a:srgbClr val="79917C"/>
      </a:accent2>
      <a:accent3>
        <a:srgbClr val="343F36"/>
      </a:accent3>
      <a:accent4>
        <a:srgbClr val="3F4941"/>
      </a:accent4>
      <a:accent5>
        <a:srgbClr val="FFFFFF"/>
      </a:accent5>
      <a:accent6>
        <a:srgbClr val="FFFFFF"/>
      </a:accent6>
      <a:hlink>
        <a:srgbClr val="21212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