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nva Sans" panose="020B0604020202020204" charset="0"/>
      <p:regular r:id="rId9"/>
    </p:embeddedFont>
    <p:embeddedFont>
      <p:font typeface="Canva Sans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5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1CD6">
                <a:alpha val="100000"/>
              </a:srgbClr>
            </a:gs>
            <a:gs pos="100000">
              <a:srgbClr val="2853A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9641"/>
            <a:ext cx="18288000" cy="10426282"/>
          </a:xfrm>
          <a:custGeom>
            <a:avLst/>
            <a:gdLst/>
            <a:ahLst/>
            <a:cxnLst/>
            <a:rect l="l" t="t" r="r" b="b"/>
            <a:pathLst>
              <a:path w="18288000" h="10426282">
                <a:moveTo>
                  <a:pt x="0" y="0"/>
                </a:moveTo>
                <a:lnTo>
                  <a:pt x="18288000" y="0"/>
                </a:lnTo>
                <a:lnTo>
                  <a:pt x="18288000" y="10426282"/>
                </a:lnTo>
                <a:lnTo>
                  <a:pt x="0" y="10426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 t="-37701" b="-3770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017354" y="2299986"/>
            <a:ext cx="7467384" cy="5643783"/>
            <a:chOff x="0" y="0"/>
            <a:chExt cx="1966718" cy="14864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66719" cy="1486429"/>
            </a:xfrm>
            <a:custGeom>
              <a:avLst/>
              <a:gdLst/>
              <a:ahLst/>
              <a:cxnLst/>
              <a:rect l="l" t="t" r="r" b="b"/>
              <a:pathLst>
                <a:path w="1966719" h="1486429">
                  <a:moveTo>
                    <a:pt x="0" y="0"/>
                  </a:moveTo>
                  <a:lnTo>
                    <a:pt x="1966719" y="0"/>
                  </a:lnTo>
                  <a:lnTo>
                    <a:pt x="1966719" y="1486429"/>
                  </a:lnTo>
                  <a:lnTo>
                    <a:pt x="0" y="1486429"/>
                  </a:lnTo>
                  <a:close/>
                </a:path>
              </a:pathLst>
            </a:custGeom>
            <a:solidFill>
              <a:srgbClr val="8C52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66718" cy="1524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791916" y="2136440"/>
            <a:ext cx="7467384" cy="5600538"/>
          </a:xfrm>
          <a:custGeom>
            <a:avLst/>
            <a:gdLst/>
            <a:ahLst/>
            <a:cxnLst/>
            <a:rect l="l" t="t" r="r" b="b"/>
            <a:pathLst>
              <a:path w="7467384" h="5600538">
                <a:moveTo>
                  <a:pt x="0" y="0"/>
                </a:moveTo>
                <a:lnTo>
                  <a:pt x="7467384" y="0"/>
                </a:lnTo>
                <a:lnTo>
                  <a:pt x="7467384" y="5600538"/>
                </a:lnTo>
                <a:lnTo>
                  <a:pt x="0" y="56005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5E17EB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218739" y="3757311"/>
            <a:ext cx="7925261" cy="165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Canva Sans"/>
              </a:rPr>
              <a:t>Examining Kepler 1647 Binary Orbit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37580" y="5906119"/>
            <a:ext cx="3487579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anva Sans Bold"/>
              </a:rPr>
              <a:t>Benjamin Aleman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1CD6">
                <a:alpha val="100000"/>
              </a:srgbClr>
            </a:gs>
            <a:gs pos="100000">
              <a:srgbClr val="2853A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666606">
            <a:off x="-209830" y="4264557"/>
            <a:ext cx="20583646" cy="8464268"/>
            <a:chOff x="0" y="0"/>
            <a:chExt cx="5421207" cy="22292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21207" cy="2229272"/>
            </a:xfrm>
            <a:custGeom>
              <a:avLst/>
              <a:gdLst/>
              <a:ahLst/>
              <a:cxnLst/>
              <a:rect l="l" t="t" r="r" b="b"/>
              <a:pathLst>
                <a:path w="5421207" h="2229272">
                  <a:moveTo>
                    <a:pt x="0" y="0"/>
                  </a:moveTo>
                  <a:lnTo>
                    <a:pt x="5421207" y="0"/>
                  </a:lnTo>
                  <a:lnTo>
                    <a:pt x="5421207" y="2229272"/>
                  </a:lnTo>
                  <a:lnTo>
                    <a:pt x="0" y="2229272"/>
                  </a:lnTo>
                  <a:close/>
                </a:path>
              </a:pathLst>
            </a:custGeom>
            <a:solidFill>
              <a:srgbClr val="242580">
                <a:alpha val="4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21207" cy="2267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56969">
            <a:off x="-3134273" y="5940119"/>
            <a:ext cx="24874413" cy="7870776"/>
            <a:chOff x="0" y="0"/>
            <a:chExt cx="6551286" cy="2072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51285" cy="2072961"/>
            </a:xfrm>
            <a:custGeom>
              <a:avLst/>
              <a:gdLst/>
              <a:ahLst/>
              <a:cxnLst/>
              <a:rect l="l" t="t" r="r" b="b"/>
              <a:pathLst>
                <a:path w="6551285" h="2072961">
                  <a:moveTo>
                    <a:pt x="15873" y="0"/>
                  </a:moveTo>
                  <a:lnTo>
                    <a:pt x="6535412" y="0"/>
                  </a:lnTo>
                  <a:cubicBezTo>
                    <a:pt x="6544179" y="0"/>
                    <a:pt x="6551285" y="7107"/>
                    <a:pt x="6551285" y="15873"/>
                  </a:cubicBezTo>
                  <a:lnTo>
                    <a:pt x="6551285" y="2057088"/>
                  </a:lnTo>
                  <a:cubicBezTo>
                    <a:pt x="6551285" y="2061298"/>
                    <a:pt x="6549613" y="2065336"/>
                    <a:pt x="6546636" y="2068312"/>
                  </a:cubicBezTo>
                  <a:cubicBezTo>
                    <a:pt x="6543659" y="2071289"/>
                    <a:pt x="6539622" y="2072961"/>
                    <a:pt x="6535412" y="2072961"/>
                  </a:cubicBezTo>
                  <a:lnTo>
                    <a:pt x="15873" y="2072961"/>
                  </a:lnTo>
                  <a:cubicBezTo>
                    <a:pt x="11663" y="2072961"/>
                    <a:pt x="7626" y="2071289"/>
                    <a:pt x="4649" y="2068312"/>
                  </a:cubicBezTo>
                  <a:cubicBezTo>
                    <a:pt x="1672" y="2065336"/>
                    <a:pt x="0" y="2061298"/>
                    <a:pt x="0" y="2057088"/>
                  </a:cubicBezTo>
                  <a:lnTo>
                    <a:pt x="0" y="15873"/>
                  </a:lnTo>
                  <a:cubicBezTo>
                    <a:pt x="0" y="11663"/>
                    <a:pt x="1672" y="7626"/>
                    <a:pt x="4649" y="4649"/>
                  </a:cubicBezTo>
                  <a:cubicBezTo>
                    <a:pt x="7626" y="1672"/>
                    <a:pt x="11663" y="0"/>
                    <a:pt x="15873" y="0"/>
                  </a:cubicBezTo>
                  <a:close/>
                </a:path>
              </a:pathLst>
            </a:custGeom>
            <a:solidFill>
              <a:srgbClr val="0C0EC6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551286" cy="2111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302933" y="1028700"/>
            <a:ext cx="7956367" cy="8229600"/>
            <a:chOff x="0" y="0"/>
            <a:chExt cx="2095504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5504" cy="2167467"/>
            </a:xfrm>
            <a:custGeom>
              <a:avLst/>
              <a:gdLst/>
              <a:ahLst/>
              <a:cxnLst/>
              <a:rect l="l" t="t" r="r" b="b"/>
              <a:pathLst>
                <a:path w="2095504" h="2167467">
                  <a:moveTo>
                    <a:pt x="49625" y="0"/>
                  </a:moveTo>
                  <a:lnTo>
                    <a:pt x="2045879" y="0"/>
                  </a:lnTo>
                  <a:cubicBezTo>
                    <a:pt x="2073286" y="0"/>
                    <a:pt x="2095504" y="22218"/>
                    <a:pt x="2095504" y="49625"/>
                  </a:cubicBezTo>
                  <a:lnTo>
                    <a:pt x="2095504" y="2117841"/>
                  </a:lnTo>
                  <a:cubicBezTo>
                    <a:pt x="2095504" y="2131003"/>
                    <a:pt x="2090276" y="2143625"/>
                    <a:pt x="2080969" y="2152932"/>
                  </a:cubicBezTo>
                  <a:cubicBezTo>
                    <a:pt x="2071663" y="2162238"/>
                    <a:pt x="2059040" y="2167467"/>
                    <a:pt x="2045879" y="2167467"/>
                  </a:cubicBezTo>
                  <a:lnTo>
                    <a:pt x="49625" y="2167467"/>
                  </a:lnTo>
                  <a:cubicBezTo>
                    <a:pt x="36464" y="2167467"/>
                    <a:pt x="23842" y="2162238"/>
                    <a:pt x="14535" y="2152932"/>
                  </a:cubicBezTo>
                  <a:cubicBezTo>
                    <a:pt x="5228" y="2143625"/>
                    <a:pt x="0" y="2131003"/>
                    <a:pt x="0" y="2117841"/>
                  </a:cubicBezTo>
                  <a:lnTo>
                    <a:pt x="0" y="49625"/>
                  </a:lnTo>
                  <a:cubicBezTo>
                    <a:pt x="0" y="36464"/>
                    <a:pt x="5228" y="23842"/>
                    <a:pt x="14535" y="14535"/>
                  </a:cubicBezTo>
                  <a:cubicBezTo>
                    <a:pt x="23842" y="5228"/>
                    <a:pt x="36464" y="0"/>
                    <a:pt x="4962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2095504" cy="2243667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Canva Sans"/>
                </a:rPr>
                <a:t>Methods</a:t>
              </a:r>
            </a:p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000000"/>
                  </a:solidFill>
                  <a:latin typeface="Canva Sans"/>
                </a:rPr>
                <a:t>Object Oriented Programs</a:t>
              </a:r>
            </a:p>
            <a:p>
              <a:pPr marL="690881" lvl="1" indent="-345440" algn="ctr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Canva Sans"/>
                </a:rPr>
                <a:t>Vectors</a:t>
              </a:r>
            </a:p>
            <a:p>
              <a:pPr marL="1381761" lvl="2" indent="-460587" algn="ctr">
                <a:lnSpc>
                  <a:spcPts val="4480"/>
                </a:lnSpc>
                <a:buFont typeface="Arial"/>
                <a:buChar char="⚬"/>
              </a:pPr>
              <a:r>
                <a:rPr lang="en-US" sz="3200">
                  <a:solidFill>
                    <a:srgbClr val="000000"/>
                  </a:solidFill>
                  <a:latin typeface="Canva Sans"/>
                </a:rPr>
                <a:t>Defines changeable x,y,z</a:t>
              </a:r>
            </a:p>
            <a:p>
              <a:pPr marL="690881" lvl="1" indent="-345440" algn="ctr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Canva Sans"/>
                </a:rPr>
                <a:t>Bodies</a:t>
              </a:r>
            </a:p>
            <a:p>
              <a:pPr marL="1381761" lvl="2" indent="-460587" algn="ctr">
                <a:lnSpc>
                  <a:spcPts val="4480"/>
                </a:lnSpc>
                <a:buFont typeface="Arial"/>
                <a:buChar char="⚬"/>
              </a:pPr>
              <a:r>
                <a:rPr lang="en-US" sz="3200">
                  <a:solidFill>
                    <a:srgbClr val="000000"/>
                  </a:solidFill>
                  <a:latin typeface="Canva Sans"/>
                </a:rPr>
                <a:t>Parameters &amp; Graph parameters</a:t>
              </a:r>
            </a:p>
            <a:p>
              <a:pPr algn="ctr">
                <a:lnSpc>
                  <a:spcPts val="4480"/>
                </a:lnSpc>
              </a:pPr>
              <a:endParaRPr lang="en-US" sz="3200">
                <a:solidFill>
                  <a:srgbClr val="000000"/>
                </a:solidFill>
                <a:latin typeface="Canva Sans"/>
              </a:endParaRPr>
            </a:p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000000"/>
                  </a:solidFill>
                  <a:latin typeface="Canva Sans"/>
                </a:rPr>
                <a:t>ODE and Variables</a:t>
              </a:r>
            </a:p>
            <a:p>
              <a:pPr marL="690881" lvl="1" indent="-345440" algn="ctr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Canva Sans"/>
                </a:rPr>
                <a:t>Gravity Equation</a:t>
              </a:r>
            </a:p>
            <a:p>
              <a:pPr marL="690881" lvl="1" indent="-345440" algn="ctr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Canva Sans"/>
                </a:rPr>
                <a:t>Integration and acceleration</a:t>
              </a:r>
            </a:p>
            <a:p>
              <a:pPr marL="690881" lvl="1" indent="-345440" algn="ctr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Canva Sans"/>
                </a:rPr>
                <a:t>Observed and Calculated positions</a:t>
              </a:r>
            </a:p>
            <a:p>
              <a:pPr marL="1381761" lvl="2" indent="-460587" algn="ctr">
                <a:lnSpc>
                  <a:spcPts val="4480"/>
                </a:lnSpc>
                <a:buFont typeface="Arial"/>
                <a:buChar char="⚬"/>
              </a:pPr>
              <a:r>
                <a:rPr lang="en-US" sz="3200">
                  <a:solidFill>
                    <a:srgbClr val="000000"/>
                  </a:solidFill>
                  <a:latin typeface="Canva Sans"/>
                </a:rPr>
                <a:t>Applying acceleration to velocity</a:t>
              </a:r>
            </a:p>
            <a:p>
              <a:pPr marL="690881" lvl="1" indent="-345440" algn="ctr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Canva Sans"/>
                </a:rPr>
                <a:t>Plotting and Animating the orbits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788349"/>
            <a:ext cx="7289487" cy="4114800"/>
            <a:chOff x="0" y="0"/>
            <a:chExt cx="1919865" cy="10837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9865" cy="1083733"/>
            </a:xfrm>
            <a:custGeom>
              <a:avLst/>
              <a:gdLst/>
              <a:ahLst/>
              <a:cxnLst/>
              <a:rect l="l" t="t" r="r" b="b"/>
              <a:pathLst>
                <a:path w="1919865" h="1083733">
                  <a:moveTo>
                    <a:pt x="54165" y="0"/>
                  </a:moveTo>
                  <a:lnTo>
                    <a:pt x="1865699" y="0"/>
                  </a:lnTo>
                  <a:cubicBezTo>
                    <a:pt x="1895614" y="0"/>
                    <a:pt x="1919865" y="24251"/>
                    <a:pt x="1919865" y="54165"/>
                  </a:cubicBezTo>
                  <a:lnTo>
                    <a:pt x="1919865" y="1029568"/>
                  </a:lnTo>
                  <a:cubicBezTo>
                    <a:pt x="1919865" y="1059483"/>
                    <a:pt x="1895614" y="1083733"/>
                    <a:pt x="1865699" y="1083733"/>
                  </a:cubicBezTo>
                  <a:lnTo>
                    <a:pt x="54165" y="1083733"/>
                  </a:lnTo>
                  <a:cubicBezTo>
                    <a:pt x="24251" y="1083733"/>
                    <a:pt x="0" y="1059483"/>
                    <a:pt x="0" y="1029568"/>
                  </a:cubicBezTo>
                  <a:lnTo>
                    <a:pt x="0" y="54165"/>
                  </a:lnTo>
                  <a:cubicBezTo>
                    <a:pt x="0" y="24251"/>
                    <a:pt x="24251" y="0"/>
                    <a:pt x="5416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919865" cy="1159933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Canva Sans"/>
                </a:rPr>
                <a:t>The Binary System</a:t>
              </a:r>
            </a:p>
            <a:p>
              <a:pPr marL="690881" lvl="1" indent="-345440" algn="ctr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Canva Sans"/>
                </a:rPr>
                <a:t>Kepler 1647</a:t>
              </a:r>
            </a:p>
            <a:p>
              <a:pPr marL="690881" lvl="1" indent="-345440" algn="ctr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Canva Sans"/>
                </a:rPr>
                <a:t>Eccentric Orbits</a:t>
              </a:r>
            </a:p>
            <a:p>
              <a:pPr marL="690881" lvl="1" indent="-345440" algn="ctr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Canva Sans"/>
                </a:rPr>
                <a:t>False Candidate</a:t>
              </a:r>
            </a:p>
            <a:p>
              <a:pPr marL="690881" lvl="1" indent="-345440" algn="ctr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000000"/>
                  </a:solidFill>
                  <a:latin typeface="Canva Sans"/>
                </a:rPr>
                <a:t>Test different semi-major axis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575256" y="4903149"/>
            <a:ext cx="6196375" cy="4943176"/>
          </a:xfrm>
          <a:custGeom>
            <a:avLst/>
            <a:gdLst/>
            <a:ahLst/>
            <a:cxnLst/>
            <a:rect l="l" t="t" r="r" b="b"/>
            <a:pathLst>
              <a:path w="6196375" h="4943176">
                <a:moveTo>
                  <a:pt x="0" y="0"/>
                </a:moveTo>
                <a:lnTo>
                  <a:pt x="6196375" y="0"/>
                </a:lnTo>
                <a:lnTo>
                  <a:pt x="6196375" y="4943176"/>
                </a:lnTo>
                <a:lnTo>
                  <a:pt x="0" y="4943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1CD6">
                <a:alpha val="100000"/>
              </a:srgbClr>
            </a:gs>
            <a:gs pos="100000">
              <a:srgbClr val="2853A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15444" y="-1792286"/>
            <a:ext cx="20583646" cy="8464268"/>
            <a:chOff x="0" y="0"/>
            <a:chExt cx="5421207" cy="22292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21207" cy="2229272"/>
            </a:xfrm>
            <a:custGeom>
              <a:avLst/>
              <a:gdLst/>
              <a:ahLst/>
              <a:cxnLst/>
              <a:rect l="l" t="t" r="r" b="b"/>
              <a:pathLst>
                <a:path w="5421207" h="2229272">
                  <a:moveTo>
                    <a:pt x="0" y="0"/>
                  </a:moveTo>
                  <a:lnTo>
                    <a:pt x="5421207" y="0"/>
                  </a:lnTo>
                  <a:lnTo>
                    <a:pt x="5421207" y="2229272"/>
                  </a:lnTo>
                  <a:lnTo>
                    <a:pt x="0" y="2229272"/>
                  </a:lnTo>
                  <a:close/>
                </a:path>
              </a:pathLst>
            </a:custGeom>
            <a:solidFill>
              <a:srgbClr val="242580">
                <a:alpha val="4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21207" cy="2267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447054"/>
            <a:ext cx="6282767" cy="1163293"/>
            <a:chOff x="0" y="0"/>
            <a:chExt cx="1654721" cy="3063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54721" cy="306382"/>
            </a:xfrm>
            <a:custGeom>
              <a:avLst/>
              <a:gdLst/>
              <a:ahLst/>
              <a:cxnLst/>
              <a:rect l="l" t="t" r="r" b="b"/>
              <a:pathLst>
                <a:path w="1654721" h="306382">
                  <a:moveTo>
                    <a:pt x="62845" y="0"/>
                  </a:moveTo>
                  <a:lnTo>
                    <a:pt x="1591876" y="0"/>
                  </a:lnTo>
                  <a:cubicBezTo>
                    <a:pt x="1608543" y="0"/>
                    <a:pt x="1624528" y="6621"/>
                    <a:pt x="1636314" y="18407"/>
                  </a:cubicBezTo>
                  <a:cubicBezTo>
                    <a:pt x="1648099" y="30192"/>
                    <a:pt x="1654721" y="46177"/>
                    <a:pt x="1654721" y="62845"/>
                  </a:cubicBezTo>
                  <a:lnTo>
                    <a:pt x="1654721" y="243537"/>
                  </a:lnTo>
                  <a:cubicBezTo>
                    <a:pt x="1654721" y="260204"/>
                    <a:pt x="1648099" y="276189"/>
                    <a:pt x="1636314" y="287975"/>
                  </a:cubicBezTo>
                  <a:cubicBezTo>
                    <a:pt x="1624528" y="299761"/>
                    <a:pt x="1608543" y="306382"/>
                    <a:pt x="1591876" y="306382"/>
                  </a:cubicBezTo>
                  <a:lnTo>
                    <a:pt x="62845" y="306382"/>
                  </a:lnTo>
                  <a:cubicBezTo>
                    <a:pt x="46177" y="306382"/>
                    <a:pt x="30192" y="299761"/>
                    <a:pt x="18407" y="287975"/>
                  </a:cubicBezTo>
                  <a:cubicBezTo>
                    <a:pt x="6621" y="276189"/>
                    <a:pt x="0" y="260204"/>
                    <a:pt x="0" y="243537"/>
                  </a:cubicBezTo>
                  <a:lnTo>
                    <a:pt x="0" y="62845"/>
                  </a:lnTo>
                  <a:cubicBezTo>
                    <a:pt x="0" y="46177"/>
                    <a:pt x="6621" y="30192"/>
                    <a:pt x="18407" y="18407"/>
                  </a:cubicBezTo>
                  <a:cubicBezTo>
                    <a:pt x="30192" y="6621"/>
                    <a:pt x="46177" y="0"/>
                    <a:pt x="62845" y="0"/>
                  </a:cubicBezTo>
                  <a:close/>
                </a:path>
              </a:pathLst>
            </a:custGeom>
            <a:solidFill>
              <a:srgbClr val="500CD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654721" cy="373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000000"/>
                  </a:solidFill>
                  <a:latin typeface="Canva Sans"/>
                </a:rPr>
                <a:t>False Candidate Orbit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976533" y="447054"/>
            <a:ext cx="6282767" cy="1163293"/>
            <a:chOff x="0" y="0"/>
            <a:chExt cx="1654721" cy="3063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54721" cy="306382"/>
            </a:xfrm>
            <a:custGeom>
              <a:avLst/>
              <a:gdLst/>
              <a:ahLst/>
              <a:cxnLst/>
              <a:rect l="l" t="t" r="r" b="b"/>
              <a:pathLst>
                <a:path w="1654721" h="306382">
                  <a:moveTo>
                    <a:pt x="62845" y="0"/>
                  </a:moveTo>
                  <a:lnTo>
                    <a:pt x="1591876" y="0"/>
                  </a:lnTo>
                  <a:cubicBezTo>
                    <a:pt x="1608543" y="0"/>
                    <a:pt x="1624528" y="6621"/>
                    <a:pt x="1636314" y="18407"/>
                  </a:cubicBezTo>
                  <a:cubicBezTo>
                    <a:pt x="1648099" y="30192"/>
                    <a:pt x="1654721" y="46177"/>
                    <a:pt x="1654721" y="62845"/>
                  </a:cubicBezTo>
                  <a:lnTo>
                    <a:pt x="1654721" y="243537"/>
                  </a:lnTo>
                  <a:cubicBezTo>
                    <a:pt x="1654721" y="260204"/>
                    <a:pt x="1648099" y="276189"/>
                    <a:pt x="1636314" y="287975"/>
                  </a:cubicBezTo>
                  <a:cubicBezTo>
                    <a:pt x="1624528" y="299761"/>
                    <a:pt x="1608543" y="306382"/>
                    <a:pt x="1591876" y="306382"/>
                  </a:cubicBezTo>
                  <a:lnTo>
                    <a:pt x="62845" y="306382"/>
                  </a:lnTo>
                  <a:cubicBezTo>
                    <a:pt x="46177" y="306382"/>
                    <a:pt x="30192" y="299761"/>
                    <a:pt x="18407" y="287975"/>
                  </a:cubicBezTo>
                  <a:cubicBezTo>
                    <a:pt x="6621" y="276189"/>
                    <a:pt x="0" y="260204"/>
                    <a:pt x="0" y="243537"/>
                  </a:cubicBezTo>
                  <a:lnTo>
                    <a:pt x="0" y="62845"/>
                  </a:lnTo>
                  <a:cubicBezTo>
                    <a:pt x="0" y="46177"/>
                    <a:pt x="6621" y="30192"/>
                    <a:pt x="18407" y="18407"/>
                  </a:cubicBezTo>
                  <a:cubicBezTo>
                    <a:pt x="30192" y="6621"/>
                    <a:pt x="46177" y="0"/>
                    <a:pt x="62845" y="0"/>
                  </a:cubicBezTo>
                  <a:close/>
                </a:path>
              </a:pathLst>
            </a:custGeom>
            <a:solidFill>
              <a:srgbClr val="500CD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1654721" cy="373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000000"/>
                  </a:solidFill>
                  <a:latin typeface="Canva Sans"/>
                </a:rPr>
                <a:t>Test Exoplanet Orbits</a:t>
              </a:r>
            </a:p>
          </p:txBody>
        </p:sp>
      </p:grpSp>
      <p:pic>
        <p:nvPicPr>
          <p:cNvPr id="11" name="Picture 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15953" r="14623"/>
          <a:stretch>
            <a:fillRect/>
          </a:stretch>
        </p:blipFill>
        <p:spPr>
          <a:xfrm>
            <a:off x="9220200" y="2284833"/>
            <a:ext cx="8784561" cy="7117677"/>
          </a:xfrm>
          <a:prstGeom prst="rect">
            <a:avLst/>
          </a:prstGeom>
        </p:spPr>
      </p:pic>
      <p:pic>
        <p:nvPicPr>
          <p:cNvPr id="12" name="Picture 1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rcRect l="14764" r="14764"/>
          <a:stretch>
            <a:fillRect/>
          </a:stretch>
        </p:blipFill>
        <p:spPr>
          <a:xfrm>
            <a:off x="226962" y="2284833"/>
            <a:ext cx="8917038" cy="7117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33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33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0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100000">
                <p:cTn id="16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64</Words>
  <Application>Microsoft Office PowerPoint</Application>
  <PresentationFormat>Custom</PresentationFormat>
  <Paragraphs>22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Arial</vt:lpstr>
      <vt:lpstr>Canva Sans Bold</vt:lpstr>
      <vt:lpstr>Canva Sans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Kepler 1647 Binary Orbit</dc:title>
  <cp:lastModifiedBy>Ben Aleman</cp:lastModifiedBy>
  <cp:revision>2</cp:revision>
  <dcterms:created xsi:type="dcterms:W3CDTF">2006-08-16T00:00:00Z</dcterms:created>
  <dcterms:modified xsi:type="dcterms:W3CDTF">2023-11-28T05:35:23Z</dcterms:modified>
  <dc:identifier>DAF1bKDsvM0</dc:identifier>
</cp:coreProperties>
</file>