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>
        <p:scale>
          <a:sx n="46" d="100"/>
          <a:sy n="46" d="100"/>
        </p:scale>
        <p:origin x="5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8C9C0-1140-9963-0064-F4454487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BFA72-42CA-C6FF-2A73-17D53D6BE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3FE91-F809-FF27-762C-CDBB7034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78CA-54AD-2131-755A-60CCA1F2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214DB-713D-B339-66DC-293A09D8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0778-BC0A-2183-F80C-719E54283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D18A3-5EB8-B0A3-0C8E-95340BD7D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1712A-A2DD-9CFF-D07D-EEC3502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204B-0A5F-D306-D362-6DAF5216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5F77-9274-DAF9-F711-32C1D77B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844BCC-823E-7ED0-8C29-E7EA388EE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9796A-D937-ED23-7AA8-421993321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06231-2B74-55C5-2096-65D62330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0AC98-9C3F-F8EB-15AA-F8FC9B99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8A7C0-834E-37D0-331A-55D7A20C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A1CC-F23A-2690-0A27-88E9D8E2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21D2E-EBC6-F672-4DBD-90A26365E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252D3-1FAC-495F-6460-62BCF9A4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DDCA1-DB76-1C88-F49D-5BA51044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F6D2C-FEA3-4923-5F1D-7DCCA38C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221A-1557-CD64-06D3-361ED178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3E0EC-0929-22D7-827C-73F1D7CF3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0FE5A-55C0-431B-8E72-4BD61CAE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EFFE-CF0F-CE83-A46B-3EB0E462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88140-FFB8-3A83-D33C-F1C88C0A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2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41D6-724F-228C-78A5-1ABA3E51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1076-C46D-D1BA-D4A0-CF7F33F7D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796B1-0189-B04C-8378-97636E553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D703B-B9F2-B36D-806B-277329BB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0DE50-7479-9753-E0F5-0404B2A1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49D4F-2295-F6F8-EC2F-02D22F7A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0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7D6E-16D7-C505-D6F5-B8A87F0C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94CF6-7F61-A2FC-A5C1-D0B7F1E2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DF367-3EE4-96A6-2402-186EDA675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D7128-7854-A1DA-9D0D-87F84B453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C61E0-CFEC-49B4-80A3-D70C6CC61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51E0F-E007-9197-E2B0-448299C0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2C1AE-80B8-5840-D34F-715CD8F8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CF660D-180E-AB9E-3B73-06B4F4C3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4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AFE14-15D8-BF31-EB10-4E07DCDA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27980-EB8B-00C6-94D3-ACDECA71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4A034-D7AC-3BFB-4BFB-B3DDA4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E38F6-9B24-0059-BDE0-2AF5BFA1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ED5B3-96BB-0882-A1D1-F55940A8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A6918-8EFF-15C7-4280-4019C5D6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880D4-FC58-5F16-BB38-172E640F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99E-0667-80F3-14A0-A8D10F84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75E4-60E7-CF83-88F6-6455494D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EE6C8-A0F3-51BE-D39B-1BABAB84B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E1257-E2FE-75F5-73C6-AD58CFB0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E59F0-D60D-C58F-FD43-AF5D31EB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C5BC4-E409-0B4B-071B-7ECDEEA4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2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2453-E66B-E544-77B3-619D465D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B0EF-DA6B-81EE-2EE3-9B0755B5B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0A3E6-1261-4632-32B6-80052168E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A1120-32A0-F9CC-BEBE-FA872BCB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83065-478E-2F7F-38C3-154CDCCA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FADB7-2331-46C8-F84E-819967E4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2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BD8F17-4A00-D0D0-D3CA-3CB63F63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17521-24D8-87E1-570D-230496469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51F77-640F-5FB0-333E-435BAE806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7871-7A85-4076-BFAC-FF5540401948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6F159-E42C-9C5D-A3D3-EE0EBCE3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68E24-32F1-02EB-E3DE-CFD084A28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A701-1959-4343-8B5A-87605484C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EE5E170E-8A4E-110B-B7D8-988C7B42C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48" b="2310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9D0FA-8B49-5792-BAB2-CFEBB2F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Bodoni MT" panose="02070603080606020203" pitchFamily="18" charset="0"/>
              </a:rPr>
              <a:t>INDONESIA IS SINKING(?)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EF0BD-16EC-1B4F-DB3A-D91DCA0FB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Fayra Amarizkia</a:t>
            </a:r>
          </a:p>
        </p:txBody>
      </p:sp>
    </p:spTree>
    <p:extLst>
      <p:ext uri="{BB962C8B-B14F-4D97-AF65-F5344CB8AC3E}">
        <p14:creationId xmlns:p14="http://schemas.microsoft.com/office/powerpoint/2010/main" val="55446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D8186-4139-F456-69AB-7C7C54A6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65125"/>
            <a:ext cx="5410198" cy="1807305"/>
          </a:xfrm>
        </p:spPr>
        <p:txBody>
          <a:bodyPr>
            <a:normAutofit/>
          </a:bodyPr>
          <a:lstStyle/>
          <a:p>
            <a:r>
              <a:rPr lang="en-US" b="1" dirty="0">
                <a:latin typeface="Bodoni MT" panose="02070603080606020203" pitchFamily="18" charset="0"/>
              </a:rPr>
              <a:t>Jakarta is apparently sinking.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848B8-BE5E-2BDB-58ED-19204A51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7" r="12609" b="-1"/>
          <a:stretch/>
        </p:blipFill>
        <p:spPr>
          <a:xfrm>
            <a:off x="0" y="196367"/>
            <a:ext cx="5524500" cy="6465266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DE2043-6774-84A2-9ABB-8FA52FEB2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2008909"/>
            <a:ext cx="5846618" cy="4483966"/>
          </a:xfrm>
        </p:spPr>
        <p:txBody>
          <a:bodyPr>
            <a:normAutofit/>
          </a:bodyPr>
          <a:lstStyle/>
          <a:p>
            <a:r>
              <a:rPr lang="en-US" sz="2400" dirty="0"/>
              <a:t>With more severe rainfall alongside with rising sea levels, flooding has been occurring more often.</a:t>
            </a:r>
          </a:p>
          <a:p>
            <a:r>
              <a:rPr lang="en-US" sz="2400" b="0" i="0" dirty="0">
                <a:effectLst/>
                <a:latin typeface="-apple-system"/>
              </a:rPr>
              <a:t>The National Research and Innovation Agency (BRIN) explained the projected sinking of Jakarta in 2050.</a:t>
            </a:r>
            <a:endParaRPr lang="en-US" sz="3600" dirty="0"/>
          </a:p>
          <a:p>
            <a:r>
              <a:rPr lang="en-US" sz="2400" dirty="0"/>
              <a:t>Jakarta is one of the most vulnerable coastal city to climate change in Southeast Asia</a:t>
            </a:r>
          </a:p>
          <a:p>
            <a:r>
              <a:rPr lang="en-US" sz="2400" dirty="0"/>
              <a:t>As a metropolitan city, economic demands have made development very rampant</a:t>
            </a:r>
          </a:p>
          <a:p>
            <a:pPr lvl="1"/>
            <a:r>
              <a:rPr lang="en-US" sz="2000" dirty="0"/>
              <a:t>Over time, impacting the structure of land</a:t>
            </a:r>
          </a:p>
        </p:txBody>
      </p:sp>
    </p:spTree>
    <p:extLst>
      <p:ext uri="{BB962C8B-B14F-4D97-AF65-F5344CB8AC3E}">
        <p14:creationId xmlns:p14="http://schemas.microsoft.com/office/powerpoint/2010/main" val="72042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2FF82-82BA-DA83-EAB2-2C5B5B88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136" y="763445"/>
            <a:ext cx="5624945" cy="798657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Bodoni MT" panose="02070603080606020203" pitchFamily="18" charset="0"/>
              </a:rPr>
              <a:t>Moving its Capital City</a:t>
            </a:r>
          </a:p>
        </p:txBody>
      </p:sp>
      <p:pic>
        <p:nvPicPr>
          <p:cNvPr id="1026" name="Picture 2" descr="Opinion | Indonesia Is Moving Its Capital to … Where, Exactly? - The New  York Times">
            <a:extLst>
              <a:ext uri="{FF2B5EF4-FFF2-40B4-BE49-F238E27FC236}">
                <a16:creationId xmlns:a16="http://schemas.microsoft.com/office/drawing/2014/main" id="{FFDB426C-89BF-E320-4311-534B81484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1" r="1" b="8319"/>
          <a:stretch/>
        </p:blipFill>
        <p:spPr bwMode="auto"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p of the world with a red arrow pointing to the east coast&#10;&#10;Description automatically generated">
            <a:extLst>
              <a:ext uri="{FF2B5EF4-FFF2-40B4-BE49-F238E27FC236}">
                <a16:creationId xmlns:a16="http://schemas.microsoft.com/office/drawing/2014/main" id="{846C2B1A-BC20-C7C0-F511-D042E46BE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61" r="-2" b="18402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ECA8D-430C-A8C4-9880-5373FCC7A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464" y="1884316"/>
            <a:ext cx="5414116" cy="4614860"/>
          </a:xfrm>
        </p:spPr>
        <p:txBody>
          <a:bodyPr>
            <a:normAutofit/>
          </a:bodyPr>
          <a:lstStyle/>
          <a:p>
            <a:r>
              <a:rPr lang="en-US" dirty="0"/>
              <a:t>From Jakarta to East Kalimantan Province, on the island of Borneo</a:t>
            </a:r>
          </a:p>
          <a:p>
            <a:r>
              <a:rPr lang="en-US" dirty="0"/>
              <a:t>Jakarta was built on a marsh located below sea level.</a:t>
            </a:r>
          </a:p>
          <a:p>
            <a:pPr lvl="1"/>
            <a:r>
              <a:rPr lang="en-US" dirty="0"/>
              <a:t>More prone to natural disasters such as earthquakes because the island Java lies on the  Pacific Ring of Fire</a:t>
            </a:r>
          </a:p>
          <a:p>
            <a:r>
              <a:rPr lang="en-US" dirty="0"/>
              <a:t>The area is safer in terms of natural disaster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8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806EE6F9-07AE-FF80-ADF9-3812F8929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 r="-1" b="7942"/>
          <a:stretch/>
        </p:blipFill>
        <p:spPr>
          <a:xfrm>
            <a:off x="1427183" y="176991"/>
            <a:ext cx="9074563" cy="34633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A7FDB8-5955-612C-210B-741E04FD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4551037"/>
            <a:ext cx="2077073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15FA6-6D95-A27D-C5C4-40A1C7E06C35}"/>
              </a:ext>
            </a:extLst>
          </p:cNvPr>
          <p:cNvSpPr txBox="1"/>
          <p:nvPr/>
        </p:nvSpPr>
        <p:spPr>
          <a:xfrm>
            <a:off x="3165696" y="4495731"/>
            <a:ext cx="8631207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Image Processing using PIL and </a:t>
            </a:r>
            <a:r>
              <a:rPr lang="en-US" sz="2800" dirty="0" err="1">
                <a:solidFill>
                  <a:schemeClr val="tx2"/>
                </a:solidFill>
              </a:rPr>
              <a:t>Skimage</a:t>
            </a:r>
            <a:r>
              <a:rPr lang="en-US" sz="2800" dirty="0">
                <a:solidFill>
                  <a:schemeClr val="tx2"/>
                </a:solidFill>
              </a:rPr>
              <a:t> packages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Resize, change color to greyscale and entropy for different elevation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A2514-50A1-6687-1D79-96FF67649EA2}"/>
              </a:ext>
            </a:extLst>
          </p:cNvPr>
          <p:cNvSpPr txBox="1"/>
          <p:nvPr/>
        </p:nvSpPr>
        <p:spPr>
          <a:xfrm>
            <a:off x="3143423" y="5542021"/>
            <a:ext cx="8631207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LandscapeWithOcean.py code for simulating ‘erosion’ process of the land feature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3BDBAB-50A4-064D-CF30-C2E8CF308BDB}"/>
              </a:ext>
            </a:extLst>
          </p:cNvPr>
          <p:cNvCxnSpPr>
            <a:cxnSpLocks/>
          </p:cNvCxnSpPr>
          <p:nvPr/>
        </p:nvCxnSpPr>
        <p:spPr>
          <a:xfrm>
            <a:off x="3020293" y="4495583"/>
            <a:ext cx="0" cy="1731677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1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 1">
            <a:hlinkClick r:id="" action="ppaction://media"/>
            <a:extLst>
              <a:ext uri="{FF2B5EF4-FFF2-40B4-BE49-F238E27FC236}">
                <a16:creationId xmlns:a16="http://schemas.microsoft.com/office/drawing/2014/main" id="{2E34AA45-2531-D381-8E1E-5889FBDCA7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436" y="190933"/>
            <a:ext cx="11513127" cy="64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170</Words>
  <Application>Microsoft Office PowerPoint</Application>
  <PresentationFormat>Widescreen</PresentationFormat>
  <Paragraphs>17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-apple-system</vt:lpstr>
      <vt:lpstr>Arial</vt:lpstr>
      <vt:lpstr>Bodoni MT</vt:lpstr>
      <vt:lpstr>Calibri</vt:lpstr>
      <vt:lpstr>Calibri Light</vt:lpstr>
      <vt:lpstr>Office Theme</vt:lpstr>
      <vt:lpstr>INDONESIA IS SINKING(?)</vt:lpstr>
      <vt:lpstr>Jakarta is apparently sinking.</vt:lpstr>
      <vt:lpstr>Moving its Capital City</vt:lpstr>
      <vt:lpstr>Method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INDONESIA IS SINKING(?)</dc:title>
  <dc:creator>Fayra Amarizkia</dc:creator>
  <cp:lastModifiedBy>Fayra Amarizkia</cp:lastModifiedBy>
  <cp:revision>2</cp:revision>
  <dcterms:created xsi:type="dcterms:W3CDTF">2023-11-28T17:51:10Z</dcterms:created>
  <dcterms:modified xsi:type="dcterms:W3CDTF">2023-11-28T18:55:26Z</dcterms:modified>
</cp:coreProperties>
</file>