
<file path=[Content_Types].xml><?xml version="1.0" encoding="utf-8"?>
<Types xmlns="http://schemas.openxmlformats.org/package/2006/content-types">
  <Default Extension="jpeg" ContentType="image/jpeg"/>
  <Default Extension="jpg" ContentType="image/jpeg"/>
  <Default Extension="mp4" ContentType="video/mp4"/>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
  </p:notesMasterIdLst>
  <p:sldIdLst>
    <p:sldId id="256" r:id="rId2"/>
    <p:sldId id="260"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48"/>
  </p:normalViewPr>
  <p:slideViewPr>
    <p:cSldViewPr snapToGrid="0">
      <p:cViewPr varScale="1">
        <p:scale>
          <a:sx n="117" d="100"/>
          <a:sy n="117" d="100"/>
        </p:scale>
        <p:origin x="36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230952-07D4-9147-8344-6D05376DD543}" type="datetimeFigureOut">
              <a:rPr lang="en-US" smtClean="0"/>
              <a:t>11/29/23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F7DE16-1D5C-2E45-9312-011B979D2372}" type="slidenum">
              <a:rPr lang="en-US" smtClean="0"/>
              <a:t>‹#›</a:t>
            </a:fld>
            <a:endParaRPr lang="en-US"/>
          </a:p>
        </p:txBody>
      </p:sp>
    </p:spTree>
    <p:extLst>
      <p:ext uri="{BB962C8B-B14F-4D97-AF65-F5344CB8AC3E}">
        <p14:creationId xmlns:p14="http://schemas.microsoft.com/office/powerpoint/2010/main" val="96231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F7DE16-1D5C-2E45-9312-011B979D2372}" type="slidenum">
              <a:rPr lang="en-US" smtClean="0"/>
              <a:t>1</a:t>
            </a:fld>
            <a:endParaRPr lang="en-US"/>
          </a:p>
        </p:txBody>
      </p:sp>
    </p:spTree>
    <p:extLst>
      <p:ext uri="{BB962C8B-B14F-4D97-AF65-F5344CB8AC3E}">
        <p14:creationId xmlns:p14="http://schemas.microsoft.com/office/powerpoint/2010/main" val="2547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6F7DE16-1D5C-2E45-9312-011B979D2372}" type="slidenum">
              <a:rPr lang="en-US" smtClean="0"/>
              <a:t>3</a:t>
            </a:fld>
            <a:endParaRPr lang="en-US"/>
          </a:p>
        </p:txBody>
      </p:sp>
    </p:spTree>
    <p:extLst>
      <p:ext uri="{BB962C8B-B14F-4D97-AF65-F5344CB8AC3E}">
        <p14:creationId xmlns:p14="http://schemas.microsoft.com/office/powerpoint/2010/main" val="1916291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2949B26-6707-9A4D-BB5D-8784368459FA}" type="datetimeFigureOut">
              <a:rPr lang="en-US" smtClean="0"/>
              <a:t>11/29/23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9B211A-0BCD-2E44-97F1-0F21FBED5FB1}" type="slidenum">
              <a:rPr lang="en-US" smtClean="0"/>
              <a:t>‹#›</a:t>
            </a:fld>
            <a:endParaRPr lang="en-US"/>
          </a:p>
        </p:txBody>
      </p:sp>
    </p:spTree>
    <p:extLst>
      <p:ext uri="{BB962C8B-B14F-4D97-AF65-F5344CB8AC3E}">
        <p14:creationId xmlns:p14="http://schemas.microsoft.com/office/powerpoint/2010/main" val="3571730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949B26-6707-9A4D-BB5D-8784368459FA}" type="datetimeFigureOut">
              <a:rPr lang="en-US" smtClean="0"/>
              <a:t>11/29/23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9B211A-0BCD-2E44-97F1-0F21FBED5FB1}" type="slidenum">
              <a:rPr lang="en-US" smtClean="0"/>
              <a:t>‹#›</a:t>
            </a:fld>
            <a:endParaRPr lang="en-US"/>
          </a:p>
        </p:txBody>
      </p:sp>
    </p:spTree>
    <p:extLst>
      <p:ext uri="{BB962C8B-B14F-4D97-AF65-F5344CB8AC3E}">
        <p14:creationId xmlns:p14="http://schemas.microsoft.com/office/powerpoint/2010/main" val="3272789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949B26-6707-9A4D-BB5D-8784368459FA}" type="datetimeFigureOut">
              <a:rPr lang="en-US" smtClean="0"/>
              <a:t>11/29/23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9B211A-0BCD-2E44-97F1-0F21FBED5FB1}" type="slidenum">
              <a:rPr lang="en-US" smtClean="0"/>
              <a:t>‹#›</a:t>
            </a:fld>
            <a:endParaRPr lang="en-US"/>
          </a:p>
        </p:txBody>
      </p:sp>
    </p:spTree>
    <p:extLst>
      <p:ext uri="{BB962C8B-B14F-4D97-AF65-F5344CB8AC3E}">
        <p14:creationId xmlns:p14="http://schemas.microsoft.com/office/powerpoint/2010/main" val="3249015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949B26-6707-9A4D-BB5D-8784368459FA}" type="datetimeFigureOut">
              <a:rPr lang="en-US" smtClean="0"/>
              <a:t>11/29/23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9B211A-0BCD-2E44-97F1-0F21FBED5FB1}" type="slidenum">
              <a:rPr lang="en-US" smtClean="0"/>
              <a:t>‹#›</a:t>
            </a:fld>
            <a:endParaRPr lang="en-US"/>
          </a:p>
        </p:txBody>
      </p:sp>
    </p:spTree>
    <p:extLst>
      <p:ext uri="{BB962C8B-B14F-4D97-AF65-F5344CB8AC3E}">
        <p14:creationId xmlns:p14="http://schemas.microsoft.com/office/powerpoint/2010/main" val="342805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949B26-6707-9A4D-BB5D-8784368459FA}" type="datetimeFigureOut">
              <a:rPr lang="en-US" smtClean="0"/>
              <a:t>11/29/23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9B211A-0BCD-2E44-97F1-0F21FBED5FB1}" type="slidenum">
              <a:rPr lang="en-US" smtClean="0"/>
              <a:t>‹#›</a:t>
            </a:fld>
            <a:endParaRPr lang="en-US"/>
          </a:p>
        </p:txBody>
      </p:sp>
    </p:spTree>
    <p:extLst>
      <p:ext uri="{BB962C8B-B14F-4D97-AF65-F5344CB8AC3E}">
        <p14:creationId xmlns:p14="http://schemas.microsoft.com/office/powerpoint/2010/main" val="4070298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949B26-6707-9A4D-BB5D-8784368459FA}" type="datetimeFigureOut">
              <a:rPr lang="en-US" smtClean="0"/>
              <a:t>11/29/23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9B211A-0BCD-2E44-97F1-0F21FBED5FB1}" type="slidenum">
              <a:rPr lang="en-US" smtClean="0"/>
              <a:t>‹#›</a:t>
            </a:fld>
            <a:endParaRPr lang="en-US"/>
          </a:p>
        </p:txBody>
      </p:sp>
    </p:spTree>
    <p:extLst>
      <p:ext uri="{BB962C8B-B14F-4D97-AF65-F5344CB8AC3E}">
        <p14:creationId xmlns:p14="http://schemas.microsoft.com/office/powerpoint/2010/main" val="2857003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949B26-6707-9A4D-BB5D-8784368459FA}" type="datetimeFigureOut">
              <a:rPr lang="en-US" smtClean="0"/>
              <a:t>11/29/23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9B211A-0BCD-2E44-97F1-0F21FBED5FB1}" type="slidenum">
              <a:rPr lang="en-US" smtClean="0"/>
              <a:t>‹#›</a:t>
            </a:fld>
            <a:endParaRPr lang="en-US"/>
          </a:p>
        </p:txBody>
      </p:sp>
    </p:spTree>
    <p:extLst>
      <p:ext uri="{BB962C8B-B14F-4D97-AF65-F5344CB8AC3E}">
        <p14:creationId xmlns:p14="http://schemas.microsoft.com/office/powerpoint/2010/main" val="187266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2949B26-6707-9A4D-BB5D-8784368459FA}" type="datetimeFigureOut">
              <a:rPr lang="en-US" smtClean="0"/>
              <a:t>11/29/23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9B211A-0BCD-2E44-97F1-0F21FBED5FB1}" type="slidenum">
              <a:rPr lang="en-US" smtClean="0"/>
              <a:t>‹#›</a:t>
            </a:fld>
            <a:endParaRPr lang="en-US"/>
          </a:p>
        </p:txBody>
      </p:sp>
    </p:spTree>
    <p:extLst>
      <p:ext uri="{BB962C8B-B14F-4D97-AF65-F5344CB8AC3E}">
        <p14:creationId xmlns:p14="http://schemas.microsoft.com/office/powerpoint/2010/main" val="3803439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949B26-6707-9A4D-BB5D-8784368459FA}" type="datetimeFigureOut">
              <a:rPr lang="en-US" smtClean="0"/>
              <a:t>11/29/23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9B211A-0BCD-2E44-97F1-0F21FBED5FB1}" type="slidenum">
              <a:rPr lang="en-US" smtClean="0"/>
              <a:t>‹#›</a:t>
            </a:fld>
            <a:endParaRPr lang="en-US"/>
          </a:p>
        </p:txBody>
      </p:sp>
    </p:spTree>
    <p:extLst>
      <p:ext uri="{BB962C8B-B14F-4D97-AF65-F5344CB8AC3E}">
        <p14:creationId xmlns:p14="http://schemas.microsoft.com/office/powerpoint/2010/main" val="1487083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949B26-6707-9A4D-BB5D-8784368459FA}" type="datetimeFigureOut">
              <a:rPr lang="en-US" smtClean="0"/>
              <a:t>11/29/23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9B211A-0BCD-2E44-97F1-0F21FBED5FB1}" type="slidenum">
              <a:rPr lang="en-US" smtClean="0"/>
              <a:t>‹#›</a:t>
            </a:fld>
            <a:endParaRPr lang="en-US"/>
          </a:p>
        </p:txBody>
      </p:sp>
    </p:spTree>
    <p:extLst>
      <p:ext uri="{BB962C8B-B14F-4D97-AF65-F5344CB8AC3E}">
        <p14:creationId xmlns:p14="http://schemas.microsoft.com/office/powerpoint/2010/main" val="692485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949B26-6707-9A4D-BB5D-8784368459FA}" type="datetimeFigureOut">
              <a:rPr lang="en-US" smtClean="0"/>
              <a:t>11/29/23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9B211A-0BCD-2E44-97F1-0F21FBED5FB1}" type="slidenum">
              <a:rPr lang="en-US" smtClean="0"/>
              <a:t>‹#›</a:t>
            </a:fld>
            <a:endParaRPr lang="en-US"/>
          </a:p>
        </p:txBody>
      </p:sp>
    </p:spTree>
    <p:extLst>
      <p:ext uri="{BB962C8B-B14F-4D97-AF65-F5344CB8AC3E}">
        <p14:creationId xmlns:p14="http://schemas.microsoft.com/office/powerpoint/2010/main" val="3421977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949B26-6707-9A4D-BB5D-8784368459FA}" type="datetimeFigureOut">
              <a:rPr lang="en-US" smtClean="0"/>
              <a:t>11/29/23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9B211A-0BCD-2E44-97F1-0F21FBED5FB1}" type="slidenum">
              <a:rPr lang="en-US" smtClean="0"/>
              <a:t>‹#›</a:t>
            </a:fld>
            <a:endParaRPr lang="en-US"/>
          </a:p>
        </p:txBody>
      </p:sp>
    </p:spTree>
    <p:extLst>
      <p:ext uri="{BB962C8B-B14F-4D97-AF65-F5344CB8AC3E}">
        <p14:creationId xmlns:p14="http://schemas.microsoft.com/office/powerpoint/2010/main" val="325172069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media/media1.mp4"/><Relationship Id="rId1" Type="http://schemas.microsoft.com/office/2007/relationships/media" Target="../media/media1.mp4"/><Relationship Id="rId5" Type="http://schemas.openxmlformats.org/officeDocument/2006/relationships/image" Target="../media/image2.png"/><Relationship Id="rId4"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55666830-9A19-4E01-8505-D6C7F9AC5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A hawk flying with a squirrel&#10;&#10;Description automatically generated">
            <a:extLst>
              <a:ext uri="{FF2B5EF4-FFF2-40B4-BE49-F238E27FC236}">
                <a16:creationId xmlns:a16="http://schemas.microsoft.com/office/drawing/2014/main" id="{35A5B79C-DBEC-9C07-3960-BBF33597604E}"/>
              </a:ext>
            </a:extLst>
          </p:cNvPr>
          <p:cNvPicPr>
            <a:picLocks noChangeAspect="1"/>
          </p:cNvPicPr>
          <p:nvPr/>
        </p:nvPicPr>
        <p:blipFill rotWithShape="1">
          <a:blip r:embed="rId3"/>
          <a:srcRect l="15543" r="5793" b="-1"/>
          <a:stretch/>
        </p:blipFill>
        <p:spPr>
          <a:xfrm>
            <a:off x="4110127" y="10"/>
            <a:ext cx="8081873" cy="6857990"/>
          </a:xfrm>
          <a:custGeom>
            <a:avLst/>
            <a:gdLst/>
            <a:ahLst/>
            <a:cxnLst/>
            <a:rect l="l" t="t" r="r" b="b"/>
            <a:pathLst>
              <a:path w="8081873" h="6858000">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p:spPr>
      </p:pic>
      <p:sp useBgFill="1">
        <p:nvSpPr>
          <p:cNvPr id="25" name="Freeform: Shape 15">
            <a:extLst>
              <a:ext uri="{FF2B5EF4-FFF2-40B4-BE49-F238E27FC236}">
                <a16:creationId xmlns:a16="http://schemas.microsoft.com/office/drawing/2014/main" id="{AE9FC877-7FB6-4D22-9988-35420644E2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6" name="Freeform: Shape 17">
            <a:extLst>
              <a:ext uri="{FF2B5EF4-FFF2-40B4-BE49-F238E27FC236}">
                <a16:creationId xmlns:a16="http://schemas.microsoft.com/office/drawing/2014/main" id="{E41809D1-F12E-46BB-B804-5F209D325E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5D261F6-9012-7013-868D-20468F22E741}"/>
              </a:ext>
            </a:extLst>
          </p:cNvPr>
          <p:cNvSpPr>
            <a:spLocks noGrp="1"/>
          </p:cNvSpPr>
          <p:nvPr>
            <p:ph type="ctrTitle"/>
          </p:nvPr>
        </p:nvSpPr>
        <p:spPr>
          <a:xfrm>
            <a:off x="477981" y="1122363"/>
            <a:ext cx="4023360" cy="3204134"/>
          </a:xfrm>
        </p:spPr>
        <p:txBody>
          <a:bodyPr anchor="b">
            <a:normAutofit/>
          </a:bodyPr>
          <a:lstStyle/>
          <a:p>
            <a:r>
              <a:rPr lang="en-US" sz="4800" dirty="0">
                <a:latin typeface="Times New Roman" panose="02020603050405020304" pitchFamily="18" charset="0"/>
                <a:cs typeface="Times New Roman" panose="02020603050405020304" pitchFamily="18" charset="0"/>
              </a:rPr>
              <a:t>The Animal Hunger Games</a:t>
            </a:r>
          </a:p>
        </p:txBody>
      </p:sp>
      <p:sp>
        <p:nvSpPr>
          <p:cNvPr id="3" name="Subtitle 2">
            <a:extLst>
              <a:ext uri="{FF2B5EF4-FFF2-40B4-BE49-F238E27FC236}">
                <a16:creationId xmlns:a16="http://schemas.microsoft.com/office/drawing/2014/main" id="{006E0D10-A003-236F-62EC-35343609A82A}"/>
              </a:ext>
            </a:extLst>
          </p:cNvPr>
          <p:cNvSpPr>
            <a:spLocks noGrp="1"/>
          </p:cNvSpPr>
          <p:nvPr>
            <p:ph type="subTitle" idx="1"/>
          </p:nvPr>
        </p:nvSpPr>
        <p:spPr>
          <a:xfrm>
            <a:off x="477981" y="4872922"/>
            <a:ext cx="3933306" cy="1208141"/>
          </a:xfrm>
        </p:spPr>
        <p:txBody>
          <a:bodyPr>
            <a:normAutofit/>
          </a:bodyPr>
          <a:lstStyle/>
          <a:p>
            <a:r>
              <a:rPr lang="en-US" sz="2000" dirty="0">
                <a:latin typeface="Times New Roman" panose="02020603050405020304" pitchFamily="18" charset="0"/>
                <a:cs typeface="Times New Roman" panose="02020603050405020304" pitchFamily="18" charset="0"/>
              </a:rPr>
              <a:t>By: </a:t>
            </a:r>
            <a:r>
              <a:rPr lang="en-US" sz="2000" dirty="0" err="1">
                <a:latin typeface="Times New Roman" panose="02020603050405020304" pitchFamily="18" charset="0"/>
                <a:cs typeface="Times New Roman" panose="02020603050405020304" pitchFamily="18" charset="0"/>
              </a:rPr>
              <a:t>Sohel</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Bagai</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EPS 109</a:t>
            </a:r>
          </a:p>
        </p:txBody>
      </p:sp>
      <p:sp>
        <p:nvSpPr>
          <p:cNvPr id="27" name="Rectangle 26">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02824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500"/>
                                  </p:stCondLst>
                                  <p:iterate>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7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D8FD034-0751-8AC5-1966-371E51B41E9D}"/>
              </a:ext>
            </a:extLst>
          </p:cNvPr>
          <p:cNvSpPr>
            <a:spLocks noGrp="1"/>
          </p:cNvSpPr>
          <p:nvPr>
            <p:ph type="title"/>
          </p:nvPr>
        </p:nvSpPr>
        <p:spPr>
          <a:xfrm>
            <a:off x="1389278" y="1233241"/>
            <a:ext cx="3240506" cy="4064628"/>
          </a:xfrm>
        </p:spPr>
        <p:txBody>
          <a:bodyPr>
            <a:normAutofit/>
          </a:bodyPr>
          <a:lstStyle/>
          <a:p>
            <a:pPr algn="ctr"/>
            <a:r>
              <a:rPr lang="en-US" dirty="0">
                <a:latin typeface="Times New Roman" panose="02020603050405020304" pitchFamily="18" charset="0"/>
                <a:cs typeface="Times New Roman" panose="02020603050405020304" pitchFamily="18" charset="0"/>
              </a:rPr>
              <a:t>Topic and Method of Simulation</a:t>
            </a:r>
            <a:endParaRPr lang="en-US" dirty="0">
              <a:solidFill>
                <a:srgbClr val="FFFFFF"/>
              </a:solidFill>
            </a:endParaRP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E24E13B4-112E-9BBF-E08B-CA6218E275BE}"/>
              </a:ext>
            </a:extLst>
          </p:cNvPr>
          <p:cNvSpPr>
            <a:spLocks noGrp="1"/>
          </p:cNvSpPr>
          <p:nvPr>
            <p:ph idx="1"/>
          </p:nvPr>
        </p:nvSpPr>
        <p:spPr>
          <a:xfrm>
            <a:off x="6096000" y="820880"/>
            <a:ext cx="5257799" cy="4889350"/>
          </a:xfrm>
        </p:spPr>
        <p:txBody>
          <a:bodyPr anchor="t">
            <a:normAutofit fontScale="47500" lnSpcReduction="20000"/>
          </a:bodyPr>
          <a:lstStyle/>
          <a:p>
            <a:pPr>
              <a:lnSpc>
                <a:spcPct val="200000"/>
              </a:lnSpc>
            </a:pPr>
            <a:r>
              <a:rPr lang="en-US" sz="2800" dirty="0">
                <a:effectLst/>
                <a:latin typeface="Times New Roman" panose="02020603050405020304" pitchFamily="18" charset="0"/>
                <a:ea typeface="Calibri" panose="020F0502020204030204" pitchFamily="34" charset="0"/>
              </a:rPr>
              <a:t>For my final project, I created a predator-prey simulation where two species of animals (hawks and squirrels) compete. The animals move around attempting to hunt and target prey or avoid predators. The larger animals will survive (or at least have a better chance of survival). In this case, the hawks have a better chance of survival for obvious reasons. </a:t>
            </a:r>
          </a:p>
          <a:p>
            <a:pPr>
              <a:lnSpc>
                <a:spcPct val="200000"/>
              </a:lnSpc>
            </a:pPr>
            <a:r>
              <a:rPr lang="en-US" sz="2800" dirty="0">
                <a:effectLst/>
                <a:latin typeface="Times New Roman" panose="02020603050405020304" pitchFamily="18" charset="0"/>
                <a:ea typeface="Calibri" panose="020F0502020204030204" pitchFamily="34" charset="0"/>
              </a:rPr>
              <a:t>The method of simulation that I used is the random walk method of simulation. One way to conceptualize a random walk is as a process where a marker or token is moved randomly over a space. It is the process by which randomly-moving objects wander away from where they started. In the case of my final project, the animals are moving randomly throughout the environment.</a:t>
            </a:r>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947950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Freeform: Shape 13">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6" name="Freeform: Shape 15">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A258302-1E0B-17E3-9842-26592B7D8E73}"/>
              </a:ext>
            </a:extLst>
          </p:cNvPr>
          <p:cNvSpPr>
            <a:spLocks noGrp="1"/>
          </p:cNvSpPr>
          <p:nvPr>
            <p:ph type="title"/>
          </p:nvPr>
        </p:nvSpPr>
        <p:spPr>
          <a:xfrm>
            <a:off x="477981" y="1122363"/>
            <a:ext cx="4023360" cy="3204134"/>
          </a:xfrm>
        </p:spPr>
        <p:txBody>
          <a:bodyPr vert="horz" lIns="91440" tIns="45720" rIns="91440" bIns="45720" rtlCol="0" anchor="b">
            <a:normAutofit/>
          </a:bodyPr>
          <a:lstStyle/>
          <a:p>
            <a:pPr algn="ctr"/>
            <a:r>
              <a:rPr lang="en-US" sz="4800" kern="1200" dirty="0">
                <a:solidFill>
                  <a:schemeClr val="tx1"/>
                </a:solidFill>
                <a:latin typeface="+mj-lt"/>
                <a:ea typeface="+mj-ea"/>
                <a:cs typeface="+mj-cs"/>
              </a:rPr>
              <a:t>Animation</a:t>
            </a:r>
          </a:p>
        </p:txBody>
      </p:sp>
      <p:sp>
        <p:nvSpPr>
          <p:cNvPr id="18" name="Rectangle 17">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0" name="Rectangle 19">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animation.mp4">
            <a:hlinkClick r:id="" action="ppaction://media"/>
            <a:extLst>
              <a:ext uri="{FF2B5EF4-FFF2-40B4-BE49-F238E27FC236}">
                <a16:creationId xmlns:a16="http://schemas.microsoft.com/office/drawing/2014/main" id="{9B1C323F-4924-FFCB-684E-57C4BB78E29A}"/>
              </a:ext>
            </a:extLst>
          </p:cNvPr>
          <p:cNvPicPr>
            <a:picLocks noGrp="1" noChangeAspect="1"/>
          </p:cNvPicPr>
          <p:nvPr>
            <p:ph idx="1"/>
            <a:videoFile r:link="rId2"/>
            <p:extLst>
              <p:ext uri="{DAA4B4D4-6D71-4841-9C94-3DE7FCFB9230}">
                <p14:media xmlns:p14="http://schemas.microsoft.com/office/powerpoint/2010/main" r:embed="rId1"/>
              </p:ext>
            </p:extLst>
          </p:nvPr>
        </p:nvPicPr>
        <p:blipFill>
          <a:blip r:embed="rId5"/>
          <a:stretch>
            <a:fillRect/>
          </a:stretch>
        </p:blipFill>
        <p:spPr>
          <a:xfrm>
            <a:off x="5414356" y="950061"/>
            <a:ext cx="6408836" cy="4806626"/>
          </a:xfrm>
          <a:prstGeom prst="rect">
            <a:avLst/>
          </a:prstGeom>
        </p:spPr>
      </p:pic>
    </p:spTree>
    <p:extLst>
      <p:ext uri="{BB962C8B-B14F-4D97-AF65-F5344CB8AC3E}">
        <p14:creationId xmlns:p14="http://schemas.microsoft.com/office/powerpoint/2010/main" val="1314339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20000"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303</TotalTime>
  <Words>156</Words>
  <Application>Microsoft Macintosh PowerPoint</Application>
  <PresentationFormat>Widescreen</PresentationFormat>
  <Paragraphs>9</Paragraphs>
  <Slides>3</Slides>
  <Notes>2</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The Animal Hunger Games</vt:lpstr>
      <vt:lpstr>Topic and Method of Simulation</vt:lpstr>
      <vt:lpstr>Animation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Animal Hunger Games</dc:title>
  <dc:creator>Sohel Bagai</dc:creator>
  <cp:lastModifiedBy>Sohel Bagai</cp:lastModifiedBy>
  <cp:revision>9</cp:revision>
  <dcterms:created xsi:type="dcterms:W3CDTF">2023-11-29T02:46:56Z</dcterms:created>
  <dcterms:modified xsi:type="dcterms:W3CDTF">2023-11-29T11:21:09Z</dcterms:modified>
</cp:coreProperties>
</file>