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2" Type="http://schemas.openxmlformats.org/officeDocument/2006/relationships/font" Target="fonts/Roboto-boldItalic.fntdata"/><Relationship Id="rId9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a0411eaefd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a0411eaefd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Created a simulation model that is used to predict the probability of receiving a high score when the potential for random variables (x position &amp; direction the ball will roll based on impact) is present (not totally RNG for roll but for this simulation it is)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Used purely random x positions on each fruit drop and processed 10,000 simulations.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Created an animation to show the game’s progression as well as an animation that shows the scores piling up based on the positions where the fruits were combined.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0411eaefd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0411eaefd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460950" y="1169000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Suika Game: Monte Carlo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460950" y="2138855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Presented by: Eugene Chao, Fall 2023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5425" y="2752875"/>
            <a:ext cx="3539776" cy="199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9350" y="2862213"/>
            <a:ext cx="2724075" cy="177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it works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Goal: </a:t>
            </a:r>
            <a:r>
              <a:rPr lang="en" sz="2000"/>
              <a:t>Determine the most optimal initial fruit placement strategy for the game Suika (similar to Tetris)</a:t>
            </a:r>
            <a:endParaRPr b="1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b="1" lang="en" sz="2000"/>
              <a:t>Monte Carlo:</a:t>
            </a:r>
            <a:r>
              <a:rPr lang="en" sz="2000"/>
              <a:t> </a:t>
            </a:r>
            <a:r>
              <a:rPr lang="en" sz="2000"/>
              <a:t>Given random x positions and direction shifts, simulate fruit placements that reveal patterns yielding the highest scores.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Demonstrate the distribution of more placements leading to higher score and reveal the best game # along with its score.</a:t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Animation</a:t>
            </a:r>
            <a:endParaRPr/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9788" y="715150"/>
            <a:ext cx="5904424" cy="442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