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8"/>
    <p:restoredTop sz="96333"/>
  </p:normalViewPr>
  <p:slideViewPr>
    <p:cSldViewPr snapToGrid="0">
      <p:cViewPr varScale="1">
        <p:scale>
          <a:sx n="77" d="100"/>
          <a:sy n="77" d="100"/>
        </p:scale>
        <p:origin x="200" y="1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3953A-5AF8-F948-A247-A99383A58E4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FBCBF-BD68-C64F-85E8-1196B56E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8 known super mercuries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FBCBF-BD68-C64F-85E8-1196B56EBA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80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AC739-EEC0-48CD-BDC7-6BB3DE0DA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2933" y="4710545"/>
            <a:ext cx="10127192" cy="134082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CADEMY ENGRAVED LET PLAIN:1.0" panose="02000000000000000000" pitchFamily="2" charset="0"/>
              </a:rPr>
              <a:t>Interactive 3D simulation of exoplanet system HD 23472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0800C-8E9A-06B8-B52A-680AAF4A5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0300" y="6084468"/>
            <a:ext cx="8759825" cy="406391"/>
          </a:xfrm>
        </p:spPr>
        <p:txBody>
          <a:bodyPr>
            <a:normAutofit/>
          </a:bodyPr>
          <a:lstStyle/>
          <a:p>
            <a:r>
              <a:rPr lang="en-US" dirty="0"/>
              <a:t>Hope Diffenderfer</a:t>
            </a:r>
          </a:p>
        </p:txBody>
      </p:sp>
      <p:pic>
        <p:nvPicPr>
          <p:cNvPr id="1026" name="Picture 2" descr="Two rare super-mercuries discovered around the same star">
            <a:extLst>
              <a:ext uri="{FF2B5EF4-FFF2-40B4-BE49-F238E27FC236}">
                <a16:creationId xmlns:a16="http://schemas.microsoft.com/office/drawing/2014/main" id="{A02F18CB-DBFD-AC6D-DD55-27360117B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 r="1" b="23912"/>
          <a:stretch/>
        </p:blipFill>
        <p:spPr bwMode="auto">
          <a:xfrm>
            <a:off x="922867" y="409992"/>
            <a:ext cx="10346266" cy="3738166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96FD8E-5C56-31BA-F4C9-15D223E854D3}"/>
              </a:ext>
            </a:extLst>
          </p:cNvPr>
          <p:cNvSpPr txBox="1"/>
          <p:nvPr/>
        </p:nvSpPr>
        <p:spPr>
          <a:xfrm>
            <a:off x="1032932" y="4267190"/>
            <a:ext cx="424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Artist’s rendition of a 5 exoplanet system</a:t>
            </a:r>
          </a:p>
        </p:txBody>
      </p:sp>
    </p:spTree>
    <p:extLst>
      <p:ext uri="{BB962C8B-B14F-4D97-AF65-F5344CB8AC3E}">
        <p14:creationId xmlns:p14="http://schemas.microsoft.com/office/powerpoint/2010/main" val="4131125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B08D1EB-9FA5-14B2-3D78-22FBBF97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11" y="476598"/>
            <a:ext cx="10131425" cy="9144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ACADEMY ENGRAVED LET PLAIN:1.0" panose="02000000000000000000" pitchFamily="2" charset="0"/>
              </a:rPr>
              <a:t>How and why did I do this?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C1F8ADA-FA06-5962-0DE7-2C15990BF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437" y="1659590"/>
            <a:ext cx="4709054" cy="576262"/>
          </a:xfrm>
        </p:spPr>
        <p:txBody>
          <a:bodyPr/>
          <a:lstStyle/>
          <a:p>
            <a:r>
              <a:rPr lang="en-US" sz="4000" dirty="0">
                <a:latin typeface="ACADEMY ENGRAVED LET PLAIN:1.0" panose="02000000000000000000" pitchFamily="2" charset="0"/>
              </a:rPr>
              <a:t>HD 23472: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474D6D6-8C0A-475F-211E-8E231256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1" y="2378741"/>
            <a:ext cx="4996923" cy="2920998"/>
          </a:xfrm>
        </p:spPr>
        <p:txBody>
          <a:bodyPr>
            <a:noAutofit/>
          </a:bodyPr>
          <a:lstStyle/>
          <a:p>
            <a:r>
              <a:rPr lang="en-US" sz="2400" dirty="0"/>
              <a:t>An exoplanet system with 3 “super-Earths” and two “super-Mercuries”</a:t>
            </a:r>
          </a:p>
          <a:p>
            <a:pPr lvl="1"/>
            <a:r>
              <a:rPr lang="en-US" sz="2200" dirty="0"/>
              <a:t>Very rare, only 8 known “super-Mercuries”</a:t>
            </a:r>
          </a:p>
          <a:p>
            <a:r>
              <a:rPr lang="en-US" sz="2400" dirty="0"/>
              <a:t>Discovered using transit method</a:t>
            </a:r>
          </a:p>
          <a:p>
            <a:pPr lvl="1"/>
            <a:r>
              <a:rPr lang="en-US" sz="2200" dirty="0"/>
              <a:t>Observing light curves of stars to find exoplanets</a:t>
            </a:r>
          </a:p>
          <a:p>
            <a:r>
              <a:rPr lang="en-US" sz="2400" dirty="0"/>
              <a:t>Wanted to create an interactive simulation to observe the orbital paths of the planets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FC59F4D-2C57-5FC9-1D52-2DF3EE0E9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23482" y="1659590"/>
            <a:ext cx="4722813" cy="576262"/>
          </a:xfrm>
        </p:spPr>
        <p:txBody>
          <a:bodyPr/>
          <a:lstStyle/>
          <a:p>
            <a:r>
              <a:rPr lang="en-US" sz="4000" dirty="0">
                <a:latin typeface="ACADEMY ENGRAVED LET PLAIN:1.0" panose="02000000000000000000" pitchFamily="2" charset="0"/>
              </a:rPr>
              <a:t>Methods: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53DC869-E18C-E431-9AAD-EB061F237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23482" y="2378741"/>
            <a:ext cx="6173445" cy="2920998"/>
          </a:xfrm>
        </p:spPr>
        <p:txBody>
          <a:bodyPr>
            <a:noAutofit/>
          </a:bodyPr>
          <a:lstStyle/>
          <a:p>
            <a:r>
              <a:rPr lang="en-US" sz="2400" dirty="0"/>
              <a:t>Gathered data from NASA Exoplanet Archive</a:t>
            </a:r>
          </a:p>
          <a:p>
            <a:pPr lvl="1"/>
            <a:r>
              <a:rPr lang="en-US" sz="2200" dirty="0"/>
              <a:t>Mass, semi-major axes, </a:t>
            </a:r>
            <a:r>
              <a:rPr lang="en-US" sz="2200" dirty="0" err="1"/>
              <a:t>etc</a:t>
            </a:r>
            <a:endParaRPr lang="en-US" sz="2200" dirty="0"/>
          </a:p>
          <a:p>
            <a:r>
              <a:rPr lang="en-US" sz="2400" dirty="0"/>
              <a:t>Calculated aphelion position and velocity</a:t>
            </a:r>
          </a:p>
          <a:p>
            <a:r>
              <a:rPr lang="en-US" sz="2400" dirty="0"/>
              <a:t>Set initial conditions and wrote a loop to update position and velocity values to generate orbits</a:t>
            </a:r>
          </a:p>
          <a:p>
            <a:r>
              <a:rPr lang="en-US" sz="2400" dirty="0"/>
              <a:t>Plotted in 3D using Matplotlib</a:t>
            </a:r>
          </a:p>
          <a:p>
            <a:r>
              <a:rPr lang="en-US" sz="2400" dirty="0"/>
              <a:t>Based on my own previous orbital simulation project from last year</a:t>
            </a:r>
          </a:p>
        </p:txBody>
      </p:sp>
    </p:spTree>
    <p:extLst>
      <p:ext uri="{BB962C8B-B14F-4D97-AF65-F5344CB8AC3E}">
        <p14:creationId xmlns:p14="http://schemas.microsoft.com/office/powerpoint/2010/main" val="380387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8C668FA-2417-47B5-B454-2D55FC17F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FEBA57-8992-46BB-BCF0-5A83FE8E0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B4CDDF6-55C3-415A-8D8B-7E03C3D6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nimation2.mp4">
            <a:hlinkClick r:id="" action="ppaction://media"/>
            <a:extLst>
              <a:ext uri="{FF2B5EF4-FFF2-40B4-BE49-F238E27FC236}">
                <a16:creationId xmlns:a16="http://schemas.microsoft.com/office/drawing/2014/main" id="{686792F1-59E1-9EC8-466C-31B28B09D0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3263" y="800007"/>
            <a:ext cx="5251118" cy="52511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B17235-D231-161C-C116-87BC115D7B05}"/>
              </a:ext>
            </a:extLst>
          </p:cNvPr>
          <p:cNvSpPr txBox="1"/>
          <p:nvPr/>
        </p:nvSpPr>
        <p:spPr>
          <a:xfrm>
            <a:off x="807522" y="688769"/>
            <a:ext cx="265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Previous project:</a:t>
            </a:r>
          </a:p>
        </p:txBody>
      </p:sp>
    </p:spTree>
    <p:extLst>
      <p:ext uri="{BB962C8B-B14F-4D97-AF65-F5344CB8AC3E}">
        <p14:creationId xmlns:p14="http://schemas.microsoft.com/office/powerpoint/2010/main" val="4004702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C668FA-2417-47B5-B454-2D55FC17F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EBA57-8992-46BB-BCF0-5A83FE8E0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4CDDF6-55C3-415A-8D8B-7E03C3D6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nimation3.mp4">
            <a:hlinkClick r:id="" action="ppaction://media"/>
            <a:extLst>
              <a:ext uri="{FF2B5EF4-FFF2-40B4-BE49-F238E27FC236}">
                <a16:creationId xmlns:a16="http://schemas.microsoft.com/office/drawing/2014/main" id="{082788EF-5657-36C6-76FF-880E434CF8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3263" y="800007"/>
            <a:ext cx="5251118" cy="52511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E0A390-E8A2-DBE6-2E48-9ED9E812160B}"/>
              </a:ext>
            </a:extLst>
          </p:cNvPr>
          <p:cNvSpPr txBox="1"/>
          <p:nvPr/>
        </p:nvSpPr>
        <p:spPr>
          <a:xfrm>
            <a:off x="807522" y="688769"/>
            <a:ext cx="265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Modified previous project:</a:t>
            </a:r>
          </a:p>
        </p:txBody>
      </p:sp>
    </p:spTree>
    <p:extLst>
      <p:ext uri="{BB962C8B-B14F-4D97-AF65-F5344CB8AC3E}">
        <p14:creationId xmlns:p14="http://schemas.microsoft.com/office/powerpoint/2010/main" val="845028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C668FA-2417-47B5-B454-2D55FC17F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EBA57-8992-46BB-BCF0-5A83FE8E0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4CDDF6-55C3-415A-8D8B-7E03C3D6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nimation1.mp4">
            <a:hlinkClick r:id="" action="ppaction://media"/>
            <a:extLst>
              <a:ext uri="{FF2B5EF4-FFF2-40B4-BE49-F238E27FC236}">
                <a16:creationId xmlns:a16="http://schemas.microsoft.com/office/drawing/2014/main" id="{6DC05F06-EB01-56C2-E053-229E0C3082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3263" y="800007"/>
            <a:ext cx="5251118" cy="52511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C85039-04D7-C41D-E63E-F7B182AF4DEE}"/>
              </a:ext>
            </a:extLst>
          </p:cNvPr>
          <p:cNvSpPr txBox="1"/>
          <p:nvPr/>
        </p:nvSpPr>
        <p:spPr>
          <a:xfrm>
            <a:off x="807522" y="688769"/>
            <a:ext cx="265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 product:</a:t>
            </a:r>
          </a:p>
        </p:txBody>
      </p:sp>
    </p:spTree>
    <p:extLst>
      <p:ext uri="{BB962C8B-B14F-4D97-AF65-F5344CB8AC3E}">
        <p14:creationId xmlns:p14="http://schemas.microsoft.com/office/powerpoint/2010/main" val="3334450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97</TotalTime>
  <Words>143</Words>
  <Application>Microsoft Macintosh PowerPoint</Application>
  <PresentationFormat>Widescreen</PresentationFormat>
  <Paragraphs>22</Paragraphs>
  <Slides>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ACADEMY ENGRAVED LET PLAIN:1.0</vt:lpstr>
      <vt:lpstr>Arial</vt:lpstr>
      <vt:lpstr>Calibri</vt:lpstr>
      <vt:lpstr>Calibri Light</vt:lpstr>
      <vt:lpstr>Celestial</vt:lpstr>
      <vt:lpstr>Interactive 3D simulation of exoplanet system HD 23472</vt:lpstr>
      <vt:lpstr>How and why did I do this?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3D simulation of exoplanet system HD 23472</dc:title>
  <dc:creator>Microsoft Office User</dc:creator>
  <cp:lastModifiedBy>hope diffenderfer</cp:lastModifiedBy>
  <cp:revision>1</cp:revision>
  <dcterms:created xsi:type="dcterms:W3CDTF">2023-11-27T23:36:59Z</dcterms:created>
  <dcterms:modified xsi:type="dcterms:W3CDTF">2023-11-28T01:14:13Z</dcterms:modified>
</cp:coreProperties>
</file>