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AE78E-EF1B-7422-B707-5DAB24E2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0E9CF-F895-4288-8B53-19C73734D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361B8-5B9E-D8FC-0C35-4702D93D7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9C564-026D-2B11-2E94-6A1D786A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62F5E-D5A4-D4E1-5278-A0ACB6FE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0279-8D9C-A9F2-16BA-06582DEA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99791-EC0D-25E9-D502-7D1F65199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DB260-09AF-8B1D-ABBD-FD65D763F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1F542-A988-DC14-7204-D65A0F39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C1FA2-1430-9574-D4E4-3640653F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2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6F1592-4480-2328-A99A-3C36EA167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25E6F-25A4-7561-620B-A7772183C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48AF2-362D-6803-A706-49F642F2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77CAB-CCC6-43AD-2990-332EB88A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E64E0-23CD-EC98-BD3A-605B636D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9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497F1-1A06-5CE0-42C6-6075DC054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E5427-DE2A-FC2B-C4D2-A0474F0B4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E0756-C53D-4C30-E8AF-BB78B443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07BEA-566D-F0EE-654B-3CD5E6524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7614F-BAFF-7D71-6F68-8E93192B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8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69A9A-0822-872C-3125-CEEBA5236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D79C6-6A56-57A7-F9CE-314DCB4D0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B88F7-827A-6631-C70E-9C2E6332E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4C64C-FA04-86F6-7288-7602F835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0EE34-E5CE-AE56-A8AC-8E1CC5AC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7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B086-3DFA-7E8D-AB8B-8DA5FA8C4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5A25E-245D-AC25-3504-0FB63032A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EDAB7-BE6D-A7B2-AB1F-A128ECEFE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F1579-2C10-BB50-A2B1-06D6159A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09FB4-3A20-DCDC-5B6A-B6A037BF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DA399-1907-AB00-5FCE-F79340DC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8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6582-B60B-E499-2377-73361038A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D0A73-AE73-ACFE-05F8-9C9330A1C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89E40-348C-C72A-5F45-7101E1098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CBEA9-BF76-E87F-F6A9-4AAC63D63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5F6F5-C4A4-ED81-4419-0CE37B7E9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E7DEB-CEE0-B0A6-704D-09EA986A3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D5AB0-0EF6-2B11-59F0-6023F3A2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84AC59-921D-31E3-6D0A-EDC623CB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8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48C94-3E17-A5D7-0CE7-AD0544DFF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00624-D589-83AE-71FB-26D07029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F9EB5-E648-D1B8-1FD1-AC58A5CE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2A7B0-2BE3-61F1-91D9-74D8219F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7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8F2E3-64B7-1982-9D4C-6C63EFA5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5CB45-3EEE-0FBE-2FAF-EFA9E274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0748-1D2B-A69F-4452-FDCFCE81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5AAA-895C-BC80-C356-A40DB05B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9C4A6-3B6D-7AB6-3A8A-7EE118200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180B6-ABD6-DD55-DEB1-FAF974CE1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2694D-9574-BAC7-01DF-77E42C09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58CC1-55A1-4557-C729-7EA76606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F9A01-70FD-6EC1-487F-BB3F9284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6976-5024-C67B-F2E5-FCEB4D4A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95887-883B-4DB9-E84C-8DC81C115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8ABAF-6025-4A71-EA58-E21735368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E0926-9E06-743C-1AEE-50CEBA1B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CFC62-23FC-0BC9-C0DF-D0C35055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9D87-04B0-5931-7F43-9A785BD2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37A9CB-C1AE-70CE-F0DB-752987275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CA91D-1DBA-D712-75A4-F09C5208B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51E42-0979-0C8C-926E-9EA1831D9B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BAA1D-D4F0-4B41-9C3B-79090B6B2A66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C02D0-D2D1-1D65-5E4D-E8AA9EB9D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C3415-D2B4-45CF-60ED-F4D5D9950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62B2C-587A-CC4C-8704-29611AFB2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4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microsoft.com/office/2007/relationships/media" Target="../media/media2.mp4"/><Relationship Id="rId1" Type="http://schemas.openxmlformats.org/officeDocument/2006/relationships/video" Target="NUL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63B949-248D-0042-124D-7D9BD55614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54" t="12010" r="10425" b="11072"/>
          <a:stretch/>
        </p:blipFill>
        <p:spPr>
          <a:xfrm>
            <a:off x="6191249" y="855023"/>
            <a:ext cx="5202877" cy="52028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77556B-FA90-7202-CCC8-176B5E204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2608" y="1380564"/>
            <a:ext cx="4561369" cy="2346229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rgbClr val="595959"/>
                </a:solidFill>
              </a:rPr>
              <a:t>Fractals in the Sky!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E345DC-A6D6-0ADF-EE64-A17996BCA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2608" y="4061345"/>
            <a:ext cx="4561369" cy="141609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595959"/>
                </a:solidFill>
              </a:rPr>
              <a:t>Mallory Helfenbein</a:t>
            </a:r>
          </a:p>
        </p:txBody>
      </p:sp>
    </p:spTree>
    <p:extLst>
      <p:ext uri="{BB962C8B-B14F-4D97-AF65-F5344CB8AC3E}">
        <p14:creationId xmlns:p14="http://schemas.microsoft.com/office/powerpoint/2010/main" val="97244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BC64853-8F29-4B8B-2157-09B636C8C9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8000"/>
          </a:blip>
          <a:srcRect l="12854" t="13377" r="10425" b="29862"/>
          <a:stretch/>
        </p:blipFill>
        <p:spPr>
          <a:xfrm>
            <a:off x="-13854" y="0"/>
            <a:ext cx="12219708" cy="68735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586712-1781-D024-4BD0-D8130BA8FEB3}"/>
              </a:ext>
            </a:extLst>
          </p:cNvPr>
          <p:cNvSpPr txBox="1"/>
          <p:nvPr/>
        </p:nvSpPr>
        <p:spPr>
          <a:xfrm>
            <a:off x="823356" y="1451634"/>
            <a:ext cx="105452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Topic: Showing the fractal nature of clouds. Animation displays an image of a “cloud” in the sky and zooms into the cloud structure to show the Julia Set represents a cloud. Then the following animation displays the zooming in of the complex pattern displayed within the cloud.</a:t>
            </a:r>
          </a:p>
          <a:p>
            <a:endParaRPr lang="en-US" sz="2800" b="1" dirty="0"/>
          </a:p>
          <a:p>
            <a:r>
              <a:rPr lang="en-US" sz="2800" b="1" dirty="0"/>
              <a:t>Methods: Using Julia Set iterations to animate the interior fractal structure of clouds. </a:t>
            </a:r>
          </a:p>
          <a:p>
            <a:endParaRPr lang="en-US" sz="2800" b="1" dirty="0"/>
          </a:p>
          <a:p>
            <a:pPr algn="ctr"/>
            <a:r>
              <a:rPr lang="en-US" sz="2800" b="1" i="0" dirty="0">
                <a:solidFill>
                  <a:srgbClr val="FF0000"/>
                </a:solidFill>
                <a:effectLst/>
                <a:latin typeface="Times" pitchFamily="2" charset="0"/>
              </a:rPr>
              <a:t>z</a:t>
            </a:r>
            <a:r>
              <a:rPr lang="en-US" sz="2800" b="1" i="0" baseline="-25000" dirty="0">
                <a:solidFill>
                  <a:srgbClr val="FF0000"/>
                </a:solidFill>
                <a:effectLst/>
                <a:latin typeface="Times" pitchFamily="2" charset="0"/>
              </a:rPr>
              <a:t>n+1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Times" pitchFamily="2" charset="0"/>
              </a:rPr>
              <a:t> = z</a:t>
            </a:r>
            <a:r>
              <a:rPr lang="en-US" sz="2800" b="1" i="0" baseline="-25000" dirty="0">
                <a:solidFill>
                  <a:srgbClr val="FF0000"/>
                </a:solidFill>
                <a:effectLst/>
                <a:latin typeface="Times" pitchFamily="2" charset="0"/>
              </a:rPr>
              <a:t>n</a:t>
            </a:r>
            <a:r>
              <a:rPr lang="en-US" sz="2800" b="1" i="0" baseline="30000" dirty="0">
                <a:solidFill>
                  <a:srgbClr val="FF0000"/>
                </a:solidFill>
                <a:effectLst/>
                <a:latin typeface="Times" pitchFamily="2" charset="0"/>
              </a:rPr>
              <a:t>4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Times" pitchFamily="2" charset="0"/>
              </a:rPr>
              <a:t> + 0.05 + 0.9i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2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2FE4E-669D-B9C9-8717-5731FE2684D1}"/>
              </a:ext>
            </a:extLst>
          </p:cNvPr>
          <p:cNvSpPr txBox="1"/>
          <p:nvPr/>
        </p:nvSpPr>
        <p:spPr>
          <a:xfrm>
            <a:off x="403761" y="332510"/>
            <a:ext cx="5692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zoom_animation.mp4">
            <a:hlinkClick r:id="" action="ppaction://media"/>
            <a:extLst>
              <a:ext uri="{FF2B5EF4-FFF2-40B4-BE49-F238E27FC236}">
                <a16:creationId xmlns:a16="http://schemas.microsoft.com/office/drawing/2014/main" id="{935E7265-91F3-496E-972B-A0345B7CDF99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237136"/>
            <a:ext cx="12015849" cy="650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oj_final.mp4">
            <a:hlinkClick r:id="" action="ppaction://media"/>
            <a:extLst>
              <a:ext uri="{FF2B5EF4-FFF2-40B4-BE49-F238E27FC236}">
                <a16:creationId xmlns:a16="http://schemas.microsoft.com/office/drawing/2014/main" id="{C0AEB66D-BC80-3358-FDD9-8139EBF5A9E7}"/>
              </a:ext>
            </a:extLst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embed="rId2">
                  <p14:trim end="27005.4275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135731"/>
            <a:ext cx="12192000" cy="658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9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9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84</Words>
  <Application>Microsoft Macintosh PowerPoint</Application>
  <PresentationFormat>Widescreen</PresentationFormat>
  <Paragraphs>7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</vt:lpstr>
      <vt:lpstr>Office Theme</vt:lpstr>
      <vt:lpstr>Fractals in the Sky!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Fractals in the Sky!</dc:title>
  <dc:creator>Mallory Helfenbein</dc:creator>
  <cp:lastModifiedBy>Mallory Helfenbein</cp:lastModifiedBy>
  <cp:revision>2</cp:revision>
  <dcterms:created xsi:type="dcterms:W3CDTF">2023-11-24T18:33:39Z</dcterms:created>
  <dcterms:modified xsi:type="dcterms:W3CDTF">2023-11-28T05:08:45Z</dcterms:modified>
</cp:coreProperties>
</file>