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2D46-0EED-C83B-2861-0742FB90F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48337-11C0-05F2-6FA5-5B88D524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A9AF-8447-3A44-3264-2D297D88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0A3F-460C-5709-D343-0C69C00A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3C9C-B3D1-4FDF-E48D-305D495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A8A1-93DE-031A-3050-8AE4BFEE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0CA1F-6071-5F6B-5167-71D952E71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B292-1FB0-BE8C-2732-C5E2953D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8C346-68CE-69DC-1087-F9FBD285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80E52-B2F5-8626-92F2-C5E97794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54FC9-7C4C-580B-DDC4-BCD363AAC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68D74-CB83-73FF-7BB6-0201987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4060-0693-0EAD-81DC-26797037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D77A-40C4-F5EB-5E4D-A0D56EA6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82E00-4BD7-386C-486A-0840050C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4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EEBA-8AD1-3CCA-32B7-5245AB43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B2AD-B533-20AF-F81A-59C91A01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F510-9D06-22F5-AB64-3A82E43D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BF499-2711-281E-3198-B8098D85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5C3D7-A655-7924-C143-7A66CCEB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A597-5CA8-8789-2BF5-33CEEA8D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803CA-FA5F-3AFA-0CAD-5C5B6ABFE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DB63F-4745-D694-3E29-8C558BB3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B5B8-204E-880B-99DA-FC5D2723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3F8C-06F9-3BF9-AD84-28992688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3244-44EE-AE71-CCB2-479134B6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3D18-4FED-18EF-B817-156E8301E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CB44F-6A25-C65B-75D6-535CAB33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3BE98-88B6-DDD6-AACF-FF88B97A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9CC45-C91F-452B-F7FC-5EB90046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FA9EB-DCE3-0C91-741E-7F0C5B3E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E1AE-091E-B6E1-3546-8FD7F650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E584-2301-CA42-462C-DC9281BE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3FB0-B906-9156-39A2-76ACDBF4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B416D-E7A2-840B-134E-A8033535F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9380E-ABE3-37BC-22FC-91178E96E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275CE-E9B9-AD32-7FED-FC7B000F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87762-836C-6405-DEDE-1F850416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9A37D-45F4-637D-8324-4A22ABCA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04E0-E04C-770B-FAB7-9B617423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43780-1844-5E1B-402A-DA0C9A88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E0AB8-B693-16AD-AFC3-C1965704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A7F9E-4A16-3419-D8E3-DDFA0837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26C77-0143-6B4E-08C9-98F9E580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36816-4AB6-5C1B-0A77-8CB938C3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80DD5-9249-35B3-A737-6ED7974B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7E84-7122-92CB-7C59-D36499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20F4-007E-290F-B552-D6E7984C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AB806-DE82-4213-0ADE-DC724D437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E40D2-90BE-088D-D982-BA018DF4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8CDF9-F624-BDC3-6D65-9A3CC5F2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EC2A7-A106-A1E4-53EA-A290651B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E45F-2EFB-880D-56BC-861FB9B2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7DC90-0FAF-6145-411F-EAA6126E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4FE47-DC0D-03BE-556D-10E95C0A4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0B43C-7203-4889-066E-60E696CC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B4A9-2064-D4EB-56EF-DABEAFF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FF07B-B720-189A-8F30-38C7EDEC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310F-7914-FAB8-EE84-158ACB78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BD389-4DC3-0243-ADBE-D3F4BB32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BA9A-0A63-D73D-44E7-34BD4F33B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B876-4442-4EEE-96AB-5790560E49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9F21-391D-5E55-66C1-5820D1001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0104F-1EA1-E928-1794-979399ECC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436D-471F-4FBB-A36F-1505467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7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02926-25D5-6A57-DEC4-AEEA3836E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00" y="2114267"/>
            <a:ext cx="4620584" cy="2019535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Rock Scissor Paper SPOCK!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741B-5CDE-5FCD-9D9A-581BD580E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00" y="4437929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ChangWook (CW) Jung</a:t>
            </a:r>
          </a:p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2E44F-E428-BC79-FF2E-1FD2563C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35" y="643467"/>
            <a:ext cx="34819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087F5-9266-3CAE-EF6B-0224AC25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/>
              <a:t>Simulation</a:t>
            </a:r>
            <a:br>
              <a:rPr lang="en-US" dirty="0"/>
            </a:br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04EF-27F1-9F74-507F-E238D4AB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Method used: Random walks</a:t>
            </a:r>
          </a:p>
          <a:p>
            <a:endParaRPr lang="en-US" sz="2000" dirty="0"/>
          </a:p>
          <a:p>
            <a:r>
              <a:rPr lang="en-US" sz="2000" dirty="0"/>
              <a:t>Description: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Simulate a mindless way to kill time using random walks and the age-old rock-paper-scissor game</a:t>
            </a:r>
          </a:p>
        </p:txBody>
      </p:sp>
    </p:spTree>
    <p:extLst>
      <p:ext uri="{BB962C8B-B14F-4D97-AF65-F5344CB8AC3E}">
        <p14:creationId xmlns:p14="http://schemas.microsoft.com/office/powerpoint/2010/main" val="391016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nimation1">
            <a:hlinkClick r:id="" action="ppaction://media"/>
            <a:extLst>
              <a:ext uri="{FF2B5EF4-FFF2-40B4-BE49-F238E27FC236}">
                <a16:creationId xmlns:a16="http://schemas.microsoft.com/office/drawing/2014/main" id="{B15836EF-D81B-1DCB-FF9B-B02B58E726B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2018" y="643467"/>
            <a:ext cx="3189434" cy="5571066"/>
          </a:xfrm>
          <a:prstGeom prst="rect">
            <a:avLst/>
          </a:prstGeom>
        </p:spPr>
      </p:pic>
      <p:pic>
        <p:nvPicPr>
          <p:cNvPr id="5" name="animation2">
            <a:hlinkClick r:id="" action="ppaction://media"/>
            <a:extLst>
              <a:ext uri="{FF2B5EF4-FFF2-40B4-BE49-F238E27FC236}">
                <a16:creationId xmlns:a16="http://schemas.microsoft.com/office/drawing/2014/main" id="{C52D89EC-8038-FD0A-93B3-F18E29F5ADE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1888" y="645837"/>
            <a:ext cx="3182664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</Words>
  <Application>Microsoft Office PowerPoint</Application>
  <PresentationFormat>Widescreen</PresentationFormat>
  <Paragraphs>6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Rock Scissor Paper SPOCK!</vt:lpstr>
      <vt:lpstr>Simulation Description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 Jung</dc:creator>
  <cp:lastModifiedBy>CW Jung</cp:lastModifiedBy>
  <cp:revision>3</cp:revision>
  <dcterms:created xsi:type="dcterms:W3CDTF">2023-11-28T04:46:00Z</dcterms:created>
  <dcterms:modified xsi:type="dcterms:W3CDTF">2023-11-28T13:57:23Z</dcterms:modified>
</cp:coreProperties>
</file>