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  <p:sldMasterId id="2147483716" r:id="rId2"/>
    <p:sldMasterId id="2147483717" r:id="rId3"/>
  </p:sldMasterIdLst>
  <p:notesMasterIdLst>
    <p:notesMasterId r:id="rId9"/>
  </p:notesMasterIdLst>
  <p:sldIdLst>
    <p:sldId id="256" r:id="rId4"/>
    <p:sldId id="257" r:id="rId5"/>
    <p:sldId id="258" r:id="rId6"/>
    <p:sldId id="260" r:id="rId7"/>
    <p:sldId id="259" r:id="rId8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Light" pitchFamily="2" charset="0"/>
      <p:regular r:id="rId19"/>
      <p:bold r:id="rId20"/>
      <p:italic r:id="rId21"/>
      <p:boldItalic r:id="rId22"/>
    </p:embeddedFont>
    <p:embeddedFont>
      <p:font typeface="Nunito Medium" panose="020B0604020202020204" charset="0"/>
      <p:regular r:id="rId23"/>
      <p:bold r:id="rId24"/>
      <p:italic r:id="rId25"/>
      <p:boldItalic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" y="5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6dd1ab48e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6dd1ab48e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6dd1ab48e1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6dd1ab48e1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6dd1ab48e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6dd1ab48e1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6dd1ab48e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6dd1ab48e1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66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6dd1ab48e1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6dd1ab48e1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 flipH="1">
            <a:off x="-243963" y="-933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713100" y="1481055"/>
            <a:ext cx="6816600" cy="24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713100" y="39955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 rot="784685">
            <a:off x="-181759" y="-8212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 rot="1783285" flipH="1">
            <a:off x="-385508" y="-12432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8143200" y="-47882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0000" y="2195100"/>
            <a:ext cx="43377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78725"/>
            <a:ext cx="50676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720000" y="36767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 rot="-1055101">
            <a:off x="-960243" y="-611114"/>
            <a:ext cx="1615770" cy="182136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 rot="10800000" flipH="1">
            <a:off x="7641225" y="-691372"/>
            <a:ext cx="1756619" cy="207607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flipH="1">
            <a:off x="8145456" y="-66021"/>
            <a:ext cx="1756619" cy="232279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1794915">
            <a:off x="-1502546" y="-638410"/>
            <a:ext cx="2293282" cy="258508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8555291" y="-912025"/>
            <a:ext cx="1031060" cy="313232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852681" y="-293879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291314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2"/>
          </p:nvPr>
        </p:nvSpPr>
        <p:spPr>
          <a:xfrm>
            <a:off x="5110086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5110088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1291312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 rot="-1236882">
            <a:off x="-992836" y="-201404"/>
            <a:ext cx="2374143" cy="280590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rot="-2700000">
            <a:off x="-1671654" y="-637784"/>
            <a:ext cx="2293212" cy="2585006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 rot="1315565" flipH="1">
            <a:off x="7821221" y="-111650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 flipH="1">
            <a:off x="-243963" y="-2457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 flipH="1">
            <a:off x="80715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 flipH="1">
            <a:off x="77173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720000" y="1650200"/>
            <a:ext cx="38760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 rot="-3419928">
            <a:off x="-1702337" y="601789"/>
            <a:ext cx="2807434" cy="1193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 rot="1401600" flipH="1">
            <a:off x="8049665" y="111206"/>
            <a:ext cx="2374221" cy="280599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-836192">
            <a:off x="-1327580" y="-192083"/>
            <a:ext cx="2334065" cy="2880761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 rot="880749">
            <a:off x="-109876" y="-360103"/>
            <a:ext cx="1253609" cy="3696848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 rot="1966325" flipH="1">
            <a:off x="-97652" y="-885201"/>
            <a:ext cx="1064941" cy="343815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720000" y="1240186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 flipH="1">
            <a:off x="-331799" y="-846185"/>
            <a:ext cx="855913" cy="35275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 rot="894957" flipH="1">
            <a:off x="8570322" y="26143"/>
            <a:ext cx="1383968" cy="1264504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 rot="894957" flipH="1">
            <a:off x="8014872" y="-268356"/>
            <a:ext cx="1730081" cy="277377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245625" y="1913850"/>
            <a:ext cx="5050500" cy="13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rot="1103675">
            <a:off x="274406" y="-611819"/>
            <a:ext cx="1245021" cy="318126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 flipH="1">
            <a:off x="-878080" y="-1048117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 rot="1884779">
            <a:off x="7986089" y="-765133"/>
            <a:ext cx="2074380" cy="220204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 rot="-784685" flipH="1">
            <a:off x="7733575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/>
          <p:nvPr/>
        </p:nvSpPr>
        <p:spPr>
          <a:xfrm rot="-1783285">
            <a:off x="7922631" y="-13956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/>
          <p:nvPr/>
        </p:nvSpPr>
        <p:spPr>
          <a:xfrm flipH="1">
            <a:off x="-331801" y="-16813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"/>
          </p:nvPr>
        </p:nvSpPr>
        <p:spPr>
          <a:xfrm>
            <a:off x="5243700" y="1478750"/>
            <a:ext cx="3180300" cy="30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 flipH="1">
            <a:off x="-243963" y="-1695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497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1497800" y="2119128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hasCustomPrompt="1"/>
          </p:nvPr>
        </p:nvSpPr>
        <p:spPr>
          <a:xfrm>
            <a:off x="720000" y="1458160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3"/>
          </p:nvPr>
        </p:nvSpPr>
        <p:spPr>
          <a:xfrm>
            <a:off x="1497800" y="3288764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4"/>
          </p:nvPr>
        </p:nvSpPr>
        <p:spPr>
          <a:xfrm>
            <a:off x="1497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3257135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6"/>
          </p:nvPr>
        </p:nvSpPr>
        <p:spPr>
          <a:xfrm>
            <a:off x="5944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7"/>
          </p:nvPr>
        </p:nvSpPr>
        <p:spPr>
          <a:xfrm>
            <a:off x="5944800" y="2119127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idx="8" hasCustomPrompt="1"/>
          </p:nvPr>
        </p:nvSpPr>
        <p:spPr>
          <a:xfrm>
            <a:off x="4986065" y="1458160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9"/>
          </p:nvPr>
        </p:nvSpPr>
        <p:spPr>
          <a:xfrm>
            <a:off x="5944800" y="3288772"/>
            <a:ext cx="215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3"/>
          </p:nvPr>
        </p:nvSpPr>
        <p:spPr>
          <a:xfrm>
            <a:off x="5944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 idx="14" hasCustomPrompt="1"/>
          </p:nvPr>
        </p:nvSpPr>
        <p:spPr>
          <a:xfrm>
            <a:off x="4986065" y="3257135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 idx="15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 rot="-784685" flipH="1">
            <a:off x="7733586" y="-3640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/>
          <p:nvPr/>
        </p:nvSpPr>
        <p:spPr>
          <a:xfrm rot="-1783285">
            <a:off x="8151242" y="-7860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/>
          <p:nvPr/>
        </p:nvSpPr>
        <p:spPr>
          <a:xfrm flipH="1">
            <a:off x="-408376" y="-174026"/>
            <a:ext cx="1214376" cy="412852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407300" y="1189100"/>
            <a:ext cx="6329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2008950" y="3153500"/>
            <a:ext cx="5126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 rot="-1532380">
            <a:off x="-984785" y="2504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-1747850" y="-340664"/>
            <a:ext cx="2293271" cy="3283712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1315565" flipH="1">
            <a:off x="7997421" y="-481925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4070700" y="31156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17397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 rot="-455257" flipH="1">
            <a:off x="7806607" y="-318267"/>
            <a:ext cx="1246880" cy="4103824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/>
          <p:nvPr/>
        </p:nvSpPr>
        <p:spPr>
          <a:xfrm rot="-1538068">
            <a:off x="8279381" y="-585154"/>
            <a:ext cx="1048448" cy="3401387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/>
          <p:nvPr/>
        </p:nvSpPr>
        <p:spPr>
          <a:xfrm rot="654765" flipH="1">
            <a:off x="-453981" y="-1416413"/>
            <a:ext cx="1214384" cy="4002644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4572000" y="1303638"/>
            <a:ext cx="3293700" cy="20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4572000" y="3292363"/>
            <a:ext cx="34914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 rot="2539665" flipH="1">
            <a:off x="7952801" y="67183"/>
            <a:ext cx="1899215" cy="944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-1669522" flipH="1">
            <a:off x="-1115619" y="-369656"/>
            <a:ext cx="2074389" cy="220205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0"/>
          <p:cNvSpPr/>
          <p:nvPr/>
        </p:nvSpPr>
        <p:spPr>
          <a:xfrm rot="-1532380">
            <a:off x="-1606285" y="-64320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 rot="2539665" flipH="1">
            <a:off x="7952801" y="67183"/>
            <a:ext cx="1899215" cy="944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 rot="-1669522" flipH="1">
            <a:off x="-1115619" y="-369656"/>
            <a:ext cx="2074389" cy="220205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/>
          <p:nvPr/>
        </p:nvSpPr>
        <p:spPr>
          <a:xfrm rot="-1532380">
            <a:off x="-1606285" y="-64320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719900" y="1533450"/>
            <a:ext cx="77040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 rot="1236882" flipH="1">
            <a:off x="7680459" y="103396"/>
            <a:ext cx="2374143" cy="280590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/>
          <p:nvPr/>
        </p:nvSpPr>
        <p:spPr>
          <a:xfrm flipH="1">
            <a:off x="8516333" y="-485412"/>
            <a:ext cx="2293271" cy="2585072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/>
          <p:nvPr/>
        </p:nvSpPr>
        <p:spPr>
          <a:xfrm rot="-1315565">
            <a:off x="-1005022" y="-481925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720000" y="33129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ubTitle" idx="1"/>
          </p:nvPr>
        </p:nvSpPr>
        <p:spPr>
          <a:xfrm>
            <a:off x="720000" y="37185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title" idx="2"/>
          </p:nvPr>
        </p:nvSpPr>
        <p:spPr>
          <a:xfrm>
            <a:off x="3484419" y="18756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ubTitle" idx="3"/>
          </p:nvPr>
        </p:nvSpPr>
        <p:spPr>
          <a:xfrm>
            <a:off x="3484421" y="226978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 idx="4"/>
          </p:nvPr>
        </p:nvSpPr>
        <p:spPr>
          <a:xfrm>
            <a:off x="6255596" y="33357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5"/>
          </p:nvPr>
        </p:nvSpPr>
        <p:spPr>
          <a:xfrm>
            <a:off x="6255599" y="37185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6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/>
          <p:nvPr/>
        </p:nvSpPr>
        <p:spPr>
          <a:xfrm flipH="1">
            <a:off x="8252620" y="-928356"/>
            <a:ext cx="1245003" cy="3181217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/>
          <p:nvPr/>
        </p:nvSpPr>
        <p:spPr>
          <a:xfrm rot="-844789">
            <a:off x="8256274" y="-340789"/>
            <a:ext cx="1031065" cy="343335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/>
          <p:nvPr/>
        </p:nvSpPr>
        <p:spPr>
          <a:xfrm>
            <a:off x="-263905" y="-1215306"/>
            <a:ext cx="1245003" cy="3181217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132337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132337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 idx="2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 idx="3"/>
          </p:nvPr>
        </p:nvSpPr>
        <p:spPr>
          <a:xfrm>
            <a:off x="132337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4"/>
          </p:nvPr>
        </p:nvSpPr>
        <p:spPr>
          <a:xfrm>
            <a:off x="132337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5"/>
          </p:nvPr>
        </p:nvSpPr>
        <p:spPr>
          <a:xfrm>
            <a:off x="132337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6"/>
          </p:nvPr>
        </p:nvSpPr>
        <p:spPr>
          <a:xfrm>
            <a:off x="132337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 rot="-240488">
            <a:off x="-424134" y="-626662"/>
            <a:ext cx="1244966" cy="3296515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 rot="758190" flipH="1">
            <a:off x="-566166" y="-1075222"/>
            <a:ext cx="1031062" cy="3132328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8371800" y="-4667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868975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830575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 idx="2"/>
          </p:nvPr>
        </p:nvSpPr>
        <p:spPr>
          <a:xfrm>
            <a:off x="3484350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3"/>
          </p:nvPr>
        </p:nvSpPr>
        <p:spPr>
          <a:xfrm>
            <a:off x="3445950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 idx="4"/>
          </p:nvPr>
        </p:nvSpPr>
        <p:spPr>
          <a:xfrm>
            <a:off x="6099725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5"/>
          </p:nvPr>
        </p:nvSpPr>
        <p:spPr>
          <a:xfrm>
            <a:off x="6061325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 idx="6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/>
          <p:nvPr/>
        </p:nvSpPr>
        <p:spPr>
          <a:xfrm rot="784685">
            <a:off x="-410359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"/>
          <p:cNvSpPr/>
          <p:nvPr/>
        </p:nvSpPr>
        <p:spPr>
          <a:xfrm rot="1783285" flipH="1">
            <a:off x="-385508" y="-13956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713100" y="155995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subTitle" idx="1"/>
          </p:nvPr>
        </p:nvSpPr>
        <p:spPr>
          <a:xfrm>
            <a:off x="1046700" y="19940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title" idx="2"/>
          </p:nvPr>
        </p:nvSpPr>
        <p:spPr>
          <a:xfrm>
            <a:off x="6112200" y="155995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subTitle" idx="3"/>
          </p:nvPr>
        </p:nvSpPr>
        <p:spPr>
          <a:xfrm>
            <a:off x="6112200" y="19940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 idx="4"/>
          </p:nvPr>
        </p:nvSpPr>
        <p:spPr>
          <a:xfrm>
            <a:off x="713100" y="299416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5"/>
          </p:nvPr>
        </p:nvSpPr>
        <p:spPr>
          <a:xfrm>
            <a:off x="1046700" y="342828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6"/>
          </p:nvPr>
        </p:nvSpPr>
        <p:spPr>
          <a:xfrm>
            <a:off x="6112200" y="299416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7"/>
          </p:nvPr>
        </p:nvSpPr>
        <p:spPr>
          <a:xfrm>
            <a:off x="6112200" y="342828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/>
          <p:nvPr/>
        </p:nvSpPr>
        <p:spPr>
          <a:xfrm rot="784685">
            <a:off x="-257959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"/>
          <p:cNvSpPr/>
          <p:nvPr/>
        </p:nvSpPr>
        <p:spPr>
          <a:xfrm rot="1783285" flipH="1">
            <a:off x="-461708" y="-13194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 rot="-593063">
            <a:off x="8066979" y="-555017"/>
            <a:ext cx="1214363" cy="463637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872622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subTitle" idx="1"/>
          </p:nvPr>
        </p:nvSpPr>
        <p:spPr>
          <a:xfrm>
            <a:off x="1872622" y="20654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title" idx="2"/>
          </p:nvPr>
        </p:nvSpPr>
        <p:spPr>
          <a:xfrm>
            <a:off x="589358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subTitle" idx="3"/>
          </p:nvPr>
        </p:nvSpPr>
        <p:spPr>
          <a:xfrm>
            <a:off x="5893576" y="20654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title" idx="4"/>
          </p:nvPr>
        </p:nvSpPr>
        <p:spPr>
          <a:xfrm>
            <a:off x="1872622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subTitle" idx="5"/>
          </p:nvPr>
        </p:nvSpPr>
        <p:spPr>
          <a:xfrm>
            <a:off x="1872622" y="34988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title" idx="6"/>
          </p:nvPr>
        </p:nvSpPr>
        <p:spPr>
          <a:xfrm>
            <a:off x="589358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7"/>
          </p:nvPr>
        </p:nvSpPr>
        <p:spPr>
          <a:xfrm>
            <a:off x="5893576" y="34988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 flipH="1">
            <a:off x="7692880" y="-288986"/>
            <a:ext cx="2374159" cy="280592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 rot="-2700000" flipH="1">
            <a:off x="8364443" y="-538691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/>
          <p:nvPr/>
        </p:nvSpPr>
        <p:spPr>
          <a:xfrm rot="-236223">
            <a:off x="-431802" y="-749425"/>
            <a:ext cx="1244962" cy="3296496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 idx="2"/>
          </p:nvPr>
        </p:nvSpPr>
        <p:spPr>
          <a:xfrm>
            <a:off x="128605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128605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title" idx="3"/>
          </p:nvPr>
        </p:nvSpPr>
        <p:spPr>
          <a:xfrm>
            <a:off x="128605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4"/>
          </p:nvPr>
        </p:nvSpPr>
        <p:spPr>
          <a:xfrm>
            <a:off x="128605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title" idx="5"/>
          </p:nvPr>
        </p:nvSpPr>
        <p:spPr>
          <a:xfrm>
            <a:off x="128605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6"/>
          </p:nvPr>
        </p:nvSpPr>
        <p:spPr>
          <a:xfrm>
            <a:off x="128605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title" idx="7"/>
          </p:nvPr>
        </p:nvSpPr>
        <p:spPr>
          <a:xfrm>
            <a:off x="568265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8"/>
          </p:nvPr>
        </p:nvSpPr>
        <p:spPr>
          <a:xfrm>
            <a:off x="568265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 idx="9"/>
          </p:nvPr>
        </p:nvSpPr>
        <p:spPr>
          <a:xfrm>
            <a:off x="568265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ubTitle" idx="13"/>
          </p:nvPr>
        </p:nvSpPr>
        <p:spPr>
          <a:xfrm>
            <a:off x="568265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 idx="14"/>
          </p:nvPr>
        </p:nvSpPr>
        <p:spPr>
          <a:xfrm>
            <a:off x="568265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subTitle" idx="15"/>
          </p:nvPr>
        </p:nvSpPr>
        <p:spPr>
          <a:xfrm>
            <a:off x="568265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8" name="Google Shape;278;p38"/>
          <p:cNvSpPr txBox="1">
            <a:spLocks noGrp="1"/>
          </p:cNvSpPr>
          <p:nvPr>
            <p:ph type="subTitle" idx="1"/>
          </p:nvPr>
        </p:nvSpPr>
        <p:spPr>
          <a:xfrm>
            <a:off x="2223600" y="1234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2" name="Google Shape;282;p38"/>
          <p:cNvSpPr txBox="1">
            <a:spLocks noGrp="1"/>
          </p:cNvSpPr>
          <p:nvPr>
            <p:ph type="subTitle" idx="5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/>
          <p:nvPr/>
        </p:nvSpPr>
        <p:spPr>
          <a:xfrm rot="-1103675" flipH="1">
            <a:off x="8084800" y="-611819"/>
            <a:ext cx="1245021" cy="318126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8322223" y="-561604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/>
          <p:nvPr/>
        </p:nvSpPr>
        <p:spPr>
          <a:xfrm rot="1040920" flipH="1">
            <a:off x="-826208" y="-506959"/>
            <a:ext cx="2074408" cy="220207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9"/>
          <p:cNvSpPr/>
          <p:nvPr/>
        </p:nvSpPr>
        <p:spPr>
          <a:xfrm flipH="1">
            <a:off x="7692880" y="-288986"/>
            <a:ext cx="2374159" cy="280592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/>
          <p:nvPr/>
        </p:nvSpPr>
        <p:spPr>
          <a:xfrm rot="-2700000" flipH="1">
            <a:off x="8364443" y="-538691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9"/>
          <p:cNvSpPr/>
          <p:nvPr/>
        </p:nvSpPr>
        <p:spPr>
          <a:xfrm rot="-236223">
            <a:off x="-431802" y="-749425"/>
            <a:ext cx="1244962" cy="3296496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/>
          <p:nvPr/>
        </p:nvSpPr>
        <p:spPr>
          <a:xfrm flipH="1">
            <a:off x="7874419" y="-137976"/>
            <a:ext cx="2481131" cy="294392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0"/>
          <p:cNvSpPr/>
          <p:nvPr/>
        </p:nvSpPr>
        <p:spPr>
          <a:xfrm rot="2700000">
            <a:off x="94776" y="-643730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8576741" y="-658300"/>
            <a:ext cx="1031060" cy="313232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subTitle" idx="1"/>
          </p:nvPr>
        </p:nvSpPr>
        <p:spPr>
          <a:xfrm>
            <a:off x="713100" y="1394019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/>
          <p:nvPr/>
        </p:nvSpPr>
        <p:spPr>
          <a:xfrm>
            <a:off x="720000" y="2966252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highlight>
                <a:srgbClr val="DFDEF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/>
          <p:nvPr/>
        </p:nvSpPr>
        <p:spPr>
          <a:xfrm flipH="1">
            <a:off x="-243963" y="-933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3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3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ctrTitle"/>
          </p:nvPr>
        </p:nvSpPr>
        <p:spPr>
          <a:xfrm>
            <a:off x="713100" y="1481055"/>
            <a:ext cx="6816600" cy="24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subTitle" idx="1"/>
          </p:nvPr>
        </p:nvSpPr>
        <p:spPr>
          <a:xfrm>
            <a:off x="713100" y="39955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/>
          <p:nvPr/>
        </p:nvSpPr>
        <p:spPr>
          <a:xfrm rot="784685">
            <a:off x="-181759" y="-8212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1783285" flipH="1">
            <a:off x="-385508" y="-12432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>
            <a:off x="8143200" y="-47882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720000" y="2195100"/>
            <a:ext cx="43377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78725"/>
            <a:ext cx="50676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4" name="Google Shape;314;p44"/>
          <p:cNvSpPr txBox="1">
            <a:spLocks noGrp="1"/>
          </p:cNvSpPr>
          <p:nvPr>
            <p:ph type="subTitle" idx="1"/>
          </p:nvPr>
        </p:nvSpPr>
        <p:spPr>
          <a:xfrm>
            <a:off x="720000" y="36767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/>
          <p:nvPr/>
        </p:nvSpPr>
        <p:spPr>
          <a:xfrm rot="-1055101">
            <a:off x="-960243" y="-611114"/>
            <a:ext cx="1615770" cy="182136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5"/>
          <p:cNvSpPr/>
          <p:nvPr/>
        </p:nvSpPr>
        <p:spPr>
          <a:xfrm rot="10800000" flipH="1">
            <a:off x="7641225" y="-691372"/>
            <a:ext cx="1756619" cy="207607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5"/>
          <p:cNvSpPr/>
          <p:nvPr/>
        </p:nvSpPr>
        <p:spPr>
          <a:xfrm flipH="1">
            <a:off x="8145456" y="-66021"/>
            <a:ext cx="1756619" cy="232279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5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/>
          <p:nvPr/>
        </p:nvSpPr>
        <p:spPr>
          <a:xfrm rot="-1794915">
            <a:off x="-1502546" y="-638410"/>
            <a:ext cx="2293282" cy="258508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6"/>
          <p:cNvSpPr/>
          <p:nvPr/>
        </p:nvSpPr>
        <p:spPr>
          <a:xfrm>
            <a:off x="8555291" y="-912025"/>
            <a:ext cx="1031060" cy="313232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6"/>
          <p:cNvSpPr/>
          <p:nvPr/>
        </p:nvSpPr>
        <p:spPr>
          <a:xfrm>
            <a:off x="7852681" y="-293879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1291314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6"/>
          <p:cNvSpPr txBox="1">
            <a:spLocks noGrp="1"/>
          </p:cNvSpPr>
          <p:nvPr>
            <p:ph type="title" idx="2"/>
          </p:nvPr>
        </p:nvSpPr>
        <p:spPr>
          <a:xfrm>
            <a:off x="5110086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subTitle" idx="1"/>
          </p:nvPr>
        </p:nvSpPr>
        <p:spPr>
          <a:xfrm>
            <a:off x="5110088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subTitle" idx="3"/>
          </p:nvPr>
        </p:nvSpPr>
        <p:spPr>
          <a:xfrm>
            <a:off x="1291312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title" idx="4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/>
          <p:nvPr/>
        </p:nvSpPr>
        <p:spPr>
          <a:xfrm rot="-1236882">
            <a:off x="-992836" y="-201404"/>
            <a:ext cx="2374143" cy="280590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7"/>
          <p:cNvSpPr/>
          <p:nvPr/>
        </p:nvSpPr>
        <p:spPr>
          <a:xfrm rot="-2700000">
            <a:off x="-1671654" y="-637784"/>
            <a:ext cx="2293212" cy="2585006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/>
          <p:cNvSpPr/>
          <p:nvPr/>
        </p:nvSpPr>
        <p:spPr>
          <a:xfrm rot="1315565" flipH="1">
            <a:off x="7821221" y="-111650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/>
          <p:nvPr/>
        </p:nvSpPr>
        <p:spPr>
          <a:xfrm flipH="1">
            <a:off x="-243963" y="-2457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8"/>
          <p:cNvSpPr/>
          <p:nvPr/>
        </p:nvSpPr>
        <p:spPr>
          <a:xfrm flipH="1">
            <a:off x="80715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"/>
          <p:cNvSpPr/>
          <p:nvPr/>
        </p:nvSpPr>
        <p:spPr>
          <a:xfrm flipH="1">
            <a:off x="77173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8"/>
          <p:cNvSpPr txBox="1">
            <a:spLocks noGrp="1"/>
          </p:cNvSpPr>
          <p:nvPr>
            <p:ph type="body" idx="1"/>
          </p:nvPr>
        </p:nvSpPr>
        <p:spPr>
          <a:xfrm>
            <a:off x="720000" y="1650200"/>
            <a:ext cx="38760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/>
          <p:nvPr/>
        </p:nvSpPr>
        <p:spPr>
          <a:xfrm rot="-3419928">
            <a:off x="-1702337" y="601789"/>
            <a:ext cx="2807434" cy="1193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9"/>
          <p:cNvSpPr/>
          <p:nvPr/>
        </p:nvSpPr>
        <p:spPr>
          <a:xfrm rot="1401600" flipH="1">
            <a:off x="8049665" y="111206"/>
            <a:ext cx="2374221" cy="280599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9"/>
          <p:cNvSpPr/>
          <p:nvPr/>
        </p:nvSpPr>
        <p:spPr>
          <a:xfrm rot="-836192">
            <a:off x="-1327580" y="-192083"/>
            <a:ext cx="2334065" cy="2880761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/>
          <p:nvPr/>
        </p:nvSpPr>
        <p:spPr>
          <a:xfrm rot="880749">
            <a:off x="-109876" y="-360103"/>
            <a:ext cx="1253609" cy="3696848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0"/>
          <p:cNvSpPr/>
          <p:nvPr/>
        </p:nvSpPr>
        <p:spPr>
          <a:xfrm rot="1966325" flipH="1">
            <a:off x="-97652" y="-885201"/>
            <a:ext cx="1064941" cy="343815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0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0"/>
          <p:cNvSpPr txBox="1">
            <a:spLocks noGrp="1"/>
          </p:cNvSpPr>
          <p:nvPr>
            <p:ph type="title"/>
          </p:nvPr>
        </p:nvSpPr>
        <p:spPr>
          <a:xfrm>
            <a:off x="720000" y="1240186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1" name="Google Shape;351;p50"/>
          <p:cNvSpPr txBox="1">
            <a:spLocks noGrp="1"/>
          </p:cNvSpPr>
          <p:nvPr>
            <p:ph type="subTitle" idx="1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/>
          <p:nvPr/>
        </p:nvSpPr>
        <p:spPr>
          <a:xfrm flipH="1">
            <a:off x="-331799" y="-846185"/>
            <a:ext cx="855913" cy="35275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1"/>
          <p:cNvSpPr/>
          <p:nvPr/>
        </p:nvSpPr>
        <p:spPr>
          <a:xfrm rot="894957" flipH="1">
            <a:off x="8570322" y="26143"/>
            <a:ext cx="1383968" cy="1264504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1"/>
          <p:cNvSpPr/>
          <p:nvPr/>
        </p:nvSpPr>
        <p:spPr>
          <a:xfrm rot="894957" flipH="1">
            <a:off x="8014872" y="-268356"/>
            <a:ext cx="1730081" cy="277377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1"/>
          <p:cNvSpPr txBox="1">
            <a:spLocks noGrp="1"/>
          </p:cNvSpPr>
          <p:nvPr>
            <p:ph type="title"/>
          </p:nvPr>
        </p:nvSpPr>
        <p:spPr>
          <a:xfrm>
            <a:off x="3245625" y="1913850"/>
            <a:ext cx="5050500" cy="13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/>
          <p:nvPr/>
        </p:nvSpPr>
        <p:spPr>
          <a:xfrm rot="1103675">
            <a:off x="274406" y="-611819"/>
            <a:ext cx="1245021" cy="318126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2"/>
          <p:cNvSpPr/>
          <p:nvPr/>
        </p:nvSpPr>
        <p:spPr>
          <a:xfrm flipH="1">
            <a:off x="-878080" y="-1048117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2"/>
          <p:cNvSpPr/>
          <p:nvPr/>
        </p:nvSpPr>
        <p:spPr>
          <a:xfrm rot="1884779">
            <a:off x="7986089" y="-765133"/>
            <a:ext cx="2074380" cy="220204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52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/>
          <p:nvPr/>
        </p:nvSpPr>
        <p:spPr>
          <a:xfrm rot="-784685" flipH="1">
            <a:off x="7733575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4"/>
          <p:cNvSpPr/>
          <p:nvPr/>
        </p:nvSpPr>
        <p:spPr>
          <a:xfrm rot="-1783285">
            <a:off x="7922631" y="-13956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4"/>
          <p:cNvSpPr/>
          <p:nvPr/>
        </p:nvSpPr>
        <p:spPr>
          <a:xfrm flipH="1">
            <a:off x="-331801" y="-16813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4"/>
          <p:cNvSpPr txBox="1">
            <a:spLocks noGrp="1"/>
          </p:cNvSpPr>
          <p:nvPr>
            <p:ph type="subTitle" idx="1"/>
          </p:nvPr>
        </p:nvSpPr>
        <p:spPr>
          <a:xfrm>
            <a:off x="5243700" y="1478750"/>
            <a:ext cx="3180300" cy="30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/>
          <p:nvPr/>
        </p:nvSpPr>
        <p:spPr>
          <a:xfrm flipH="1">
            <a:off x="-243963" y="-1695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5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5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5"/>
          <p:cNvSpPr txBox="1">
            <a:spLocks noGrp="1"/>
          </p:cNvSpPr>
          <p:nvPr>
            <p:ph type="subTitle" idx="1"/>
          </p:nvPr>
        </p:nvSpPr>
        <p:spPr>
          <a:xfrm>
            <a:off x="1497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5" name="Google Shape;375;p55"/>
          <p:cNvSpPr txBox="1">
            <a:spLocks noGrp="1"/>
          </p:cNvSpPr>
          <p:nvPr>
            <p:ph type="subTitle" idx="2"/>
          </p:nvPr>
        </p:nvSpPr>
        <p:spPr>
          <a:xfrm>
            <a:off x="1497800" y="2119128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5"/>
          <p:cNvSpPr txBox="1">
            <a:spLocks noGrp="1"/>
          </p:cNvSpPr>
          <p:nvPr>
            <p:ph type="title" hasCustomPrompt="1"/>
          </p:nvPr>
        </p:nvSpPr>
        <p:spPr>
          <a:xfrm>
            <a:off x="720000" y="1458160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377" name="Google Shape;377;p55"/>
          <p:cNvSpPr txBox="1">
            <a:spLocks noGrp="1"/>
          </p:cNvSpPr>
          <p:nvPr>
            <p:ph type="subTitle" idx="3"/>
          </p:nvPr>
        </p:nvSpPr>
        <p:spPr>
          <a:xfrm>
            <a:off x="1497800" y="3288764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subTitle" idx="4"/>
          </p:nvPr>
        </p:nvSpPr>
        <p:spPr>
          <a:xfrm>
            <a:off x="1497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3257135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380" name="Google Shape;380;p55"/>
          <p:cNvSpPr txBox="1">
            <a:spLocks noGrp="1"/>
          </p:cNvSpPr>
          <p:nvPr>
            <p:ph type="subTitle" idx="6"/>
          </p:nvPr>
        </p:nvSpPr>
        <p:spPr>
          <a:xfrm>
            <a:off x="5944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subTitle" idx="7"/>
          </p:nvPr>
        </p:nvSpPr>
        <p:spPr>
          <a:xfrm>
            <a:off x="5944800" y="2119127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title" idx="8" hasCustomPrompt="1"/>
          </p:nvPr>
        </p:nvSpPr>
        <p:spPr>
          <a:xfrm>
            <a:off x="4986065" y="1458160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383" name="Google Shape;383;p55"/>
          <p:cNvSpPr txBox="1">
            <a:spLocks noGrp="1"/>
          </p:cNvSpPr>
          <p:nvPr>
            <p:ph type="subTitle" idx="9"/>
          </p:nvPr>
        </p:nvSpPr>
        <p:spPr>
          <a:xfrm>
            <a:off x="5944800" y="3288772"/>
            <a:ext cx="215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subTitle" idx="13"/>
          </p:nvPr>
        </p:nvSpPr>
        <p:spPr>
          <a:xfrm>
            <a:off x="5944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5"/>
          <p:cNvSpPr txBox="1">
            <a:spLocks noGrp="1"/>
          </p:cNvSpPr>
          <p:nvPr>
            <p:ph type="title" idx="14" hasCustomPrompt="1"/>
          </p:nvPr>
        </p:nvSpPr>
        <p:spPr>
          <a:xfrm>
            <a:off x="4986065" y="3257135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386" name="Google Shape;386;p55"/>
          <p:cNvSpPr txBox="1">
            <a:spLocks noGrp="1"/>
          </p:cNvSpPr>
          <p:nvPr>
            <p:ph type="title" idx="15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/>
          <p:nvPr/>
        </p:nvSpPr>
        <p:spPr>
          <a:xfrm rot="-784685" flipH="1">
            <a:off x="7733586" y="-3640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6"/>
          <p:cNvSpPr/>
          <p:nvPr/>
        </p:nvSpPr>
        <p:spPr>
          <a:xfrm rot="-1783285">
            <a:off x="8151242" y="-7860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6"/>
          <p:cNvSpPr/>
          <p:nvPr/>
        </p:nvSpPr>
        <p:spPr>
          <a:xfrm flipH="1">
            <a:off x="-408376" y="-174026"/>
            <a:ext cx="1214376" cy="412852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6"/>
          <p:cNvSpPr txBox="1">
            <a:spLocks noGrp="1"/>
          </p:cNvSpPr>
          <p:nvPr>
            <p:ph type="title"/>
          </p:nvPr>
        </p:nvSpPr>
        <p:spPr>
          <a:xfrm>
            <a:off x="1407300" y="1189100"/>
            <a:ext cx="6329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6"/>
          <p:cNvSpPr txBox="1">
            <a:spLocks noGrp="1"/>
          </p:cNvSpPr>
          <p:nvPr>
            <p:ph type="subTitle" idx="1"/>
          </p:nvPr>
        </p:nvSpPr>
        <p:spPr>
          <a:xfrm>
            <a:off x="2008950" y="3153500"/>
            <a:ext cx="5126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/>
          <p:nvPr/>
        </p:nvSpPr>
        <p:spPr>
          <a:xfrm rot="-1532380">
            <a:off x="-984785" y="2504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-1747850" y="-340664"/>
            <a:ext cx="2293271" cy="3283712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7"/>
          <p:cNvSpPr/>
          <p:nvPr/>
        </p:nvSpPr>
        <p:spPr>
          <a:xfrm rot="1315565" flipH="1">
            <a:off x="7997421" y="-481925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7"/>
          <p:cNvSpPr txBox="1">
            <a:spLocks noGrp="1"/>
          </p:cNvSpPr>
          <p:nvPr>
            <p:ph type="title"/>
          </p:nvPr>
        </p:nvSpPr>
        <p:spPr>
          <a:xfrm>
            <a:off x="4070700" y="31156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8" name="Google Shape;398;p57"/>
          <p:cNvSpPr txBox="1">
            <a:spLocks noGrp="1"/>
          </p:cNvSpPr>
          <p:nvPr>
            <p:ph type="subTitle" idx="1"/>
          </p:nvPr>
        </p:nvSpPr>
        <p:spPr>
          <a:xfrm>
            <a:off x="17397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/>
          <p:nvPr/>
        </p:nvSpPr>
        <p:spPr>
          <a:xfrm rot="-455257" flipH="1">
            <a:off x="7806607" y="-318267"/>
            <a:ext cx="1246880" cy="4103824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8"/>
          <p:cNvSpPr/>
          <p:nvPr/>
        </p:nvSpPr>
        <p:spPr>
          <a:xfrm rot="-1538068">
            <a:off x="8279381" y="-585154"/>
            <a:ext cx="1048448" cy="3401387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8"/>
          <p:cNvSpPr/>
          <p:nvPr/>
        </p:nvSpPr>
        <p:spPr>
          <a:xfrm rot="654765" flipH="1">
            <a:off x="-453981" y="-1416413"/>
            <a:ext cx="1214384" cy="4002644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4572000" y="1303638"/>
            <a:ext cx="3293700" cy="20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1"/>
          </p:nvPr>
        </p:nvSpPr>
        <p:spPr>
          <a:xfrm>
            <a:off x="4572000" y="3292363"/>
            <a:ext cx="34914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/>
          <p:nvPr/>
        </p:nvSpPr>
        <p:spPr>
          <a:xfrm rot="2539665" flipH="1">
            <a:off x="7952801" y="67183"/>
            <a:ext cx="1899215" cy="944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9"/>
          <p:cNvSpPr/>
          <p:nvPr/>
        </p:nvSpPr>
        <p:spPr>
          <a:xfrm rot="-1669522" flipH="1">
            <a:off x="-1115619" y="-369656"/>
            <a:ext cx="2074389" cy="220205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9"/>
          <p:cNvSpPr/>
          <p:nvPr/>
        </p:nvSpPr>
        <p:spPr>
          <a:xfrm rot="-1532380">
            <a:off x="-1606285" y="-64320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0"/>
          <p:cNvSpPr/>
          <p:nvPr/>
        </p:nvSpPr>
        <p:spPr>
          <a:xfrm rot="2539665" flipH="1">
            <a:off x="7952801" y="67183"/>
            <a:ext cx="1899215" cy="944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60"/>
          <p:cNvSpPr/>
          <p:nvPr/>
        </p:nvSpPr>
        <p:spPr>
          <a:xfrm rot="-1669522" flipH="1">
            <a:off x="-1115619" y="-369656"/>
            <a:ext cx="2074389" cy="220205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0"/>
          <p:cNvSpPr/>
          <p:nvPr/>
        </p:nvSpPr>
        <p:spPr>
          <a:xfrm rot="-1532380">
            <a:off x="-1606285" y="-643205"/>
            <a:ext cx="2462769" cy="3479258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60"/>
          <p:cNvSpPr txBox="1">
            <a:spLocks noGrp="1"/>
          </p:cNvSpPr>
          <p:nvPr>
            <p:ph type="body" idx="1"/>
          </p:nvPr>
        </p:nvSpPr>
        <p:spPr>
          <a:xfrm>
            <a:off x="719900" y="1533450"/>
            <a:ext cx="77040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1"/>
          <p:cNvSpPr/>
          <p:nvPr/>
        </p:nvSpPr>
        <p:spPr>
          <a:xfrm rot="1236882" flipH="1">
            <a:off x="7680459" y="103396"/>
            <a:ext cx="2374143" cy="280590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1"/>
          <p:cNvSpPr/>
          <p:nvPr/>
        </p:nvSpPr>
        <p:spPr>
          <a:xfrm flipH="1">
            <a:off x="8516333" y="-485412"/>
            <a:ext cx="2293271" cy="2585072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1"/>
          <p:cNvSpPr/>
          <p:nvPr/>
        </p:nvSpPr>
        <p:spPr>
          <a:xfrm rot="-1315565">
            <a:off x="-1005022" y="-481925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/>
          </p:nvPr>
        </p:nvSpPr>
        <p:spPr>
          <a:xfrm>
            <a:off x="720000" y="33129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subTitle" idx="1"/>
          </p:nvPr>
        </p:nvSpPr>
        <p:spPr>
          <a:xfrm>
            <a:off x="720000" y="37185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1"/>
          <p:cNvSpPr txBox="1">
            <a:spLocks noGrp="1"/>
          </p:cNvSpPr>
          <p:nvPr>
            <p:ph type="title" idx="2"/>
          </p:nvPr>
        </p:nvSpPr>
        <p:spPr>
          <a:xfrm>
            <a:off x="3484419" y="18756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4" name="Google Shape;424;p61"/>
          <p:cNvSpPr txBox="1">
            <a:spLocks noGrp="1"/>
          </p:cNvSpPr>
          <p:nvPr>
            <p:ph type="subTitle" idx="3"/>
          </p:nvPr>
        </p:nvSpPr>
        <p:spPr>
          <a:xfrm>
            <a:off x="3484421" y="226978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1"/>
          <p:cNvSpPr txBox="1">
            <a:spLocks noGrp="1"/>
          </p:cNvSpPr>
          <p:nvPr>
            <p:ph type="title" idx="4"/>
          </p:nvPr>
        </p:nvSpPr>
        <p:spPr>
          <a:xfrm>
            <a:off x="6255596" y="33357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6" name="Google Shape;426;p61"/>
          <p:cNvSpPr txBox="1">
            <a:spLocks noGrp="1"/>
          </p:cNvSpPr>
          <p:nvPr>
            <p:ph type="subTitle" idx="5"/>
          </p:nvPr>
        </p:nvSpPr>
        <p:spPr>
          <a:xfrm>
            <a:off x="6255599" y="37185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 txBox="1">
            <a:spLocks noGrp="1"/>
          </p:cNvSpPr>
          <p:nvPr>
            <p:ph type="title" idx="6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2"/>
          <p:cNvSpPr/>
          <p:nvPr/>
        </p:nvSpPr>
        <p:spPr>
          <a:xfrm flipH="1">
            <a:off x="8252620" y="-928356"/>
            <a:ext cx="1245003" cy="3181217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2"/>
          <p:cNvSpPr/>
          <p:nvPr/>
        </p:nvSpPr>
        <p:spPr>
          <a:xfrm rot="-844789">
            <a:off x="8256274" y="-340789"/>
            <a:ext cx="1031065" cy="343335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2"/>
          <p:cNvSpPr/>
          <p:nvPr/>
        </p:nvSpPr>
        <p:spPr>
          <a:xfrm>
            <a:off x="-263905" y="-1215306"/>
            <a:ext cx="1245003" cy="3181217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2"/>
          <p:cNvSpPr txBox="1">
            <a:spLocks noGrp="1"/>
          </p:cNvSpPr>
          <p:nvPr>
            <p:ph type="title"/>
          </p:nvPr>
        </p:nvSpPr>
        <p:spPr>
          <a:xfrm>
            <a:off x="132337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62"/>
          <p:cNvSpPr txBox="1">
            <a:spLocks noGrp="1"/>
          </p:cNvSpPr>
          <p:nvPr>
            <p:ph type="subTitle" idx="1"/>
          </p:nvPr>
        </p:nvSpPr>
        <p:spPr>
          <a:xfrm>
            <a:off x="132337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title" idx="2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2"/>
          <p:cNvSpPr txBox="1">
            <a:spLocks noGrp="1"/>
          </p:cNvSpPr>
          <p:nvPr>
            <p:ph type="title" idx="3"/>
          </p:nvPr>
        </p:nvSpPr>
        <p:spPr>
          <a:xfrm>
            <a:off x="132337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6" name="Google Shape;436;p62"/>
          <p:cNvSpPr txBox="1">
            <a:spLocks noGrp="1"/>
          </p:cNvSpPr>
          <p:nvPr>
            <p:ph type="subTitle" idx="4"/>
          </p:nvPr>
        </p:nvSpPr>
        <p:spPr>
          <a:xfrm>
            <a:off x="132337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2"/>
          <p:cNvSpPr txBox="1">
            <a:spLocks noGrp="1"/>
          </p:cNvSpPr>
          <p:nvPr>
            <p:ph type="title" idx="5"/>
          </p:nvPr>
        </p:nvSpPr>
        <p:spPr>
          <a:xfrm>
            <a:off x="132337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8" name="Google Shape;438;p62"/>
          <p:cNvSpPr txBox="1">
            <a:spLocks noGrp="1"/>
          </p:cNvSpPr>
          <p:nvPr>
            <p:ph type="subTitle" idx="6"/>
          </p:nvPr>
        </p:nvSpPr>
        <p:spPr>
          <a:xfrm>
            <a:off x="132337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2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/>
          <p:nvPr/>
        </p:nvSpPr>
        <p:spPr>
          <a:xfrm rot="-240488">
            <a:off x="-424134" y="-626662"/>
            <a:ext cx="1244966" cy="3296515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3"/>
          <p:cNvSpPr/>
          <p:nvPr/>
        </p:nvSpPr>
        <p:spPr>
          <a:xfrm rot="758190" flipH="1">
            <a:off x="-566166" y="-1075222"/>
            <a:ext cx="1031062" cy="3132328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3"/>
          <p:cNvSpPr/>
          <p:nvPr/>
        </p:nvSpPr>
        <p:spPr>
          <a:xfrm>
            <a:off x="8371800" y="-4667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3"/>
          <p:cNvSpPr txBox="1">
            <a:spLocks noGrp="1"/>
          </p:cNvSpPr>
          <p:nvPr>
            <p:ph type="title"/>
          </p:nvPr>
        </p:nvSpPr>
        <p:spPr>
          <a:xfrm>
            <a:off x="868975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subTitle" idx="1"/>
          </p:nvPr>
        </p:nvSpPr>
        <p:spPr>
          <a:xfrm>
            <a:off x="830575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title" idx="2"/>
          </p:nvPr>
        </p:nvSpPr>
        <p:spPr>
          <a:xfrm>
            <a:off x="3484350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6" name="Google Shape;446;p63"/>
          <p:cNvSpPr txBox="1">
            <a:spLocks noGrp="1"/>
          </p:cNvSpPr>
          <p:nvPr>
            <p:ph type="subTitle" idx="3"/>
          </p:nvPr>
        </p:nvSpPr>
        <p:spPr>
          <a:xfrm>
            <a:off x="3445950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3"/>
          <p:cNvSpPr txBox="1">
            <a:spLocks noGrp="1"/>
          </p:cNvSpPr>
          <p:nvPr>
            <p:ph type="title" idx="4"/>
          </p:nvPr>
        </p:nvSpPr>
        <p:spPr>
          <a:xfrm>
            <a:off x="6099725" y="170801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8" name="Google Shape;448;p63"/>
          <p:cNvSpPr txBox="1">
            <a:spLocks noGrp="1"/>
          </p:cNvSpPr>
          <p:nvPr>
            <p:ph type="subTitle" idx="5"/>
          </p:nvPr>
        </p:nvSpPr>
        <p:spPr>
          <a:xfrm>
            <a:off x="6061325" y="2630725"/>
            <a:ext cx="22521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3"/>
          <p:cNvSpPr txBox="1">
            <a:spLocks noGrp="1"/>
          </p:cNvSpPr>
          <p:nvPr>
            <p:ph type="title" idx="6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4"/>
          <p:cNvSpPr/>
          <p:nvPr/>
        </p:nvSpPr>
        <p:spPr>
          <a:xfrm rot="784685">
            <a:off x="-410359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4"/>
          <p:cNvSpPr/>
          <p:nvPr/>
        </p:nvSpPr>
        <p:spPr>
          <a:xfrm rot="1783285" flipH="1">
            <a:off x="-385508" y="-13956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4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4"/>
          <p:cNvSpPr txBox="1">
            <a:spLocks noGrp="1"/>
          </p:cNvSpPr>
          <p:nvPr>
            <p:ph type="title"/>
          </p:nvPr>
        </p:nvSpPr>
        <p:spPr>
          <a:xfrm>
            <a:off x="713100" y="155995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5" name="Google Shape;455;p64"/>
          <p:cNvSpPr txBox="1">
            <a:spLocks noGrp="1"/>
          </p:cNvSpPr>
          <p:nvPr>
            <p:ph type="subTitle" idx="1"/>
          </p:nvPr>
        </p:nvSpPr>
        <p:spPr>
          <a:xfrm>
            <a:off x="1046700" y="19940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4"/>
          <p:cNvSpPr txBox="1">
            <a:spLocks noGrp="1"/>
          </p:cNvSpPr>
          <p:nvPr>
            <p:ph type="title" idx="2"/>
          </p:nvPr>
        </p:nvSpPr>
        <p:spPr>
          <a:xfrm>
            <a:off x="6112200" y="155995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" name="Google Shape;457;p64"/>
          <p:cNvSpPr txBox="1">
            <a:spLocks noGrp="1"/>
          </p:cNvSpPr>
          <p:nvPr>
            <p:ph type="subTitle" idx="3"/>
          </p:nvPr>
        </p:nvSpPr>
        <p:spPr>
          <a:xfrm>
            <a:off x="6112200" y="19940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4"/>
          <p:cNvSpPr txBox="1">
            <a:spLocks noGrp="1"/>
          </p:cNvSpPr>
          <p:nvPr>
            <p:ph type="title" idx="4"/>
          </p:nvPr>
        </p:nvSpPr>
        <p:spPr>
          <a:xfrm>
            <a:off x="713100" y="299416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9" name="Google Shape;459;p64"/>
          <p:cNvSpPr txBox="1">
            <a:spLocks noGrp="1"/>
          </p:cNvSpPr>
          <p:nvPr>
            <p:ph type="subTitle" idx="5"/>
          </p:nvPr>
        </p:nvSpPr>
        <p:spPr>
          <a:xfrm>
            <a:off x="1046700" y="342828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64"/>
          <p:cNvSpPr txBox="1">
            <a:spLocks noGrp="1"/>
          </p:cNvSpPr>
          <p:nvPr>
            <p:ph type="title" idx="6"/>
          </p:nvPr>
        </p:nvSpPr>
        <p:spPr>
          <a:xfrm>
            <a:off x="6112200" y="2994163"/>
            <a:ext cx="231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1" name="Google Shape;461;p64"/>
          <p:cNvSpPr txBox="1">
            <a:spLocks noGrp="1"/>
          </p:cNvSpPr>
          <p:nvPr>
            <p:ph type="subTitle" idx="7"/>
          </p:nvPr>
        </p:nvSpPr>
        <p:spPr>
          <a:xfrm>
            <a:off x="6112200" y="342828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4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"/>
          <p:cNvSpPr/>
          <p:nvPr/>
        </p:nvSpPr>
        <p:spPr>
          <a:xfrm rot="784685">
            <a:off x="-257959" y="-8974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5"/>
          <p:cNvSpPr/>
          <p:nvPr/>
        </p:nvSpPr>
        <p:spPr>
          <a:xfrm rot="1783285" flipH="1">
            <a:off x="-461708" y="-13194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5"/>
          <p:cNvSpPr/>
          <p:nvPr/>
        </p:nvSpPr>
        <p:spPr>
          <a:xfrm rot="-593063">
            <a:off x="8066979" y="-555017"/>
            <a:ext cx="1214363" cy="463637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title"/>
          </p:nvPr>
        </p:nvSpPr>
        <p:spPr>
          <a:xfrm>
            <a:off x="1872622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8" name="Google Shape;468;p65"/>
          <p:cNvSpPr txBox="1">
            <a:spLocks noGrp="1"/>
          </p:cNvSpPr>
          <p:nvPr>
            <p:ph type="subTitle" idx="1"/>
          </p:nvPr>
        </p:nvSpPr>
        <p:spPr>
          <a:xfrm>
            <a:off x="1872622" y="20654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5"/>
          <p:cNvSpPr txBox="1">
            <a:spLocks noGrp="1"/>
          </p:cNvSpPr>
          <p:nvPr>
            <p:ph type="title" idx="2"/>
          </p:nvPr>
        </p:nvSpPr>
        <p:spPr>
          <a:xfrm>
            <a:off x="589358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0" name="Google Shape;470;p65"/>
          <p:cNvSpPr txBox="1">
            <a:spLocks noGrp="1"/>
          </p:cNvSpPr>
          <p:nvPr>
            <p:ph type="subTitle" idx="3"/>
          </p:nvPr>
        </p:nvSpPr>
        <p:spPr>
          <a:xfrm>
            <a:off x="5893576" y="20654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title" idx="4"/>
          </p:nvPr>
        </p:nvSpPr>
        <p:spPr>
          <a:xfrm>
            <a:off x="1872622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2" name="Google Shape;472;p65"/>
          <p:cNvSpPr txBox="1">
            <a:spLocks noGrp="1"/>
          </p:cNvSpPr>
          <p:nvPr>
            <p:ph type="subTitle" idx="5"/>
          </p:nvPr>
        </p:nvSpPr>
        <p:spPr>
          <a:xfrm>
            <a:off x="1872622" y="34988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5"/>
          <p:cNvSpPr txBox="1">
            <a:spLocks noGrp="1"/>
          </p:cNvSpPr>
          <p:nvPr>
            <p:ph type="title" idx="6"/>
          </p:nvPr>
        </p:nvSpPr>
        <p:spPr>
          <a:xfrm>
            <a:off x="589358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4" name="Google Shape;474;p65"/>
          <p:cNvSpPr txBox="1">
            <a:spLocks noGrp="1"/>
          </p:cNvSpPr>
          <p:nvPr>
            <p:ph type="subTitle" idx="7"/>
          </p:nvPr>
        </p:nvSpPr>
        <p:spPr>
          <a:xfrm>
            <a:off x="5893576" y="34988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5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/>
          <p:nvPr/>
        </p:nvSpPr>
        <p:spPr>
          <a:xfrm flipH="1">
            <a:off x="7692880" y="-288986"/>
            <a:ext cx="2374159" cy="280592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6"/>
          <p:cNvSpPr/>
          <p:nvPr/>
        </p:nvSpPr>
        <p:spPr>
          <a:xfrm rot="-2700000" flipH="1">
            <a:off x="8364443" y="-538691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6"/>
          <p:cNvSpPr/>
          <p:nvPr/>
        </p:nvSpPr>
        <p:spPr>
          <a:xfrm rot="-236223">
            <a:off x="-431802" y="-749425"/>
            <a:ext cx="1244962" cy="3296496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66"/>
          <p:cNvSpPr txBox="1">
            <a:spLocks noGrp="1"/>
          </p:cNvSpPr>
          <p:nvPr>
            <p:ph type="title" idx="2"/>
          </p:nvPr>
        </p:nvSpPr>
        <p:spPr>
          <a:xfrm>
            <a:off x="128605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2" name="Google Shape;482;p66"/>
          <p:cNvSpPr txBox="1">
            <a:spLocks noGrp="1"/>
          </p:cNvSpPr>
          <p:nvPr>
            <p:ph type="subTitle" idx="1"/>
          </p:nvPr>
        </p:nvSpPr>
        <p:spPr>
          <a:xfrm>
            <a:off x="128605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6"/>
          <p:cNvSpPr txBox="1">
            <a:spLocks noGrp="1"/>
          </p:cNvSpPr>
          <p:nvPr>
            <p:ph type="title" idx="3"/>
          </p:nvPr>
        </p:nvSpPr>
        <p:spPr>
          <a:xfrm>
            <a:off x="128605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66"/>
          <p:cNvSpPr txBox="1">
            <a:spLocks noGrp="1"/>
          </p:cNvSpPr>
          <p:nvPr>
            <p:ph type="subTitle" idx="4"/>
          </p:nvPr>
        </p:nvSpPr>
        <p:spPr>
          <a:xfrm>
            <a:off x="128605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6"/>
          <p:cNvSpPr txBox="1">
            <a:spLocks noGrp="1"/>
          </p:cNvSpPr>
          <p:nvPr>
            <p:ph type="title" idx="5"/>
          </p:nvPr>
        </p:nvSpPr>
        <p:spPr>
          <a:xfrm>
            <a:off x="128605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66"/>
          <p:cNvSpPr txBox="1">
            <a:spLocks noGrp="1"/>
          </p:cNvSpPr>
          <p:nvPr>
            <p:ph type="subTitle" idx="6"/>
          </p:nvPr>
        </p:nvSpPr>
        <p:spPr>
          <a:xfrm>
            <a:off x="128605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66"/>
          <p:cNvSpPr txBox="1">
            <a:spLocks noGrp="1"/>
          </p:cNvSpPr>
          <p:nvPr>
            <p:ph type="title" idx="7"/>
          </p:nvPr>
        </p:nvSpPr>
        <p:spPr>
          <a:xfrm>
            <a:off x="5682650" y="129759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66"/>
          <p:cNvSpPr txBox="1">
            <a:spLocks noGrp="1"/>
          </p:cNvSpPr>
          <p:nvPr>
            <p:ph type="subTitle" idx="8"/>
          </p:nvPr>
        </p:nvSpPr>
        <p:spPr>
          <a:xfrm>
            <a:off x="5682650" y="174910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6"/>
          <p:cNvSpPr txBox="1">
            <a:spLocks noGrp="1"/>
          </p:cNvSpPr>
          <p:nvPr>
            <p:ph type="title" idx="9"/>
          </p:nvPr>
        </p:nvSpPr>
        <p:spPr>
          <a:xfrm>
            <a:off x="5682650" y="242272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66"/>
          <p:cNvSpPr txBox="1">
            <a:spLocks noGrp="1"/>
          </p:cNvSpPr>
          <p:nvPr>
            <p:ph type="subTitle" idx="13"/>
          </p:nvPr>
        </p:nvSpPr>
        <p:spPr>
          <a:xfrm>
            <a:off x="5682650" y="2874231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6"/>
          <p:cNvSpPr txBox="1">
            <a:spLocks noGrp="1"/>
          </p:cNvSpPr>
          <p:nvPr>
            <p:ph type="title" idx="14"/>
          </p:nvPr>
        </p:nvSpPr>
        <p:spPr>
          <a:xfrm>
            <a:off x="5682650" y="354784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66"/>
          <p:cNvSpPr txBox="1">
            <a:spLocks noGrp="1"/>
          </p:cNvSpPr>
          <p:nvPr>
            <p:ph type="subTitle" idx="15"/>
          </p:nvPr>
        </p:nvSpPr>
        <p:spPr>
          <a:xfrm>
            <a:off x="5682650" y="3999356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5" name="Google Shape;495;p67"/>
          <p:cNvSpPr txBox="1">
            <a:spLocks noGrp="1"/>
          </p:cNvSpPr>
          <p:nvPr>
            <p:ph type="subTitle" idx="1"/>
          </p:nvPr>
        </p:nvSpPr>
        <p:spPr>
          <a:xfrm>
            <a:off x="2223600" y="1234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6" name="Google Shape;496;p6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7" name="Google Shape;497;p67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8" name="Google Shape;498;p6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9" name="Google Shape;499;p67"/>
          <p:cNvSpPr txBox="1">
            <a:spLocks noGrp="1"/>
          </p:cNvSpPr>
          <p:nvPr>
            <p:ph type="subTitle" idx="5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0" name="Google Shape;500;p67"/>
          <p:cNvSpPr/>
          <p:nvPr/>
        </p:nvSpPr>
        <p:spPr>
          <a:xfrm rot="-1103675" flipH="1">
            <a:off x="8084800" y="-611819"/>
            <a:ext cx="1245021" cy="318126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7"/>
          <p:cNvSpPr/>
          <p:nvPr/>
        </p:nvSpPr>
        <p:spPr>
          <a:xfrm>
            <a:off x="8322223" y="-561604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7"/>
          <p:cNvSpPr/>
          <p:nvPr/>
        </p:nvSpPr>
        <p:spPr>
          <a:xfrm rot="1040920" flipH="1">
            <a:off x="-826208" y="-506959"/>
            <a:ext cx="2074408" cy="220207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8"/>
          <p:cNvSpPr/>
          <p:nvPr/>
        </p:nvSpPr>
        <p:spPr>
          <a:xfrm flipH="1">
            <a:off x="7692880" y="-288986"/>
            <a:ext cx="2374159" cy="280592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8"/>
          <p:cNvSpPr/>
          <p:nvPr/>
        </p:nvSpPr>
        <p:spPr>
          <a:xfrm rot="-2700000" flipH="1">
            <a:off x="8364443" y="-538691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8"/>
          <p:cNvSpPr/>
          <p:nvPr/>
        </p:nvSpPr>
        <p:spPr>
          <a:xfrm rot="-236223">
            <a:off x="-431802" y="-749425"/>
            <a:ext cx="1244962" cy="3296496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"/>
          <p:cNvSpPr/>
          <p:nvPr/>
        </p:nvSpPr>
        <p:spPr>
          <a:xfrm flipH="1">
            <a:off x="7874419" y="-137976"/>
            <a:ext cx="2481131" cy="294392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9"/>
          <p:cNvSpPr/>
          <p:nvPr/>
        </p:nvSpPr>
        <p:spPr>
          <a:xfrm rot="2700000">
            <a:off x="94776" y="-643730"/>
            <a:ext cx="1031034" cy="313224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9"/>
          <p:cNvSpPr/>
          <p:nvPr/>
        </p:nvSpPr>
        <p:spPr>
          <a:xfrm>
            <a:off x="8576741" y="-658300"/>
            <a:ext cx="1031060" cy="313232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9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69"/>
          <p:cNvSpPr txBox="1">
            <a:spLocks noGrp="1"/>
          </p:cNvSpPr>
          <p:nvPr>
            <p:ph type="subTitle" idx="1"/>
          </p:nvPr>
        </p:nvSpPr>
        <p:spPr>
          <a:xfrm>
            <a:off x="713100" y="1394019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69"/>
          <p:cNvSpPr txBox="1"/>
          <p:nvPr/>
        </p:nvSpPr>
        <p:spPr>
          <a:xfrm>
            <a:off x="720000" y="2966252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highlight>
                <a:srgbClr val="DFDEF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4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1"/>
          <p:cNvSpPr txBox="1">
            <a:spLocks noGrp="1"/>
          </p:cNvSpPr>
          <p:nvPr>
            <p:ph type="ctrTitle"/>
          </p:nvPr>
        </p:nvSpPr>
        <p:spPr>
          <a:xfrm>
            <a:off x="2481725" y="1079779"/>
            <a:ext cx="6816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 Medium"/>
                <a:ea typeface="Nunito Medium"/>
                <a:cs typeface="Nunito Medium"/>
                <a:sym typeface="Nunito Medium"/>
              </a:rPr>
              <a:t>Hohmann Transfer Orbits</a:t>
            </a:r>
            <a:endParaRPr sz="25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21" name="Google Shape;521;p71"/>
          <p:cNvSpPr txBox="1">
            <a:spLocks noGrp="1"/>
          </p:cNvSpPr>
          <p:nvPr>
            <p:ph type="subTitle" idx="1"/>
          </p:nvPr>
        </p:nvSpPr>
        <p:spPr>
          <a:xfrm>
            <a:off x="6991225" y="425358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Light"/>
                <a:ea typeface="Nunito Light"/>
                <a:cs typeface="Nunito Light"/>
                <a:sym typeface="Nunito Light"/>
              </a:rPr>
              <a:t>Pranathi Kolla</a:t>
            </a:r>
            <a:endParaRPr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522" name="Google Shape;522;p71"/>
          <p:cNvCxnSpPr/>
          <p:nvPr/>
        </p:nvCxnSpPr>
        <p:spPr>
          <a:xfrm>
            <a:off x="-331800" y="4868547"/>
            <a:ext cx="9551100" cy="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3" name="Google Shape;523;p71"/>
          <p:cNvSpPr txBox="1">
            <a:spLocks noGrp="1"/>
          </p:cNvSpPr>
          <p:nvPr>
            <p:ph type="ctrTitle"/>
          </p:nvPr>
        </p:nvSpPr>
        <p:spPr>
          <a:xfrm>
            <a:off x="1751950" y="85625"/>
            <a:ext cx="5465100" cy="12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Launching Ourselves into our Solar System</a:t>
            </a:r>
            <a:endParaRPr sz="4100"/>
          </a:p>
        </p:txBody>
      </p:sp>
      <p:pic>
        <p:nvPicPr>
          <p:cNvPr id="524" name="Google Shape;524;p71"/>
          <p:cNvPicPr preferRelativeResize="0"/>
          <p:nvPr/>
        </p:nvPicPr>
        <p:blipFill rotWithShape="1">
          <a:blip r:embed="rId3">
            <a:alphaModFix/>
          </a:blip>
          <a:srcRect l="26050" t="13521" r="25092" b="7589"/>
          <a:stretch/>
        </p:blipFill>
        <p:spPr>
          <a:xfrm>
            <a:off x="2602925" y="1780275"/>
            <a:ext cx="3350376" cy="27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2"/>
          <p:cNvSpPr txBox="1">
            <a:spLocks noGrp="1"/>
          </p:cNvSpPr>
          <p:nvPr>
            <p:ph type="title" idx="6"/>
          </p:nvPr>
        </p:nvSpPr>
        <p:spPr>
          <a:xfrm>
            <a:off x="720000" y="2164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The Process…</a:t>
            </a:r>
            <a:endParaRPr b="0"/>
          </a:p>
        </p:txBody>
      </p:sp>
      <p:sp>
        <p:nvSpPr>
          <p:cNvPr id="530" name="Google Shape;530;p72"/>
          <p:cNvSpPr txBox="1">
            <a:spLocks noGrp="1"/>
          </p:cNvSpPr>
          <p:nvPr>
            <p:ph type="title"/>
          </p:nvPr>
        </p:nvSpPr>
        <p:spPr>
          <a:xfrm>
            <a:off x="2880525" y="1723800"/>
            <a:ext cx="2904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 Find Parameters</a:t>
            </a:r>
            <a:endParaRPr sz="2000"/>
          </a:p>
        </p:txBody>
      </p:sp>
      <p:sp>
        <p:nvSpPr>
          <p:cNvPr id="531" name="Google Shape;531;p72"/>
          <p:cNvSpPr txBox="1">
            <a:spLocks noGrp="1"/>
          </p:cNvSpPr>
          <p:nvPr>
            <p:ph type="subTitle" idx="1"/>
          </p:nvPr>
        </p:nvSpPr>
        <p:spPr>
          <a:xfrm>
            <a:off x="2745825" y="2510375"/>
            <a:ext cx="3088200" cy="1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Semi-Major Axes (radii)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Velocities from Conservation of Energy and Kepler’s Laws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Delta V (Impulse) required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Vis a Vis equation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Angle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Earth and Mars: 44°</a:t>
            </a:r>
            <a:endParaRPr/>
          </a:p>
        </p:txBody>
      </p:sp>
      <p:sp>
        <p:nvSpPr>
          <p:cNvPr id="532" name="Google Shape;532;p72"/>
          <p:cNvSpPr txBox="1">
            <a:spLocks noGrp="1"/>
          </p:cNvSpPr>
          <p:nvPr>
            <p:ph type="title" idx="2"/>
          </p:nvPr>
        </p:nvSpPr>
        <p:spPr>
          <a:xfrm>
            <a:off x="675944" y="1723788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Initial Orbits</a:t>
            </a:r>
            <a:endParaRPr sz="2000"/>
          </a:p>
        </p:txBody>
      </p:sp>
      <p:sp>
        <p:nvSpPr>
          <p:cNvPr id="533" name="Google Shape;533;p72"/>
          <p:cNvSpPr txBox="1">
            <a:spLocks noGrp="1"/>
          </p:cNvSpPr>
          <p:nvPr>
            <p:ph type="subTitle" idx="3"/>
          </p:nvPr>
        </p:nvSpPr>
        <p:spPr>
          <a:xfrm>
            <a:off x="447351" y="2366225"/>
            <a:ext cx="2531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Defining Earth and Mars Orbits (in AU)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Kepler ODEs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Pyrigee for 3D Visualization</a:t>
            </a:r>
            <a:endParaRPr/>
          </a:p>
        </p:txBody>
      </p:sp>
      <p:sp>
        <p:nvSpPr>
          <p:cNvPr id="534" name="Google Shape;534;p72"/>
          <p:cNvSpPr txBox="1">
            <a:spLocks noGrp="1"/>
          </p:cNvSpPr>
          <p:nvPr>
            <p:ph type="title"/>
          </p:nvPr>
        </p:nvSpPr>
        <p:spPr>
          <a:xfrm>
            <a:off x="499325" y="34859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3. Animate</a:t>
            </a:r>
            <a:endParaRPr sz="2000"/>
          </a:p>
        </p:txBody>
      </p:sp>
      <p:sp>
        <p:nvSpPr>
          <p:cNvPr id="535" name="Google Shape;535;p72"/>
          <p:cNvSpPr txBox="1">
            <a:spLocks noGrp="1"/>
          </p:cNvSpPr>
          <p:nvPr>
            <p:ph type="subTitle" idx="1"/>
          </p:nvPr>
        </p:nvSpPr>
        <p:spPr>
          <a:xfrm>
            <a:off x="720000" y="585450"/>
            <a:ext cx="73494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What is a Hohmann Transfer Orbit?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Helps move a spacecraft between two orbits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Approximated to circular orbits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Benefits for energy efficiency (interplanetary orbit) </a:t>
            </a:r>
            <a:endParaRPr sz="1300"/>
          </a:p>
        </p:txBody>
      </p:sp>
      <p:cxnSp>
        <p:nvCxnSpPr>
          <p:cNvPr id="536" name="Google Shape;536;p72"/>
          <p:cNvCxnSpPr/>
          <p:nvPr/>
        </p:nvCxnSpPr>
        <p:spPr>
          <a:xfrm rot="10800000" flipH="1">
            <a:off x="-27000" y="5020047"/>
            <a:ext cx="9379500" cy="90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Google Shape;537;p72"/>
          <p:cNvSpPr txBox="1">
            <a:spLocks noGrp="1"/>
          </p:cNvSpPr>
          <p:nvPr>
            <p:ph type="subTitle" idx="1"/>
          </p:nvPr>
        </p:nvSpPr>
        <p:spPr>
          <a:xfrm>
            <a:off x="491400" y="3937475"/>
            <a:ext cx="4049700" cy="12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Initialize writer- FuncAnimation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Circle → Patches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Changing the center coordinates of the circle iteratively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8" name="Google Shape;53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137" y="2307949"/>
            <a:ext cx="3013516" cy="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500" y="3311151"/>
            <a:ext cx="3013501" cy="7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1450" y="4228625"/>
            <a:ext cx="3013499" cy="58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3"/>
          <p:cNvSpPr txBox="1">
            <a:spLocks noGrp="1"/>
          </p:cNvSpPr>
          <p:nvPr>
            <p:ph type="title"/>
          </p:nvPr>
        </p:nvSpPr>
        <p:spPr>
          <a:xfrm>
            <a:off x="720000" y="380546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Animation!</a:t>
            </a:r>
            <a:endParaRPr b="0" dirty="0"/>
          </a:p>
        </p:txBody>
      </p:sp>
      <p:cxnSp>
        <p:nvCxnSpPr>
          <p:cNvPr id="546" name="Google Shape;546;p73"/>
          <p:cNvCxnSpPr/>
          <p:nvPr/>
        </p:nvCxnSpPr>
        <p:spPr>
          <a:xfrm rot="10800000" flipH="1">
            <a:off x="-27000" y="4867647"/>
            <a:ext cx="9379500" cy="90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6F589BD9-4006-3779-79A4-AFA0412B4D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6001" y="1093025"/>
            <a:ext cx="4225681" cy="338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Cases: Differing Angles</a:t>
            </a:r>
            <a:endParaRPr b="0" dirty="0"/>
          </a:p>
        </p:txBody>
      </p:sp>
      <p:cxnSp>
        <p:nvCxnSpPr>
          <p:cNvPr id="546" name="Google Shape;546;p73"/>
          <p:cNvCxnSpPr/>
          <p:nvPr/>
        </p:nvCxnSpPr>
        <p:spPr>
          <a:xfrm rot="10800000" flipH="1">
            <a:off x="-27000" y="4867647"/>
            <a:ext cx="9379500" cy="90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B2F3EFB1-290F-B4BF-4DDD-F1176EAB93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765" y="1367398"/>
            <a:ext cx="3686420" cy="2949136"/>
          </a:xfrm>
          <a:prstGeom prst="rect">
            <a:avLst/>
          </a:prstGeom>
        </p:spPr>
      </p:pic>
      <p:pic>
        <p:nvPicPr>
          <p:cNvPr id="4" name="animation3">
            <a:hlinkClick r:id="" action="ppaction://media"/>
            <a:extLst>
              <a:ext uri="{FF2B5EF4-FFF2-40B4-BE49-F238E27FC236}">
                <a16:creationId xmlns:a16="http://schemas.microsoft.com/office/drawing/2014/main" id="{93EA10B2-09AA-581C-66D1-50F9CFA8C15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3817" y="1367398"/>
            <a:ext cx="3686418" cy="29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4"/>
          <p:cNvSpPr txBox="1">
            <a:spLocks noGrp="1"/>
          </p:cNvSpPr>
          <p:nvPr>
            <p:ph type="title"/>
          </p:nvPr>
        </p:nvSpPr>
        <p:spPr>
          <a:xfrm>
            <a:off x="720000" y="5276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cxnSp>
        <p:nvCxnSpPr>
          <p:cNvPr id="552" name="Google Shape;552;p74"/>
          <p:cNvCxnSpPr/>
          <p:nvPr/>
        </p:nvCxnSpPr>
        <p:spPr>
          <a:xfrm>
            <a:off x="-27000" y="4868547"/>
            <a:ext cx="9192900" cy="810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3" name="Google Shape;553;p74"/>
          <p:cNvSpPr txBox="1">
            <a:spLocks noGrp="1"/>
          </p:cNvSpPr>
          <p:nvPr>
            <p:ph type="subTitle" idx="1"/>
          </p:nvPr>
        </p:nvSpPr>
        <p:spPr>
          <a:xfrm>
            <a:off x="829900" y="1686688"/>
            <a:ext cx="40479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Any Questions?!</a:t>
            </a: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Lines Pitch Deck by Slidesgo">
  <a:themeElements>
    <a:clrScheme name="Simple Light">
      <a:dk1>
        <a:srgbClr val="302926"/>
      </a:dk1>
      <a:lt1>
        <a:srgbClr val="E7E7E7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29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gant Lines Pitch Deck by Slidesgo">
  <a:themeElements>
    <a:clrScheme name="Simple Light">
      <a:dk1>
        <a:srgbClr val="302926"/>
      </a:dk1>
      <a:lt1>
        <a:srgbClr val="E7E7E7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29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</Words>
  <Application>Microsoft Office PowerPoint</Application>
  <PresentationFormat>On-screen Show (16:9)</PresentationFormat>
  <Paragraphs>27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Raleway</vt:lpstr>
      <vt:lpstr>Lato</vt:lpstr>
      <vt:lpstr>PT Sans</vt:lpstr>
      <vt:lpstr>Nunito Light</vt:lpstr>
      <vt:lpstr>Nunito</vt:lpstr>
      <vt:lpstr>Playfair Display</vt:lpstr>
      <vt:lpstr>Abril Fatface</vt:lpstr>
      <vt:lpstr>Arial</vt:lpstr>
      <vt:lpstr>Nunito Medium</vt:lpstr>
      <vt:lpstr>Roboto Condensed Light</vt:lpstr>
      <vt:lpstr>Streamline</vt:lpstr>
      <vt:lpstr>Elegant Lines Pitch Deck by Slidesgo</vt:lpstr>
      <vt:lpstr>Elegant Lines Pitch Deck by Slidesgo</vt:lpstr>
      <vt:lpstr>Hohmann Transfer Orbits</vt:lpstr>
      <vt:lpstr>The Process…</vt:lpstr>
      <vt:lpstr>Animation!</vt:lpstr>
      <vt:lpstr>Cases: Differing Angles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Hohmann Transfer Orbits</dc:title>
  <cp:lastModifiedBy>Pranathi Kolla</cp:lastModifiedBy>
  <cp:revision>2</cp:revision>
  <dcterms:modified xsi:type="dcterms:W3CDTF">2023-11-28T18:06:30Z</dcterms:modified>
</cp:coreProperties>
</file>