
<file path=[Content_Types].xml><?xml version="1.0" encoding="utf-8"?>
<Types xmlns="http://schemas.openxmlformats.org/package/2006/content-types">
  <Default Extension="xml" ContentType="application/xml"/>
  <Default Extension="mp4" ContentType="video/unknown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 showComments="0">
  <p:normalViewPr>
    <p:restoredLeft sz="15620"/>
    <p:restoredTop sz="94660"/>
  </p:normalViewPr>
  <p:slideViewPr>
    <p:cSldViewPr snapToGrid="0">
      <p:cViewPr varScale="1">
        <p:scale>
          <a:sx n="259" d="100"/>
          <a:sy n="259" d="100"/>
        </p:scale>
        <p:origin x="-1088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4789689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2624b045d07_0_1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2624b045d07_0_1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2624b045d07_0_4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2624b045d07_0_4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624b045d07_0_4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2624b045d07_0_4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2624b045d07_0_4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2624b045d07_0_4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624b045d07_0_4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2624b045d07_0_4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2624b045d07_0_4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2624b045d07_0_4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2625ec0fde6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2625ec0fde6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-125" y="0"/>
            <a:ext cx="9144250" cy="4398100"/>
          </a:xfrm>
          <a:custGeom>
            <a:avLst/>
            <a:gdLst/>
            <a:ahLst/>
            <a:cxnLst/>
            <a:rect l="l" t="t" r="r" b="b"/>
            <a:pathLst>
              <a:path w="365770" h="175924" extrusionOk="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311700" y="1878560"/>
            <a:ext cx="4242600" cy="73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1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 txBox="1">
            <a:spLocks noGrp="1"/>
          </p:cNvSpPr>
          <p:nvPr>
            <p:ph type="title" hasCustomPrompt="1"/>
          </p:nvPr>
        </p:nvSpPr>
        <p:spPr>
          <a:xfrm>
            <a:off x="311750" y="831175"/>
            <a:ext cx="5334900" cy="124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6" name="Google Shape;56;p11"/>
          <p:cNvSpPr txBox="1">
            <a:spLocks noGrp="1"/>
          </p:cNvSpPr>
          <p:nvPr>
            <p:ph type="body" idx="1"/>
          </p:nvPr>
        </p:nvSpPr>
        <p:spPr>
          <a:xfrm>
            <a:off x="311700" y="2121425"/>
            <a:ext cx="5334900" cy="94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3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0" y="48099"/>
            <a:ext cx="9144250" cy="4398100"/>
          </a:xfrm>
          <a:custGeom>
            <a:avLst/>
            <a:gdLst/>
            <a:ahLst/>
            <a:cxnLst/>
            <a:rect l="l" t="t" r="r" b="b"/>
            <a:pathLst>
              <a:path w="365770" h="175924" extrusionOk="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6" name="Google Shape;16;p3"/>
          <p:cNvSpPr/>
          <p:nvPr/>
        </p:nvSpPr>
        <p:spPr>
          <a:xfrm>
            <a:off x="0" y="0"/>
            <a:ext cx="9144250" cy="4398100"/>
          </a:xfrm>
          <a:custGeom>
            <a:avLst/>
            <a:gdLst/>
            <a:ahLst/>
            <a:cxnLst/>
            <a:rect l="l" t="t" r="r" b="b"/>
            <a:pathLst>
              <a:path w="365770" h="175924" extrusionOk="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</p:sp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/>
        </p:nvSpPr>
        <p:spPr>
          <a:xfrm>
            <a:off x="0" y="0"/>
            <a:ext cx="4314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4"/>
          <p:cNvSpPr/>
          <p:nvPr/>
        </p:nvSpPr>
        <p:spPr>
          <a:xfrm>
            <a:off x="0" y="44125"/>
            <a:ext cx="4313625" cy="4399375"/>
          </a:xfrm>
          <a:custGeom>
            <a:avLst/>
            <a:gdLst/>
            <a:ahLst/>
            <a:cxnLst/>
            <a:rect l="l" t="t" r="r" b="b"/>
            <a:pathLst>
              <a:path w="172545" h="175975" extrusionOk="0">
                <a:moveTo>
                  <a:pt x="0" y="157"/>
                </a:moveTo>
                <a:lnTo>
                  <a:pt x="172419" y="0"/>
                </a:lnTo>
                <a:lnTo>
                  <a:pt x="172545" y="126541"/>
                </a:lnTo>
                <a:lnTo>
                  <a:pt x="0" y="1759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22" name="Google Shape;22;p4"/>
          <p:cNvSpPr/>
          <p:nvPr/>
        </p:nvSpPr>
        <p:spPr>
          <a:xfrm>
            <a:off x="-125" y="0"/>
            <a:ext cx="4316900" cy="4395600"/>
          </a:xfrm>
          <a:custGeom>
            <a:avLst/>
            <a:gdLst/>
            <a:ahLst/>
            <a:cxnLst/>
            <a:rect l="l" t="t" r="r" b="b"/>
            <a:pathLst>
              <a:path w="172676" h="175824" extrusionOk="0">
                <a:moveTo>
                  <a:pt x="0" y="6"/>
                </a:moveTo>
                <a:lnTo>
                  <a:pt x="172676" y="0"/>
                </a:lnTo>
                <a:lnTo>
                  <a:pt x="172562" y="126442"/>
                </a:lnTo>
                <a:lnTo>
                  <a:pt x="0" y="175824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</p:sp>
      <p:sp>
        <p:nvSpPr>
          <p:cNvPr id="23" name="Google Shape;23;p4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body" idx="1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311700" y="1505700"/>
            <a:ext cx="3999900" cy="307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body" idx="2"/>
          </p:nvPr>
        </p:nvSpPr>
        <p:spPr>
          <a:xfrm>
            <a:off x="4832400" y="1505700"/>
            <a:ext cx="3999900" cy="307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/>
          <p:nvPr/>
        </p:nvSpPr>
        <p:spPr>
          <a:xfrm>
            <a:off x="0" y="0"/>
            <a:ext cx="37644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127500" cy="182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1"/>
          </p:nvPr>
        </p:nvSpPr>
        <p:spPr>
          <a:xfrm>
            <a:off x="311700" y="2390650"/>
            <a:ext cx="3127500" cy="229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"/>
          <p:cNvSpPr txBox="1">
            <a:spLocks noGrp="1"/>
          </p:cNvSpPr>
          <p:nvPr>
            <p:ph type="title"/>
          </p:nvPr>
        </p:nvSpPr>
        <p:spPr>
          <a:xfrm>
            <a:off x="311675" y="798600"/>
            <a:ext cx="6247800" cy="354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title"/>
          </p:nvPr>
        </p:nvSpPr>
        <p:spPr>
          <a:xfrm>
            <a:off x="311300" y="500925"/>
            <a:ext cx="3704400" cy="204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subTitle" idx="1"/>
          </p:nvPr>
        </p:nvSpPr>
        <p:spPr>
          <a:xfrm>
            <a:off x="304800" y="2626725"/>
            <a:ext cx="3704400" cy="92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body" idx="2"/>
          </p:nvPr>
        </p:nvSpPr>
        <p:spPr>
          <a:xfrm>
            <a:off x="4879025" y="500925"/>
            <a:ext cx="3954000" cy="411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/>
          <p:nvPr/>
        </p:nvSpPr>
        <p:spPr>
          <a:xfrm>
            <a:off x="0" y="4369000"/>
            <a:ext cx="9144000" cy="77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10"/>
          <p:cNvSpPr txBox="1">
            <a:spLocks noGrp="1"/>
          </p:cNvSpPr>
          <p:nvPr>
            <p:ph type="body" idx="1"/>
          </p:nvPr>
        </p:nvSpPr>
        <p:spPr>
          <a:xfrm>
            <a:off x="311700" y="4521400"/>
            <a:ext cx="7979400" cy="46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Merriweather"/>
              <a:buNone/>
              <a:defRPr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</a:lstStyle>
          <a:p>
            <a:endParaRPr/>
          </a:p>
        </p:txBody>
      </p:sp>
      <p:sp>
        <p:nvSpPr>
          <p:cNvPr id="53" name="Google Shape;5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paradigm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oboto"/>
              <a:buChar char="●"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4" Type="http://schemas.openxmlformats.org/officeDocument/2006/relationships/notesSlide" Target="../notesSlides/notesSlide3.xml"/><Relationship Id="rId5" Type="http://schemas.openxmlformats.org/officeDocument/2006/relationships/image" Target="../media/image3.png"/><Relationship Id="rId1" Type="http://schemas.microsoft.com/office/2007/relationships/media" Target="../media/media1.mp4"/><Relationship Id="rId2" Type="http://schemas.openxmlformats.org/officeDocument/2006/relationships/video" Target="../media/media1.mp4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4" Type="http://schemas.openxmlformats.org/officeDocument/2006/relationships/notesSlide" Target="../notesSlides/notesSlide4.xml"/><Relationship Id="rId5" Type="http://schemas.openxmlformats.org/officeDocument/2006/relationships/image" Target="../media/image3.png"/><Relationship Id="rId1" Type="http://schemas.microsoft.com/office/2007/relationships/media" Target="../media/media2.mp4"/><Relationship Id="rId2" Type="http://schemas.openxmlformats.org/officeDocument/2006/relationships/video" Target="../media/media2.mp4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4" Type="http://schemas.openxmlformats.org/officeDocument/2006/relationships/notesSlide" Target="../notesSlides/notesSlide5.xml"/><Relationship Id="rId5" Type="http://schemas.openxmlformats.org/officeDocument/2006/relationships/image" Target="../media/image3.png"/><Relationship Id="rId1" Type="http://schemas.microsoft.com/office/2007/relationships/media" Target="../media/media3.mp4"/><Relationship Id="rId2" Type="http://schemas.openxmlformats.org/officeDocument/2006/relationships/video" Target="../media/media3.mp4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hyperlink" Target="http://datagenetics.com/blog/march22013/index.html" TargetMode="External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4" Type="http://schemas.openxmlformats.org/officeDocument/2006/relationships/notesSlide" Target="../notesSlides/notesSlide8.xml"/><Relationship Id="rId5" Type="http://schemas.openxmlformats.org/officeDocument/2006/relationships/image" Target="../media/image8.png"/><Relationship Id="rId6" Type="http://schemas.openxmlformats.org/officeDocument/2006/relationships/image" Target="../media/image3.png"/><Relationship Id="rId1" Type="http://schemas.microsoft.com/office/2007/relationships/media" Target="../media/media4.mp4"/><Relationship Id="rId2" Type="http://schemas.openxmlformats.org/officeDocument/2006/relationships/video" Target="../media/media4.mp4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3"/>
          <p:cNvSpPr txBox="1">
            <a:spLocks noGrp="1"/>
          </p:cNvSpPr>
          <p:nvPr>
            <p:ph type="ctr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Exploring Hilbert Curves</a:t>
            </a:r>
            <a:endParaRPr/>
          </a:p>
        </p:txBody>
      </p:sp>
      <p:sp>
        <p:nvSpPr>
          <p:cNvPr id="65" name="Google Shape;65;p13"/>
          <p:cNvSpPr txBox="1">
            <a:spLocks noGrp="1"/>
          </p:cNvSpPr>
          <p:nvPr>
            <p:ph type="subTitle" idx="1"/>
          </p:nvPr>
        </p:nvSpPr>
        <p:spPr>
          <a:xfrm>
            <a:off x="311700" y="1878560"/>
            <a:ext cx="4242600" cy="73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Melanie McKune</a:t>
            </a:r>
            <a:endParaRPr/>
          </a:p>
        </p:txBody>
      </p:sp>
      <p:pic>
        <p:nvPicPr>
          <p:cNvPr id="66" name="Google Shape;6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88800" y="1622521"/>
            <a:ext cx="3223775" cy="2795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4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Hilbert Curves</a:t>
            </a:r>
            <a:endParaRPr/>
          </a:p>
        </p:txBody>
      </p:sp>
      <p:sp>
        <p:nvSpPr>
          <p:cNvPr id="72" name="Google Shape;72;p14"/>
          <p:cNvSpPr txBox="1">
            <a:spLocks noGrp="1"/>
          </p:cNvSpPr>
          <p:nvPr>
            <p:ph type="body" idx="1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A space-filling curve that passes through every point in a grid exactly once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Created by German mathematician David Hilbert in 1891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Properties</a:t>
            </a:r>
            <a:endParaRPr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As the order increases, the curve covers more points in the same space</a:t>
            </a:r>
            <a:endParaRPr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Recursive: larger parts are comprised of small copies of the curve </a:t>
            </a:r>
            <a:endParaRPr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Locality: points that are close to each other in the curve are close in space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Recursively dividing a square into four smaller squares and connecting them in a specific order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The example to the left are the 12 states of a 3D Hilbert Curve of order 1</a:t>
            </a:r>
            <a:endParaRPr/>
          </a:p>
        </p:txBody>
      </p:sp>
      <p:pic>
        <p:nvPicPr>
          <p:cNvPr id="73" name="Google Shape;7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7225" y="1363425"/>
            <a:ext cx="2289325" cy="2216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5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2D Hilbert Curve Order 2</a:t>
            </a:r>
            <a:endParaRPr/>
          </a:p>
        </p:txBody>
      </p:sp>
      <p:pic>
        <p:nvPicPr>
          <p:cNvPr id="2" name="animation2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58269" y="1478400"/>
            <a:ext cx="6713307" cy="33566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6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2D Hilbert Curve Order 3</a:t>
            </a:r>
            <a:endParaRPr/>
          </a:p>
        </p:txBody>
      </p:sp>
      <p:pic>
        <p:nvPicPr>
          <p:cNvPr id="2" name="animation3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51670" y="1522024"/>
            <a:ext cx="6268492" cy="31342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7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2D Hilbert Curve Order 3 with Colors</a:t>
            </a:r>
            <a:endParaRPr/>
          </a:p>
        </p:txBody>
      </p:sp>
      <p:pic>
        <p:nvPicPr>
          <p:cNvPr id="2" name="animation4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46146" y="1627875"/>
            <a:ext cx="6021182" cy="30105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8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Examples of Plots with Higher Orders</a:t>
            </a:r>
            <a:endParaRPr/>
          </a:p>
        </p:txBody>
      </p:sp>
      <p:pic>
        <p:nvPicPr>
          <p:cNvPr id="97" name="Google Shape;97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50775" y="1277025"/>
            <a:ext cx="5117347" cy="3714075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8"/>
          <p:cNvSpPr txBox="1"/>
          <p:nvPr/>
        </p:nvSpPr>
        <p:spPr>
          <a:xfrm>
            <a:off x="7372900" y="4256475"/>
            <a:ext cx="1686300" cy="3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Image from:</a:t>
            </a:r>
            <a:endParaRPr sz="13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u="sng">
                <a:solidFill>
                  <a:schemeClr val="hlink"/>
                </a:solidFill>
                <a:hlinkClick r:id="rId4"/>
              </a:rPr>
              <a:t>http://datagenetics.com/blog/march22013/index.html</a:t>
            </a:r>
            <a:endParaRPr sz="13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9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Locality</a:t>
            </a:r>
            <a:endParaRPr/>
          </a:p>
        </p:txBody>
      </p:sp>
      <p:sp>
        <p:nvSpPr>
          <p:cNvPr id="104" name="Google Shape;104;p19"/>
          <p:cNvSpPr txBox="1"/>
          <p:nvPr/>
        </p:nvSpPr>
        <p:spPr>
          <a:xfrm>
            <a:off x="306925" y="1490775"/>
            <a:ext cx="8415000" cy="33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oboto"/>
              <a:buChar char="●"/>
            </a:pPr>
            <a:r>
              <a:rPr lang="en"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A property of Hilbert Curve is the ability to fold a one-dimensional axis into a two-dimensional space while preserving the locality of data points</a:t>
            </a:r>
            <a:endParaRPr sz="13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oboto"/>
              <a:buChar char="●"/>
            </a:pPr>
            <a:r>
              <a:rPr lang="en"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Visualizing the pairwise distance between points in the 2D space as a heatmap</a:t>
            </a:r>
            <a:endParaRPr sz="13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05" name="Google Shape;10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9100" y="2485925"/>
            <a:ext cx="2929799" cy="23438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07125" y="2541600"/>
            <a:ext cx="2929800" cy="22324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36925" y="2541600"/>
            <a:ext cx="2846292" cy="2232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0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3D Hilbert Curve Animation</a:t>
            </a:r>
            <a:endParaRPr/>
          </a:p>
        </p:txBody>
      </p:sp>
      <p:pic>
        <p:nvPicPr>
          <p:cNvPr id="113" name="Google Shape;113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86125" y="1439850"/>
            <a:ext cx="3527300" cy="3142499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20"/>
          <p:cNvSpPr txBox="1"/>
          <p:nvPr/>
        </p:nvSpPr>
        <p:spPr>
          <a:xfrm>
            <a:off x="323775" y="4678050"/>
            <a:ext cx="8398200" cy="37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I used the python package Hilbert Curve to generate this animation.</a:t>
            </a:r>
            <a:endParaRPr sz="13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" name="animation5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772455" y="1686713"/>
            <a:ext cx="4950190" cy="24750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Paradigm">
  <a:themeElements>
    <a:clrScheme name="Paradigm">
      <a:dk1>
        <a:srgbClr val="31394D"/>
      </a:dk1>
      <a:lt1>
        <a:srgbClr val="FFFFFF"/>
      </a:lt1>
      <a:dk2>
        <a:srgbClr val="666666"/>
      </a:dk2>
      <a:lt2>
        <a:srgbClr val="626B73"/>
      </a:lt2>
      <a:accent1>
        <a:srgbClr val="002F4A"/>
      </a:accent1>
      <a:accent2>
        <a:srgbClr val="D9C4B1"/>
      </a:accent2>
      <a:accent3>
        <a:srgbClr val="EDE3DA"/>
      </a:accent3>
      <a:accent4>
        <a:srgbClr val="B85741"/>
      </a:accent4>
      <a:accent5>
        <a:srgbClr val="009384"/>
      </a:accent5>
      <a:accent6>
        <a:srgbClr val="D0F6FF"/>
      </a:accent6>
      <a:hlink>
        <a:srgbClr val="009384"/>
      </a:hlink>
      <a:folHlink>
        <a:srgbClr val="00938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186</Words>
  <Application>Microsoft Macintosh PowerPoint</Application>
  <PresentationFormat>On-screen Show (16:9)</PresentationFormat>
  <Paragraphs>22</Paragraphs>
  <Slides>8</Slides>
  <Notes>8</Notes>
  <HiddenSlides>0</HiddenSlides>
  <MMClips>4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Roboto</vt:lpstr>
      <vt:lpstr>Merriweather</vt:lpstr>
      <vt:lpstr>Paradigm</vt:lpstr>
      <vt:lpstr>Exploring Hilbert Curves</vt:lpstr>
      <vt:lpstr>Hilbert Curves</vt:lpstr>
      <vt:lpstr>2D Hilbert Curve Order 2</vt:lpstr>
      <vt:lpstr>2D Hilbert Curve Order 3</vt:lpstr>
      <vt:lpstr>2D Hilbert Curve Order 3 with Colors</vt:lpstr>
      <vt:lpstr>Examples of Plots with Higher Orders</vt:lpstr>
      <vt:lpstr>Locality</vt:lpstr>
      <vt:lpstr>3D Hilbert Curve Animation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Exploring Hilbert Curves</dc:title>
  <cp:lastModifiedBy>Microsoft Office User</cp:lastModifiedBy>
  <cp:revision>1</cp:revision>
  <dcterms:modified xsi:type="dcterms:W3CDTF">2023-11-28T17:33:14Z</dcterms:modified>
</cp:coreProperties>
</file>