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94"/>
  </p:normalViewPr>
  <p:slideViewPr>
    <p:cSldViewPr snapToGrid="0">
      <p:cViewPr varScale="1">
        <p:scale>
          <a:sx n="121" d="100"/>
          <a:sy n="121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277ED-673D-1D74-AC7E-B41872EF2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2D1EB-0237-D167-03FB-04C7D9695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95378-1A54-389D-0B33-B247ACF9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FF-FFF7-C942-9DF9-07736C3012B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5F833-3D00-BD8C-6CC3-123B6507E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4671F-D6C5-AA70-48B8-8477BD28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FB47-87A1-134F-8692-3D83CC57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8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48833-4D98-C7E6-AAE5-E71419B9E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C28294-C2B0-0AD2-0992-0EF337305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55FD3-EE60-9664-6FC2-6A7358519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FF-FFF7-C942-9DF9-07736C3012B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E0DF0-B166-89F2-D17C-4FB9A8968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B7EAF-6411-B16F-F44F-98D0B7302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FB47-87A1-134F-8692-3D83CC57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3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BFE250-66B0-DC4E-FEED-9AFC3FB40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37DC27-2F2B-2523-4394-725732924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84BFD-6FAA-2E6C-AA75-D5BFD58CB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FF-FFF7-C942-9DF9-07736C3012B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1861C-D0B8-BB34-0C12-273F3957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D0B0A-284F-6CB2-4475-BBC82FF0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FB47-87A1-134F-8692-3D83CC57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8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CAB21-ADAA-156C-898B-6C0BBF01D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F9B95-4910-06DE-59E3-746EAD9D7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00795-6399-BFDA-4DAE-82B8EAB21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FF-FFF7-C942-9DF9-07736C3012B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438D6-2B21-6866-9379-863ADDD6B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A8100-5833-7435-6D7D-D5CF9185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FB47-87A1-134F-8692-3D83CC57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0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B7E4-0E91-E43A-19AD-80CA7E3D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9F562-AC9E-7C9A-7594-24D3B430E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452D6-AC3B-2DC8-AA4A-664C4012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FF-FFF7-C942-9DF9-07736C3012B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BF953-A17A-79E9-E007-9609BE82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169B6-74E6-073A-62B1-FBF23588F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FB47-87A1-134F-8692-3D83CC57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20407-E1B9-1B48-786B-7FE002C65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F5C60-57C8-F22A-144C-2BA9BC3071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F1A7-6BDB-C641-B3FA-D770B6438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5164B-0643-EB48-9217-A15AD57F3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FF-FFF7-C942-9DF9-07736C3012B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9EF7C-0A02-53D1-1276-8735D85BF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D353C-6761-5340-6143-80A537F7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FB47-87A1-134F-8692-3D83CC57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0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33EEB-3638-95F1-886C-2F6EBE649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E75AA-7F6A-3DD0-A7F0-0C22A038B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ADE02-9BB3-5E41-FE41-B3935F32E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3A0A48-6AEE-FC3D-934A-3D2E7A237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29D2C7-1F6E-CC7F-C82D-9034FB988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E64914-4AE2-6D6A-3F25-B54D08DF1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FF-FFF7-C942-9DF9-07736C3012B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38F9BF-D561-68E7-0F8D-BE2BE171F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F92E9D-52E5-8307-314C-16CF20EC5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FB47-87A1-134F-8692-3D83CC57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9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5B9BE-2707-AA10-05FE-2626F4C9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0975FE-F3F5-DAD0-4982-992B35B2F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FF-FFF7-C942-9DF9-07736C3012B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CEF1F6-4668-84CC-3C67-6DB750D18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4B989-D04A-F722-B970-2BA414A7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FB47-87A1-134F-8692-3D83CC57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4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40A1FF-D6CD-196A-B623-982539F2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FF-FFF7-C942-9DF9-07736C3012B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D3457-0A74-C600-1353-45225EEF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16E18-A74D-3BDF-AAE3-E8FDECC5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FB47-87A1-134F-8692-3D83CC57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D34AB-88B0-3C04-8E77-A070F0A16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4C16-3A2A-FF4B-DFA1-092296EAB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C9FA1-790D-13C3-B6A0-CE634EA9D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48732-C827-D86F-C325-36833BD31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FF-FFF7-C942-9DF9-07736C3012B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7D864-008A-49E8-E1EF-A10BBB6AD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4F319-8726-A9B9-4BDB-92B90B37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FB47-87A1-134F-8692-3D83CC57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E2EDD-E2C1-9ED5-C45F-15CF25D52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FD10AF-5D20-F85E-0806-0C44EF9542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1B9BD-9E5F-7827-3F01-412E6B35B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7C2AF-2B6C-8B36-E54E-BF62A2D2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FF-FFF7-C942-9DF9-07736C3012B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FAF6D-0264-7233-FC34-83908E1B1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5DD07-EBDD-E6B3-1A2C-12F6898A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FB47-87A1-134F-8692-3D83CC57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5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B86102-C4D5-C4D2-19B1-C3F177508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E3F44-B4AE-37DA-5729-77F036CF0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87A60-5149-4D00-DA93-A382A50C02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938FF-FFF7-C942-9DF9-07736C3012B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BDC74-B537-D6AA-5905-C4A84F869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8282E-17B7-3D9B-BDA3-C9663055D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FFB47-87A1-134F-8692-3D83CC57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0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ov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mo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ov"/><Relationship Id="rId1" Type="http://schemas.microsoft.com/office/2007/relationships/media" Target="../media/media4.mo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background with colorful squares&#10;&#10;Description automatically generated">
            <a:extLst>
              <a:ext uri="{FF2B5EF4-FFF2-40B4-BE49-F238E27FC236}">
                <a16:creationId xmlns:a16="http://schemas.microsoft.com/office/drawing/2014/main" id="{61E1E2A2-F7B4-B892-F8E9-3D087244B2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1452" r="-1" b="2243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ED4F37-8694-DE6B-E9E9-69CA9E986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Blocks and Notes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F62EB-1845-306D-49F8-491F47092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By: Jeffrey Millan</a:t>
            </a:r>
          </a:p>
        </p:txBody>
      </p:sp>
    </p:spTree>
    <p:extLst>
      <p:ext uri="{BB962C8B-B14F-4D97-AF65-F5344CB8AC3E}">
        <p14:creationId xmlns:p14="http://schemas.microsoft.com/office/powerpoint/2010/main" val="2965020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DE4969-5609-38FA-693B-87A951F8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Chaos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F5643-ADB9-A22D-DB75-FFEEF444E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en-US" sz="2000" b="1"/>
              <a:t>Chaotic Process</a:t>
            </a:r>
          </a:p>
          <a:p>
            <a:pPr lvl="1"/>
            <a:r>
              <a:rPr lang="en-US" sz="2000"/>
              <a:t>Deterministic:</a:t>
            </a:r>
          </a:p>
          <a:p>
            <a:pPr lvl="2"/>
            <a:r>
              <a:rPr lang="en-US" dirty="0"/>
              <a:t>Initial Positions</a:t>
            </a:r>
          </a:p>
          <a:p>
            <a:pPr lvl="2"/>
            <a:r>
              <a:rPr lang="en-US" dirty="0"/>
              <a:t>Initial Velocities</a:t>
            </a:r>
          </a:p>
          <a:p>
            <a:pPr lvl="1"/>
            <a:r>
              <a:rPr lang="en-US" sz="2000"/>
              <a:t>Long-term forecast is random</a:t>
            </a:r>
          </a:p>
          <a:p>
            <a:pPr lvl="2"/>
            <a:r>
              <a:rPr lang="en-US" dirty="0"/>
              <a:t>Depicted through the notes produced</a:t>
            </a:r>
          </a:p>
          <a:p>
            <a:endParaRPr lang="en-US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B7568-0462-2B02-8D3A-E7BFDCD1F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427271" cy="4363844"/>
          </a:xfrm>
        </p:spPr>
        <p:txBody>
          <a:bodyPr>
            <a:normAutofit/>
          </a:bodyPr>
          <a:lstStyle/>
          <a:p>
            <a:r>
              <a:rPr lang="en-US" sz="2000" b="1" dirty="0"/>
              <a:t>Methods</a:t>
            </a:r>
          </a:p>
          <a:p>
            <a:pPr lvl="1"/>
            <a:r>
              <a:rPr lang="en-US" sz="2000" dirty="0"/>
              <a:t>Initial:</a:t>
            </a:r>
          </a:p>
          <a:p>
            <a:pPr lvl="2"/>
            <a:r>
              <a:rPr lang="en-US" sz="1600" dirty="0"/>
              <a:t>Matplotlib</a:t>
            </a:r>
          </a:p>
          <a:p>
            <a:pPr lvl="2"/>
            <a:r>
              <a:rPr lang="en-US" sz="1600" dirty="0" err="1"/>
              <a:t>SimpleAudio</a:t>
            </a:r>
            <a:endParaRPr lang="en-US" sz="1600" dirty="0"/>
          </a:p>
          <a:p>
            <a:pPr lvl="2"/>
            <a:r>
              <a:rPr lang="en-US" sz="1600" dirty="0" err="1"/>
              <a:t>Numpy</a:t>
            </a:r>
            <a:endParaRPr lang="en-US" sz="1600" dirty="0"/>
          </a:p>
          <a:p>
            <a:pPr lvl="1"/>
            <a:r>
              <a:rPr lang="en-US" sz="2000" dirty="0"/>
              <a:t>Final:</a:t>
            </a:r>
          </a:p>
          <a:p>
            <a:pPr lvl="2"/>
            <a:r>
              <a:rPr lang="en-US" sz="1600" dirty="0" err="1"/>
              <a:t>Pygame</a:t>
            </a:r>
            <a:r>
              <a:rPr lang="en-US" sz="1600" dirty="0"/>
              <a:t> </a:t>
            </a:r>
          </a:p>
          <a:p>
            <a:pPr lvl="3"/>
            <a:r>
              <a:rPr lang="en-US" sz="1400" dirty="0"/>
              <a:t>(Credit: Clean Code)</a:t>
            </a:r>
          </a:p>
          <a:p>
            <a:pPr lvl="2"/>
            <a:r>
              <a:rPr lang="en-US" sz="1600" dirty="0" err="1"/>
              <a:t>Numpy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25772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llisions3.mp4" descr="A graph with different colored squares&#10;&#10;Description automatically generated">
            <a:hlinkClick r:id="" action="ppaction://media"/>
            <a:extLst>
              <a:ext uri="{FF2B5EF4-FFF2-40B4-BE49-F238E27FC236}">
                <a16:creationId xmlns:a16="http://schemas.microsoft.com/office/drawing/2014/main" id="{FDCC2814-7320-0C07-7AB1-635B1D1FCE5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3467" y="1443481"/>
            <a:ext cx="5294716" cy="397103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llision1.mov" descr="A screenshot of a computer&#10;&#10;Description automatically generated">
            <a:hlinkClick r:id="" action="ppaction://media"/>
            <a:extLst>
              <a:ext uri="{FF2B5EF4-FFF2-40B4-BE49-F238E27FC236}">
                <a16:creationId xmlns:a16="http://schemas.microsoft.com/office/drawing/2014/main" id="{1FB8CBD1-3B0F-75AD-D8E9-C880C5EA399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53817" y="671335"/>
            <a:ext cx="5294715" cy="551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2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llision2.mov">
            <a:hlinkClick r:id="" action="ppaction://media"/>
            <a:extLst>
              <a:ext uri="{FF2B5EF4-FFF2-40B4-BE49-F238E27FC236}">
                <a16:creationId xmlns:a16="http://schemas.microsoft.com/office/drawing/2014/main" id="{A3E7915B-96C5-D176-E648-2A2167F6A05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1889" y="643467"/>
            <a:ext cx="534822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8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llision3.mov">
            <a:hlinkClick r:id="" action="ppaction://media"/>
            <a:extLst>
              <a:ext uri="{FF2B5EF4-FFF2-40B4-BE49-F238E27FC236}">
                <a16:creationId xmlns:a16="http://schemas.microsoft.com/office/drawing/2014/main" id="{3ACC8A39-F5C8-A816-4908-E4E6EBD8EB1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1889" y="643467"/>
            <a:ext cx="534822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42</Words>
  <Application>Microsoft Macintosh PowerPoint</Application>
  <PresentationFormat>Widescreen</PresentationFormat>
  <Paragraphs>18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Blocks and Notes</vt:lpstr>
      <vt:lpstr>Chaos Theory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Blocks and Notes</dc:title>
  <dc:creator>Jeffrey Millan</dc:creator>
  <cp:lastModifiedBy>Jeffrey Millan</cp:lastModifiedBy>
  <cp:revision>3</cp:revision>
  <dcterms:created xsi:type="dcterms:W3CDTF">2023-11-28T12:41:09Z</dcterms:created>
  <dcterms:modified xsi:type="dcterms:W3CDTF">2023-11-28T13:11:40Z</dcterms:modified>
</cp:coreProperties>
</file>