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Proxima Nova"/>
      <p:regular r:id="rId9"/>
      <p:bold r:id="rId10"/>
      <p:italic r:id="rId11"/>
      <p:boldItalic r:id="rId12"/>
    </p:embeddedFon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italic.fntdata"/><Relationship Id="rId10" Type="http://schemas.openxmlformats.org/officeDocument/2006/relationships/font" Target="fonts/ProximaNova-bold.fntdata"/><Relationship Id="rId13" Type="http://schemas.openxmlformats.org/officeDocument/2006/relationships/font" Target="fonts/Roboto-regular.fntdata"/><Relationship Id="rId12" Type="http://schemas.openxmlformats.org/officeDocument/2006/relationships/font" Target="fonts/ProximaNova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roximaNova-regular.fntdata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6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fb1df69de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9fb1df69de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fb1df69de_0_7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fb1df69de_0_7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Google Shape;16;p3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xRIdlm0Rn1nJ1Vgou5fWB3IqRKdM4FrA/view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Survival of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Fittest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Sarah Pedrami</a:t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83975" y="555513"/>
            <a:ext cx="4032474" cy="4032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TOPIC + METHODS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4392550" y="1152475"/>
            <a:ext cx="4439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-"/>
            </a:pPr>
            <a:r>
              <a:rPr lang="en" sz="1700">
                <a:solidFill>
                  <a:schemeClr val="lt1"/>
                </a:solidFill>
              </a:rPr>
              <a:t>Simulate the game “R</a:t>
            </a:r>
            <a:r>
              <a:rPr lang="en" sz="1700">
                <a:solidFill>
                  <a:schemeClr val="lt1"/>
                </a:solidFill>
              </a:rPr>
              <a:t>ock Paper Scissors”</a:t>
            </a:r>
            <a:r>
              <a:rPr lang="en" sz="1700">
                <a:solidFill>
                  <a:schemeClr val="lt1"/>
                </a:solidFill>
              </a:rPr>
              <a:t> using random walks</a:t>
            </a:r>
            <a:endParaRPr sz="1700">
              <a:solidFill>
                <a:schemeClr val="lt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-"/>
            </a:pPr>
            <a:r>
              <a:rPr lang="en" sz="1700">
                <a:solidFill>
                  <a:schemeClr val="lt1"/>
                </a:solidFill>
              </a:rPr>
              <a:t>Randomly place 60 pixels (20 of each object type) in a 25x25 pixel box</a:t>
            </a:r>
            <a:endParaRPr sz="1700">
              <a:solidFill>
                <a:schemeClr val="lt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-"/>
            </a:pPr>
            <a:r>
              <a:rPr lang="en" sz="1700">
                <a:solidFill>
                  <a:schemeClr val="lt1"/>
                </a:solidFill>
              </a:rPr>
              <a:t>During each iteration first randomly move each </a:t>
            </a:r>
            <a:r>
              <a:rPr lang="en" sz="1700">
                <a:solidFill>
                  <a:schemeClr val="lt1"/>
                </a:solidFill>
              </a:rPr>
              <a:t>pixel</a:t>
            </a:r>
            <a:r>
              <a:rPr lang="en" sz="1700">
                <a:solidFill>
                  <a:schemeClr val="lt1"/>
                </a:solidFill>
              </a:rPr>
              <a:t> left, right, up or down</a:t>
            </a:r>
            <a:endParaRPr sz="1700">
              <a:solidFill>
                <a:schemeClr val="lt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-"/>
            </a:pPr>
            <a:r>
              <a:rPr lang="en" sz="1700">
                <a:solidFill>
                  <a:schemeClr val="lt1"/>
                </a:solidFill>
              </a:rPr>
              <a:t>Then check the pixel’s neighbors to determine their object type, update as “captures” occur</a:t>
            </a:r>
            <a:endParaRPr sz="1700">
              <a:solidFill>
                <a:schemeClr val="lt1"/>
              </a:solidFill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-"/>
            </a:pPr>
            <a:r>
              <a:rPr lang="en" sz="1700">
                <a:solidFill>
                  <a:schemeClr val="lt1"/>
                </a:solidFill>
              </a:rPr>
              <a:t>Repeat until there is a winner</a:t>
            </a:r>
            <a:endParaRPr sz="1700">
              <a:solidFill>
                <a:schemeClr val="lt1"/>
              </a:solidFill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1681725" y="1275588"/>
            <a:ext cx="1095900" cy="11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🪨</a:t>
            </a:r>
            <a:endParaRPr sz="600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2777625" y="2767213"/>
            <a:ext cx="1095900" cy="11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✂️</a:t>
            </a:r>
            <a:endParaRPr sz="60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585825" y="2767213"/>
            <a:ext cx="1095900" cy="11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📄</a:t>
            </a:r>
            <a:endParaRPr sz="6000">
              <a:solidFill>
                <a:schemeClr val="accent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71" name="Google Shape;71;p14"/>
          <p:cNvCxnSpPr/>
          <p:nvPr/>
        </p:nvCxnSpPr>
        <p:spPr>
          <a:xfrm>
            <a:off x="2582025" y="2263150"/>
            <a:ext cx="370200" cy="493800"/>
          </a:xfrm>
          <a:prstGeom prst="straightConnector1">
            <a:avLst/>
          </a:prstGeom>
          <a:noFill/>
          <a:ln cap="flat" cmpd="sng" w="38100">
            <a:solidFill>
              <a:schemeClr val="lt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2" name="Google Shape;72;p14"/>
          <p:cNvCxnSpPr/>
          <p:nvPr/>
        </p:nvCxnSpPr>
        <p:spPr>
          <a:xfrm flipH="1" rot="10800000">
            <a:off x="1311525" y="2263150"/>
            <a:ext cx="370200" cy="493800"/>
          </a:xfrm>
          <a:prstGeom prst="straightConnector1">
            <a:avLst/>
          </a:prstGeom>
          <a:noFill/>
          <a:ln cap="flat" cmpd="sng" w="38100">
            <a:solidFill>
              <a:schemeClr val="lt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73" name="Google Shape;73;p14"/>
          <p:cNvCxnSpPr/>
          <p:nvPr/>
        </p:nvCxnSpPr>
        <p:spPr>
          <a:xfrm rot="10800000">
            <a:off x="1630300" y="3317563"/>
            <a:ext cx="1095900" cy="0"/>
          </a:xfrm>
          <a:prstGeom prst="straightConnector1">
            <a:avLst/>
          </a:prstGeom>
          <a:noFill/>
          <a:ln cap="flat" cmpd="sng" w="38100">
            <a:solidFill>
              <a:schemeClr val="lt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ANIMATION + RESULTS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80" name="Google Shape;80;p15" title="animation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1017725"/>
            <a:ext cx="3846550" cy="38313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74400" y="1017725"/>
            <a:ext cx="3957900" cy="383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